
<file path=[Content_Types].xml><?xml version="1.0" encoding="utf-8"?>
<Types xmlns="http://schemas.openxmlformats.org/package/2006/content-types">
  <Default Extension="png" ContentType="image/png"/>
  <Default Extension="mp3" ContentType="audio/mpeg"/>
  <Default Extension="jpeg" ContentType="image/jpeg"/>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3.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4.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1" r:id="rId2"/>
    <p:sldMasterId id="2147483702" r:id="rId3"/>
    <p:sldMasterId id="2147483714" r:id="rId4"/>
    <p:sldMasterId id="2147483761" r:id="rId5"/>
  </p:sldMasterIdLst>
  <p:notesMasterIdLst>
    <p:notesMasterId r:id="rId38"/>
  </p:notesMasterIdLst>
  <p:sldIdLst>
    <p:sldId id="257" r:id="rId6"/>
    <p:sldId id="295" r:id="rId7"/>
    <p:sldId id="268" r:id="rId8"/>
    <p:sldId id="256" r:id="rId9"/>
    <p:sldId id="260" r:id="rId10"/>
    <p:sldId id="261" r:id="rId11"/>
    <p:sldId id="312" r:id="rId12"/>
    <p:sldId id="270" r:id="rId13"/>
    <p:sldId id="275" r:id="rId14"/>
    <p:sldId id="278" r:id="rId15"/>
    <p:sldId id="279" r:id="rId16"/>
    <p:sldId id="298" r:id="rId17"/>
    <p:sldId id="300" r:id="rId18"/>
    <p:sldId id="280" r:id="rId19"/>
    <p:sldId id="311" r:id="rId20"/>
    <p:sldId id="299" r:id="rId21"/>
    <p:sldId id="302" r:id="rId22"/>
    <p:sldId id="282" r:id="rId23"/>
    <p:sldId id="284" r:id="rId24"/>
    <p:sldId id="303" r:id="rId25"/>
    <p:sldId id="285" r:id="rId26"/>
    <p:sldId id="286" r:id="rId27"/>
    <p:sldId id="289" r:id="rId28"/>
    <p:sldId id="310" r:id="rId29"/>
    <p:sldId id="309" r:id="rId30"/>
    <p:sldId id="304" r:id="rId31"/>
    <p:sldId id="305" r:id="rId32"/>
    <p:sldId id="306" r:id="rId33"/>
    <p:sldId id="307" r:id="rId34"/>
    <p:sldId id="308" r:id="rId35"/>
    <p:sldId id="294" r:id="rId36"/>
    <p:sldId id="276" r:id="rId3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8E2DC"/>
    <a:srgbClr val="DDBEA9"/>
    <a:srgbClr val="AFD3AB"/>
    <a:srgbClr val="B7B7A4"/>
    <a:srgbClr val="F8EDEB"/>
    <a:srgbClr val="FFDCC6"/>
    <a:srgbClr val="FFE8D6"/>
    <a:srgbClr val="DCBCA7"/>
    <a:srgbClr val="CB997E"/>
    <a:srgbClr val="6B705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1" autoAdjust="0"/>
    <p:restoredTop sz="94660"/>
  </p:normalViewPr>
  <p:slideViewPr>
    <p:cSldViewPr snapToGrid="0">
      <p:cViewPr varScale="1">
        <p:scale>
          <a:sx n="71" d="100"/>
          <a:sy n="71" d="100"/>
        </p:scale>
        <p:origin x="1044"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presProps" Target="presProps.xml"/><Relationship Id="rId3" Type="http://schemas.openxmlformats.org/officeDocument/2006/relationships/slideMaster" Target="slideMasters/slideMaster3.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tableStyles" Target="tableStyle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viewProps" Target="viewProps.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EFD42F7-718C-4B98-AAEC-167E6DDD60A7}" type="datetimeFigureOut">
              <a:rPr lang="en-US" smtClean="0"/>
              <a:t>5/6/2024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1B2AA4F-B828-4D7C-AFD3-893933DAFCB4}" type="slidenum">
              <a:rPr lang="en-US" smtClean="0"/>
              <a:t>‹#›</a:t>
            </a:fld>
            <a:endParaRPr lang="en-US"/>
          </a:p>
        </p:txBody>
      </p:sp>
    </p:spTree>
    <p:extLst>
      <p:ext uri="{BB962C8B-B14F-4D97-AF65-F5344CB8AC3E}">
        <p14:creationId xmlns:p14="http://schemas.microsoft.com/office/powerpoint/2010/main" val="83330995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
        <p:cNvGrpSpPr/>
        <p:nvPr/>
      </p:nvGrpSpPr>
      <p:grpSpPr>
        <a:xfrm>
          <a:off x="0" y="0"/>
          <a:ext cx="0" cy="0"/>
          <a:chOff x="0" y="0"/>
          <a:chExt cx="0" cy="0"/>
        </a:xfrm>
      </p:grpSpPr>
      <p:sp>
        <p:nvSpPr>
          <p:cNvPr id="967" name="Google Shape;967;ga073618e6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8" name="Google Shape;968;ga073618e6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693074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47072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4"/>
        <p:cNvGrpSpPr/>
        <p:nvPr/>
      </p:nvGrpSpPr>
      <p:grpSpPr>
        <a:xfrm>
          <a:off x="0" y="0"/>
          <a:ext cx="0" cy="0"/>
          <a:chOff x="0" y="0"/>
          <a:chExt cx="0" cy="0"/>
        </a:xfrm>
      </p:grpSpPr>
      <p:sp>
        <p:nvSpPr>
          <p:cNvPr id="6115" name="Google Shape;6115;ge8c88d0b33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6" name="Google Shape;6116;ge8c88d0b33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34150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83324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500534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6"/>
        <p:cNvGrpSpPr/>
        <p:nvPr/>
      </p:nvGrpSpPr>
      <p:grpSpPr>
        <a:xfrm>
          <a:off x="0" y="0"/>
          <a:ext cx="0" cy="0"/>
          <a:chOff x="0" y="0"/>
          <a:chExt cx="0" cy="0"/>
        </a:xfrm>
      </p:grpSpPr>
      <p:sp>
        <p:nvSpPr>
          <p:cNvPr id="8057" name="Google Shape;8057;ge8c88d0b33_0_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8" name="Google Shape;8058;ge8c88d0b33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972043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6"/>
        <p:cNvGrpSpPr/>
        <p:nvPr/>
      </p:nvGrpSpPr>
      <p:grpSpPr>
        <a:xfrm>
          <a:off x="0" y="0"/>
          <a:ext cx="0" cy="0"/>
          <a:chOff x="0" y="0"/>
          <a:chExt cx="0" cy="0"/>
        </a:xfrm>
      </p:grpSpPr>
      <p:sp>
        <p:nvSpPr>
          <p:cNvPr id="8057" name="Google Shape;8057;ge8c88d0b33_0_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8" name="Google Shape;8058;ge8c88d0b33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80157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extLst>
      <p:ext uri="{BB962C8B-B14F-4D97-AF65-F5344CB8AC3E}">
        <p14:creationId xmlns:p14="http://schemas.microsoft.com/office/powerpoint/2010/main" val="35607095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4"/>
        <p:cNvGrpSpPr/>
        <p:nvPr/>
      </p:nvGrpSpPr>
      <p:grpSpPr>
        <a:xfrm>
          <a:off x="0" y="0"/>
          <a:ext cx="0" cy="0"/>
          <a:chOff x="0" y="0"/>
          <a:chExt cx="0" cy="0"/>
        </a:xfrm>
      </p:grpSpPr>
      <p:sp>
        <p:nvSpPr>
          <p:cNvPr id="6115" name="Google Shape;6115;ge8c88d0b33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6" name="Google Shape;6116;ge8c88d0b33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050083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034954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4578B1E5-9FB2-4E9C-992C-F8A6B03B4FAC}" type="slidenum">
              <a:rPr lang="en-US" altLang="en-US">
                <a:cs typeface="Arial" panose="020B0604020202020204" pitchFamily="34" charset="0"/>
              </a:rPr>
              <a:pPr/>
              <a:t>12</a:t>
            </a:fld>
            <a:endParaRPr lang="en-US" altLang="en-US">
              <a:cs typeface="Arial" panose="020B0604020202020204" pitchFamily="34" charset="0"/>
            </a:endParaRPr>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097042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83335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07299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138742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4.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5.xml"/><Relationship Id="rId4" Type="http://schemas.openxmlformats.org/officeDocument/2006/relationships/hyperlink" Target="http://bit.ly/2TtBDfr" TargetMode="Externa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t>5/6/2024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t>5/6/2024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text  5">
  <p:cSld name="CUSTOM_9_1_2">
    <p:bg>
      <p:bgPr>
        <a:solidFill>
          <a:schemeClr val="accent1"/>
        </a:solidFill>
        <a:effectLst/>
      </p:bgPr>
    </p:bg>
    <p:spTree>
      <p:nvGrpSpPr>
        <p:cNvPr id="1" name="Shape 3979"/>
        <p:cNvGrpSpPr/>
        <p:nvPr/>
      </p:nvGrpSpPr>
      <p:grpSpPr>
        <a:xfrm>
          <a:off x="0" y="0"/>
          <a:ext cx="0" cy="0"/>
          <a:chOff x="0" y="0"/>
          <a:chExt cx="0" cy="0"/>
        </a:xfrm>
      </p:grpSpPr>
      <p:grpSp>
        <p:nvGrpSpPr>
          <p:cNvPr id="3980" name="Google Shape;3980;p38"/>
          <p:cNvGrpSpPr/>
          <p:nvPr/>
        </p:nvGrpSpPr>
        <p:grpSpPr>
          <a:xfrm>
            <a:off x="-190735" y="-16495"/>
            <a:ext cx="12400215" cy="7493993"/>
            <a:chOff x="-143051" y="-12371"/>
            <a:chExt cx="9300161" cy="5620495"/>
          </a:xfrm>
        </p:grpSpPr>
        <p:sp>
          <p:nvSpPr>
            <p:cNvPr id="3981" name="Google Shape;3981;p38"/>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2" name="Google Shape;3982;p38"/>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3" name="Google Shape;3983;p38"/>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4" name="Google Shape;3984;p38"/>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5" name="Google Shape;3985;p38"/>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6" name="Google Shape;3986;p38"/>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7" name="Google Shape;3987;p38"/>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8" name="Google Shape;3988;p38"/>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9" name="Google Shape;3989;p38"/>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0" name="Google Shape;3990;p38"/>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1" name="Google Shape;3991;p38"/>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2" name="Google Shape;3992;p38"/>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3" name="Google Shape;3993;p38"/>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4" name="Google Shape;3994;p38"/>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5" name="Google Shape;3995;p38"/>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6" name="Google Shape;3996;p38"/>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7" name="Google Shape;3997;p38"/>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8" name="Google Shape;3998;p38"/>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9" name="Google Shape;3999;p38"/>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0" name="Google Shape;4000;p38"/>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1" name="Google Shape;4001;p38"/>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2" name="Google Shape;4002;p38"/>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3" name="Google Shape;4003;p38"/>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4" name="Google Shape;4004;p38"/>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5" name="Google Shape;4005;p38"/>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6" name="Google Shape;4006;p38"/>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7" name="Google Shape;4007;p38"/>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8" name="Google Shape;4008;p38"/>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9" name="Google Shape;4009;p38"/>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0" name="Google Shape;4010;p38"/>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1" name="Google Shape;4011;p38"/>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2" name="Google Shape;4012;p38"/>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3" name="Google Shape;4013;p38"/>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4" name="Google Shape;4014;p38"/>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5" name="Google Shape;4015;p38"/>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6" name="Google Shape;4016;p38"/>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7" name="Google Shape;4017;p38"/>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8" name="Google Shape;4018;p38"/>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9" name="Google Shape;4019;p38"/>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0" name="Google Shape;4020;p38"/>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1" name="Google Shape;4021;p38"/>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2" name="Google Shape;4022;p38"/>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3" name="Google Shape;4023;p38"/>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4" name="Google Shape;4024;p38"/>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5" name="Google Shape;4025;p38"/>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6" name="Google Shape;4026;p38"/>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7" name="Google Shape;4027;p38"/>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8" name="Google Shape;4028;p38"/>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9" name="Google Shape;4029;p38"/>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0" name="Google Shape;4030;p38"/>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1" name="Google Shape;4031;p38"/>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2" name="Google Shape;4032;p38"/>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3" name="Google Shape;4033;p38"/>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4" name="Google Shape;4034;p38"/>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5" name="Google Shape;4035;p38"/>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6" name="Google Shape;4036;p38"/>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7" name="Google Shape;4037;p38"/>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8" name="Google Shape;4038;p38"/>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9" name="Google Shape;4039;p38"/>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0" name="Google Shape;4040;p38"/>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1" name="Google Shape;4041;p38"/>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2" name="Google Shape;4042;p38"/>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3" name="Google Shape;4043;p38"/>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4" name="Google Shape;4044;p38"/>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5" name="Google Shape;4045;p38"/>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6" name="Google Shape;4046;p38"/>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7" name="Google Shape;4047;p38"/>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8" name="Google Shape;4048;p38"/>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9" name="Google Shape;4049;p38"/>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0" name="Google Shape;4050;p38"/>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1" name="Google Shape;4051;p38"/>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2" name="Google Shape;4052;p38"/>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3" name="Google Shape;4053;p38"/>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4" name="Google Shape;4054;p38"/>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5" name="Google Shape;4055;p38"/>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6" name="Google Shape;4056;p38"/>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7" name="Google Shape;4057;p38"/>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8" name="Google Shape;4058;p38"/>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9" name="Google Shape;4059;p38"/>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0" name="Google Shape;4060;p38"/>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1" name="Google Shape;4061;p38"/>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2" name="Google Shape;4062;p38"/>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3" name="Google Shape;4063;p38"/>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4" name="Google Shape;4064;p38"/>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5" name="Google Shape;4065;p38"/>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6" name="Google Shape;4066;p38"/>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7" name="Google Shape;4067;p38"/>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8" name="Google Shape;4068;p38"/>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9" name="Google Shape;4069;p38"/>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0" name="Google Shape;4070;p38"/>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1" name="Google Shape;4071;p38"/>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2" name="Google Shape;4072;p38"/>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3" name="Google Shape;4073;p38"/>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4" name="Google Shape;4074;p38"/>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5" name="Google Shape;4075;p38"/>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6" name="Google Shape;4076;p38"/>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7" name="Google Shape;4077;p38"/>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8" name="Google Shape;4078;p38"/>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9" name="Google Shape;4079;p38"/>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0" name="Google Shape;4080;p38"/>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1" name="Google Shape;4081;p38"/>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2" name="Google Shape;4082;p38"/>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3" name="Google Shape;4083;p38"/>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4" name="Google Shape;4084;p38"/>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5" name="Google Shape;4085;p38"/>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6" name="Google Shape;4086;p38"/>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7" name="Google Shape;4087;p38"/>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8" name="Google Shape;4088;p38"/>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9" name="Google Shape;4089;p38"/>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0" name="Google Shape;4090;p38"/>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1" name="Google Shape;4091;p38"/>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2" name="Google Shape;4092;p38"/>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3" name="Google Shape;4093;p38"/>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4" name="Google Shape;4094;p38"/>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5" name="Google Shape;4095;p38"/>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6" name="Google Shape;4096;p38"/>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7" name="Google Shape;4097;p38"/>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8" name="Google Shape;4098;p38"/>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9" name="Google Shape;4099;p38"/>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0" name="Google Shape;4100;p38"/>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1" name="Google Shape;4101;p38"/>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2" name="Google Shape;4102;p38"/>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3" name="Google Shape;4103;p38"/>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4" name="Google Shape;4104;p38"/>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5" name="Google Shape;4105;p38"/>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6" name="Google Shape;4106;p38"/>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7" name="Google Shape;4107;p38"/>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8" name="Google Shape;4108;p38"/>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9" name="Google Shape;4109;p38"/>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0" name="Google Shape;4110;p38"/>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1" name="Google Shape;4111;p38"/>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2" name="Google Shape;4112;p38"/>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3" name="Google Shape;4113;p38"/>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4" name="Google Shape;4114;p38"/>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5" name="Google Shape;4115;p38"/>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6" name="Google Shape;4116;p38"/>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7" name="Google Shape;4117;p38"/>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8" name="Google Shape;4118;p38"/>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9" name="Google Shape;4119;p38"/>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0" name="Google Shape;4120;p38"/>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1" name="Google Shape;4121;p38"/>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2" name="Google Shape;4122;p38"/>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3" name="Google Shape;4123;p38"/>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4" name="Google Shape;4124;p38"/>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5" name="Google Shape;4125;p38"/>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6" name="Google Shape;4126;p38"/>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7" name="Google Shape;4127;p38"/>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8" name="Google Shape;4128;p38"/>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9" name="Google Shape;4129;p38"/>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0" name="Google Shape;4130;p38"/>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1" name="Google Shape;4131;p38"/>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2" name="Google Shape;4132;p38"/>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3" name="Google Shape;4133;p38"/>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4" name="Google Shape;4134;p38"/>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5" name="Google Shape;4135;p38"/>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6" name="Google Shape;4136;p38"/>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7" name="Google Shape;4137;p38"/>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8" name="Google Shape;4138;p38"/>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9" name="Google Shape;4139;p38"/>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0" name="Google Shape;4140;p38"/>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1" name="Google Shape;4141;p38"/>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2" name="Google Shape;4142;p38"/>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3" name="Google Shape;4143;p38"/>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4" name="Google Shape;4144;p38"/>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5" name="Google Shape;4145;p38"/>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6" name="Google Shape;4146;p38"/>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7" name="Google Shape;4147;p38"/>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8" name="Google Shape;4148;p38"/>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9" name="Google Shape;4149;p38"/>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0" name="Google Shape;4150;p38"/>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1" name="Google Shape;4151;p38"/>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2" name="Google Shape;4152;p38"/>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3" name="Google Shape;4153;p38"/>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4" name="Google Shape;4154;p38"/>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5" name="Google Shape;4155;p38"/>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6" name="Google Shape;4156;p38"/>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7" name="Google Shape;4157;p38"/>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8" name="Google Shape;4158;p38"/>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9" name="Google Shape;4159;p38"/>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0" name="Google Shape;4160;p38"/>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1" name="Google Shape;4161;p38"/>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2" name="Google Shape;4162;p38"/>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3" name="Google Shape;4163;p38"/>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4" name="Google Shape;4164;p38"/>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5" name="Google Shape;4165;p38"/>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6" name="Google Shape;4166;p38"/>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7" name="Google Shape;4167;p38"/>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8" name="Google Shape;4168;p38"/>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9" name="Google Shape;4169;p38"/>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0" name="Google Shape;4170;p38"/>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1" name="Google Shape;4171;p38"/>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2" name="Google Shape;4172;p38"/>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3" name="Google Shape;4173;p38"/>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4" name="Google Shape;4174;p38"/>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5" name="Google Shape;4175;p38"/>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6" name="Google Shape;4176;p38"/>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7" name="Google Shape;4177;p38"/>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8" name="Google Shape;4178;p38"/>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9" name="Google Shape;4179;p38"/>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0" name="Google Shape;4180;p38"/>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1" name="Google Shape;4181;p38"/>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2" name="Google Shape;4182;p38"/>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3" name="Google Shape;4183;p38"/>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4" name="Google Shape;4184;p38"/>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5" name="Google Shape;4185;p38"/>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6" name="Google Shape;4186;p38"/>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7" name="Google Shape;4187;p38"/>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8" name="Google Shape;4188;p38"/>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9" name="Google Shape;4189;p38"/>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0" name="Google Shape;4190;p38"/>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1" name="Google Shape;4191;p38"/>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2" name="Google Shape;4192;p38"/>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3" name="Google Shape;4193;p38"/>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4" name="Google Shape;4194;p38"/>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5" name="Google Shape;4195;p38"/>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6" name="Google Shape;4196;p38"/>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7" name="Google Shape;4197;p38"/>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8" name="Google Shape;4198;p38"/>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9" name="Google Shape;4199;p38"/>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0" name="Google Shape;4200;p38"/>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1" name="Google Shape;4201;p38"/>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2" name="Google Shape;4202;p38"/>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3" name="Google Shape;4203;p38"/>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4" name="Google Shape;4204;p38"/>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5" name="Google Shape;4205;p38"/>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6" name="Google Shape;4206;p38"/>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7" name="Google Shape;4207;p38"/>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8" name="Google Shape;4208;p38"/>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9" name="Google Shape;4209;p38"/>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0" name="Google Shape;4210;p38"/>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1" name="Google Shape;4211;p38"/>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2" name="Google Shape;4212;p38"/>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3" name="Google Shape;4213;p38"/>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4" name="Google Shape;4214;p38"/>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215" name="Google Shape;4215;p38"/>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216" name="Google Shape;4216;p38"/>
          <p:cNvPicPr preferRelativeResize="0"/>
          <p:nvPr/>
        </p:nvPicPr>
        <p:blipFill>
          <a:blip r:embed="rId2"/>
          <a:stretch>
            <a:fillRect/>
          </a:stretch>
        </p:blipFill>
        <p:spPr>
          <a:xfrm>
            <a:off x="0" y="0"/>
            <a:ext cx="12192000" cy="6858000"/>
          </a:xfrm>
          <a:prstGeom prst="rect">
            <a:avLst/>
          </a:prstGeom>
          <a:noFill/>
          <a:ln>
            <a:noFill/>
          </a:ln>
        </p:spPr>
      </p:pic>
      <p:sp>
        <p:nvSpPr>
          <p:cNvPr id="4217" name="Google Shape;4217;p38"/>
          <p:cNvSpPr txBox="1">
            <a:spLocks noGrp="1"/>
          </p:cNvSpPr>
          <p:nvPr>
            <p:ph type="subTitle" idx="1"/>
          </p:nvPr>
        </p:nvSpPr>
        <p:spPr>
          <a:xfrm>
            <a:off x="6619684" y="3452000"/>
            <a:ext cx="4154000" cy="1565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5"/>
            </a:lvl1pPr>
            <a:lvl2pPr lvl="1" rtl="0">
              <a:spcBef>
                <a:spcPts val="0"/>
              </a:spcBef>
              <a:spcAft>
                <a:spcPts val="0"/>
              </a:spcAft>
              <a:buSzPts val="1600"/>
              <a:buNone/>
              <a:defRPr sz="2135"/>
            </a:lvl2pPr>
            <a:lvl3pPr lvl="2" rtl="0">
              <a:spcBef>
                <a:spcPts val="0"/>
              </a:spcBef>
              <a:spcAft>
                <a:spcPts val="0"/>
              </a:spcAft>
              <a:buSzPts val="1600"/>
              <a:buNone/>
              <a:defRPr sz="2135"/>
            </a:lvl3pPr>
            <a:lvl4pPr lvl="3" rtl="0">
              <a:spcBef>
                <a:spcPts val="0"/>
              </a:spcBef>
              <a:spcAft>
                <a:spcPts val="0"/>
              </a:spcAft>
              <a:buSzPts val="1600"/>
              <a:buNone/>
              <a:defRPr sz="2135"/>
            </a:lvl4pPr>
            <a:lvl5pPr lvl="4" rtl="0">
              <a:spcBef>
                <a:spcPts val="0"/>
              </a:spcBef>
              <a:spcAft>
                <a:spcPts val="0"/>
              </a:spcAft>
              <a:buSzPts val="1600"/>
              <a:buNone/>
              <a:defRPr sz="2135"/>
            </a:lvl5pPr>
            <a:lvl6pPr lvl="5" rtl="0">
              <a:spcBef>
                <a:spcPts val="0"/>
              </a:spcBef>
              <a:spcAft>
                <a:spcPts val="0"/>
              </a:spcAft>
              <a:buSzPts val="1600"/>
              <a:buNone/>
              <a:defRPr sz="2135"/>
            </a:lvl6pPr>
            <a:lvl7pPr lvl="6" rtl="0">
              <a:spcBef>
                <a:spcPts val="0"/>
              </a:spcBef>
              <a:spcAft>
                <a:spcPts val="0"/>
              </a:spcAft>
              <a:buSzPts val="1600"/>
              <a:buNone/>
              <a:defRPr sz="2135"/>
            </a:lvl7pPr>
            <a:lvl8pPr lvl="7" rtl="0">
              <a:spcBef>
                <a:spcPts val="0"/>
              </a:spcBef>
              <a:spcAft>
                <a:spcPts val="0"/>
              </a:spcAft>
              <a:buSzPts val="1600"/>
              <a:buNone/>
              <a:defRPr sz="2135"/>
            </a:lvl8pPr>
            <a:lvl9pPr lvl="8" rtl="0">
              <a:spcBef>
                <a:spcPts val="0"/>
              </a:spcBef>
              <a:spcAft>
                <a:spcPts val="0"/>
              </a:spcAft>
              <a:buSzPts val="1600"/>
              <a:buNone/>
              <a:defRPr sz="2135"/>
            </a:lvl9pPr>
          </a:lstStyle>
          <a:p>
            <a:endParaRPr/>
          </a:p>
        </p:txBody>
      </p:sp>
      <p:sp>
        <p:nvSpPr>
          <p:cNvPr id="4218" name="Google Shape;4218;p38"/>
          <p:cNvSpPr txBox="1">
            <a:spLocks noGrp="1"/>
          </p:cNvSpPr>
          <p:nvPr>
            <p:ph type="title"/>
          </p:nvPr>
        </p:nvSpPr>
        <p:spPr>
          <a:xfrm>
            <a:off x="6619700" y="2585633"/>
            <a:ext cx="3572800" cy="891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2">
  <p:cSld name="CUSTOM_9_1_1_1">
    <p:bg>
      <p:bgPr>
        <a:solidFill>
          <a:schemeClr val="accent5"/>
        </a:solidFill>
        <a:effectLst/>
      </p:bgPr>
    </p:bg>
    <p:spTree>
      <p:nvGrpSpPr>
        <p:cNvPr id="1" name="Shape 4219"/>
        <p:cNvGrpSpPr/>
        <p:nvPr/>
      </p:nvGrpSpPr>
      <p:grpSpPr>
        <a:xfrm>
          <a:off x="0" y="0"/>
          <a:ext cx="0" cy="0"/>
          <a:chOff x="0" y="0"/>
          <a:chExt cx="0" cy="0"/>
        </a:xfrm>
      </p:grpSpPr>
      <p:grpSp>
        <p:nvGrpSpPr>
          <p:cNvPr id="4220" name="Google Shape;4220;p39"/>
          <p:cNvGrpSpPr/>
          <p:nvPr/>
        </p:nvGrpSpPr>
        <p:grpSpPr>
          <a:xfrm>
            <a:off x="-190735" y="-16495"/>
            <a:ext cx="12400215" cy="7493993"/>
            <a:chOff x="-143051" y="-12371"/>
            <a:chExt cx="9300161" cy="5620495"/>
          </a:xfrm>
        </p:grpSpPr>
        <p:sp>
          <p:nvSpPr>
            <p:cNvPr id="4221" name="Google Shape;4221;p39"/>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2" name="Google Shape;4222;p39"/>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3" name="Google Shape;4223;p39"/>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4" name="Google Shape;4224;p39"/>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5" name="Google Shape;4225;p39"/>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6" name="Google Shape;4226;p39"/>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7" name="Google Shape;4227;p39"/>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8" name="Google Shape;4228;p39"/>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9" name="Google Shape;4229;p39"/>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0" name="Google Shape;4230;p39"/>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1" name="Google Shape;4231;p39"/>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2" name="Google Shape;4232;p39"/>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3" name="Google Shape;4233;p39"/>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4" name="Google Shape;4234;p39"/>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5" name="Google Shape;4235;p39"/>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6" name="Google Shape;4236;p39"/>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7" name="Google Shape;4237;p39"/>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8" name="Google Shape;4238;p39"/>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9" name="Google Shape;4239;p39"/>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0" name="Google Shape;4240;p39"/>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1" name="Google Shape;4241;p39"/>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2" name="Google Shape;4242;p39"/>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3" name="Google Shape;4243;p39"/>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4" name="Google Shape;4244;p39"/>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5" name="Google Shape;4245;p39"/>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6" name="Google Shape;4246;p39"/>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7" name="Google Shape;4247;p39"/>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8" name="Google Shape;4248;p39"/>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9" name="Google Shape;4249;p39"/>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0" name="Google Shape;4250;p39"/>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1" name="Google Shape;4251;p39"/>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2" name="Google Shape;4252;p39"/>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3" name="Google Shape;4253;p39"/>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4" name="Google Shape;4254;p39"/>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5" name="Google Shape;4255;p39"/>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6" name="Google Shape;4256;p39"/>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7" name="Google Shape;4257;p39"/>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8" name="Google Shape;4258;p39"/>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9" name="Google Shape;4259;p39"/>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0" name="Google Shape;4260;p39"/>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1" name="Google Shape;4261;p39"/>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2" name="Google Shape;4262;p39"/>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3" name="Google Shape;4263;p39"/>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4" name="Google Shape;4264;p39"/>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5" name="Google Shape;4265;p39"/>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6" name="Google Shape;4266;p39"/>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7" name="Google Shape;4267;p39"/>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8" name="Google Shape;4268;p39"/>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9" name="Google Shape;4269;p39"/>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0" name="Google Shape;4270;p39"/>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1" name="Google Shape;4271;p39"/>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2" name="Google Shape;4272;p39"/>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3" name="Google Shape;4273;p39"/>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4" name="Google Shape;4274;p39"/>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5" name="Google Shape;4275;p39"/>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6" name="Google Shape;4276;p39"/>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7" name="Google Shape;4277;p39"/>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8" name="Google Shape;4278;p39"/>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9" name="Google Shape;4279;p39"/>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0" name="Google Shape;4280;p39"/>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1" name="Google Shape;4281;p39"/>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2" name="Google Shape;4282;p39"/>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3" name="Google Shape;4283;p39"/>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4" name="Google Shape;4284;p39"/>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5" name="Google Shape;4285;p39"/>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6" name="Google Shape;4286;p39"/>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7" name="Google Shape;4287;p39"/>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8" name="Google Shape;4288;p39"/>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9" name="Google Shape;4289;p39"/>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0" name="Google Shape;4290;p39"/>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1" name="Google Shape;4291;p39"/>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2" name="Google Shape;4292;p39"/>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3" name="Google Shape;4293;p39"/>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4" name="Google Shape;4294;p39"/>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5" name="Google Shape;4295;p39"/>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6" name="Google Shape;4296;p39"/>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7" name="Google Shape;4297;p39"/>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8" name="Google Shape;4298;p39"/>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9" name="Google Shape;4299;p39"/>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0" name="Google Shape;4300;p39"/>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1" name="Google Shape;4301;p39"/>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2" name="Google Shape;4302;p39"/>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3" name="Google Shape;4303;p39"/>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4" name="Google Shape;4304;p39"/>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5" name="Google Shape;4305;p39"/>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6" name="Google Shape;4306;p39"/>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7" name="Google Shape;4307;p39"/>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8" name="Google Shape;4308;p39"/>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9" name="Google Shape;4309;p39"/>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0" name="Google Shape;4310;p39"/>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1" name="Google Shape;4311;p39"/>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2" name="Google Shape;4312;p39"/>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3" name="Google Shape;4313;p39"/>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4" name="Google Shape;4314;p39"/>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5" name="Google Shape;4315;p39"/>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6" name="Google Shape;4316;p39"/>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7" name="Google Shape;4317;p39"/>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8" name="Google Shape;4318;p39"/>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9" name="Google Shape;4319;p39"/>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0" name="Google Shape;4320;p39"/>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1" name="Google Shape;4321;p39"/>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2" name="Google Shape;4322;p39"/>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3" name="Google Shape;4323;p39"/>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4" name="Google Shape;4324;p39"/>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5" name="Google Shape;4325;p39"/>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6" name="Google Shape;4326;p39"/>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7" name="Google Shape;4327;p39"/>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8" name="Google Shape;4328;p39"/>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9" name="Google Shape;4329;p39"/>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0" name="Google Shape;4330;p39"/>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1" name="Google Shape;4331;p39"/>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2" name="Google Shape;4332;p39"/>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3" name="Google Shape;4333;p39"/>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4" name="Google Shape;4334;p39"/>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5" name="Google Shape;4335;p39"/>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6" name="Google Shape;4336;p39"/>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7" name="Google Shape;4337;p39"/>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8" name="Google Shape;4338;p39"/>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9" name="Google Shape;4339;p39"/>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0" name="Google Shape;4340;p39"/>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1" name="Google Shape;4341;p39"/>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2" name="Google Shape;4342;p39"/>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3" name="Google Shape;4343;p39"/>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4" name="Google Shape;4344;p39"/>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5" name="Google Shape;4345;p39"/>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6" name="Google Shape;4346;p39"/>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7" name="Google Shape;4347;p39"/>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8" name="Google Shape;4348;p39"/>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9" name="Google Shape;4349;p39"/>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0" name="Google Shape;4350;p39"/>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1" name="Google Shape;4351;p39"/>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2" name="Google Shape;4352;p39"/>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3" name="Google Shape;4353;p39"/>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4" name="Google Shape;4354;p39"/>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5" name="Google Shape;4355;p39"/>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6" name="Google Shape;4356;p39"/>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7" name="Google Shape;4357;p39"/>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8" name="Google Shape;4358;p39"/>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9" name="Google Shape;4359;p39"/>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0" name="Google Shape;4360;p39"/>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1" name="Google Shape;4361;p39"/>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2" name="Google Shape;4362;p39"/>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3" name="Google Shape;4363;p39"/>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4" name="Google Shape;4364;p39"/>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5" name="Google Shape;4365;p39"/>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6" name="Google Shape;4366;p39"/>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7" name="Google Shape;4367;p39"/>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8" name="Google Shape;4368;p39"/>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9" name="Google Shape;4369;p39"/>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0" name="Google Shape;4370;p39"/>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1" name="Google Shape;4371;p39"/>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2" name="Google Shape;4372;p39"/>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3" name="Google Shape;4373;p39"/>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4" name="Google Shape;4374;p39"/>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5" name="Google Shape;4375;p39"/>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6" name="Google Shape;4376;p39"/>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7" name="Google Shape;4377;p39"/>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8" name="Google Shape;4378;p39"/>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9" name="Google Shape;4379;p39"/>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0" name="Google Shape;4380;p39"/>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1" name="Google Shape;4381;p39"/>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2" name="Google Shape;4382;p39"/>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3" name="Google Shape;4383;p39"/>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4" name="Google Shape;4384;p39"/>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5" name="Google Shape;4385;p39"/>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6" name="Google Shape;4386;p39"/>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7" name="Google Shape;4387;p39"/>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8" name="Google Shape;4388;p39"/>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9" name="Google Shape;4389;p39"/>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0" name="Google Shape;4390;p39"/>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1" name="Google Shape;4391;p39"/>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2" name="Google Shape;4392;p39"/>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3" name="Google Shape;4393;p39"/>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4" name="Google Shape;4394;p39"/>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5" name="Google Shape;4395;p39"/>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6" name="Google Shape;4396;p39"/>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7" name="Google Shape;4397;p39"/>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8" name="Google Shape;4398;p39"/>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9" name="Google Shape;4399;p39"/>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0" name="Google Shape;4400;p39"/>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1" name="Google Shape;4401;p39"/>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2" name="Google Shape;4402;p39"/>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3" name="Google Shape;4403;p39"/>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4" name="Google Shape;4404;p39"/>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5" name="Google Shape;4405;p39"/>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6" name="Google Shape;4406;p39"/>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7" name="Google Shape;4407;p39"/>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8" name="Google Shape;4408;p39"/>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9" name="Google Shape;4409;p39"/>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0" name="Google Shape;4410;p39"/>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1" name="Google Shape;4411;p39"/>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2" name="Google Shape;4412;p39"/>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3" name="Google Shape;4413;p39"/>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4" name="Google Shape;4414;p39"/>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5" name="Google Shape;4415;p39"/>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6" name="Google Shape;4416;p39"/>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7" name="Google Shape;4417;p39"/>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8" name="Google Shape;4418;p39"/>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9" name="Google Shape;4419;p39"/>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0" name="Google Shape;4420;p39"/>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1" name="Google Shape;4421;p39"/>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2" name="Google Shape;4422;p39"/>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3" name="Google Shape;4423;p39"/>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4" name="Google Shape;4424;p39"/>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5" name="Google Shape;4425;p39"/>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6" name="Google Shape;4426;p39"/>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7" name="Google Shape;4427;p39"/>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8" name="Google Shape;4428;p39"/>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9" name="Google Shape;4429;p39"/>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0" name="Google Shape;4430;p39"/>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1" name="Google Shape;4431;p39"/>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2" name="Google Shape;4432;p39"/>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3" name="Google Shape;4433;p39"/>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4" name="Google Shape;4434;p39"/>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5" name="Google Shape;4435;p39"/>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6" name="Google Shape;4436;p39"/>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7" name="Google Shape;4437;p39"/>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8" name="Google Shape;4438;p39"/>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9" name="Google Shape;4439;p39"/>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0" name="Google Shape;4440;p39"/>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1" name="Google Shape;4441;p39"/>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2" name="Google Shape;4442;p39"/>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3" name="Google Shape;4443;p39"/>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4" name="Google Shape;4444;p39"/>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5" name="Google Shape;4445;p39"/>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6" name="Google Shape;4446;p39"/>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7" name="Google Shape;4447;p39"/>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8" name="Google Shape;4448;p39"/>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9" name="Google Shape;4449;p39"/>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0" name="Google Shape;4450;p39"/>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1" name="Google Shape;4451;p39"/>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2" name="Google Shape;4452;p39"/>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3" name="Google Shape;4453;p39"/>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4" name="Google Shape;4454;p39"/>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455" name="Google Shape;4455;p3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456" name="Google Shape;4456;p39"/>
          <p:cNvPicPr preferRelativeResize="0"/>
          <p:nvPr/>
        </p:nvPicPr>
        <p:blipFill>
          <a:blip r:embed="rId2"/>
          <a:stretch>
            <a:fillRect/>
          </a:stretch>
        </p:blipFill>
        <p:spPr>
          <a:xfrm>
            <a:off x="0" y="0"/>
            <a:ext cx="12192000" cy="6858000"/>
          </a:xfrm>
          <a:prstGeom prst="rect">
            <a:avLst/>
          </a:prstGeom>
          <a:noFill/>
          <a:ln>
            <a:noFill/>
          </a:ln>
        </p:spPr>
      </p:pic>
      <p:sp>
        <p:nvSpPr>
          <p:cNvPr id="4457" name="Google Shape;4457;p39"/>
          <p:cNvSpPr txBox="1">
            <a:spLocks noGrp="1"/>
          </p:cNvSpPr>
          <p:nvPr>
            <p:ph type="title"/>
          </p:nvPr>
        </p:nvSpPr>
        <p:spPr>
          <a:xfrm>
            <a:off x="2515600" y="1054933"/>
            <a:ext cx="7160800" cy="288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sz="21335"/>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4458" name="Google Shape;4458;p39"/>
          <p:cNvSpPr txBox="1">
            <a:spLocks noGrp="1"/>
          </p:cNvSpPr>
          <p:nvPr>
            <p:ph type="subTitle" idx="1"/>
          </p:nvPr>
        </p:nvSpPr>
        <p:spPr>
          <a:xfrm>
            <a:off x="2515600" y="4058533"/>
            <a:ext cx="7160800" cy="103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35"/>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3">
  <p:cSld name="CUSTOM_9_1_1_1_1_1">
    <p:bg>
      <p:bgPr>
        <a:solidFill>
          <a:schemeClr val="accent1"/>
        </a:solidFill>
        <a:effectLst/>
      </p:bgPr>
    </p:bg>
    <p:spTree>
      <p:nvGrpSpPr>
        <p:cNvPr id="1" name="Shape 4459"/>
        <p:cNvGrpSpPr/>
        <p:nvPr/>
      </p:nvGrpSpPr>
      <p:grpSpPr>
        <a:xfrm>
          <a:off x="0" y="0"/>
          <a:ext cx="0" cy="0"/>
          <a:chOff x="0" y="0"/>
          <a:chExt cx="0" cy="0"/>
        </a:xfrm>
      </p:grpSpPr>
      <p:grpSp>
        <p:nvGrpSpPr>
          <p:cNvPr id="4460" name="Google Shape;4460;p40"/>
          <p:cNvGrpSpPr/>
          <p:nvPr/>
        </p:nvGrpSpPr>
        <p:grpSpPr>
          <a:xfrm>
            <a:off x="-101939" y="186920"/>
            <a:ext cx="12420281" cy="6465301"/>
            <a:chOff x="-76454" y="521190"/>
            <a:chExt cx="9315211" cy="4848976"/>
          </a:xfrm>
        </p:grpSpPr>
        <p:grpSp>
          <p:nvGrpSpPr>
            <p:cNvPr id="4461" name="Google Shape;4461;p40"/>
            <p:cNvGrpSpPr/>
            <p:nvPr/>
          </p:nvGrpSpPr>
          <p:grpSpPr>
            <a:xfrm>
              <a:off x="-76454" y="1669957"/>
              <a:ext cx="9307261" cy="3700209"/>
              <a:chOff x="-76454" y="1669957"/>
              <a:chExt cx="9307261" cy="3700209"/>
            </a:xfrm>
          </p:grpSpPr>
          <p:grpSp>
            <p:nvGrpSpPr>
              <p:cNvPr id="4462" name="Google Shape;4462;p40"/>
              <p:cNvGrpSpPr/>
              <p:nvPr/>
            </p:nvGrpSpPr>
            <p:grpSpPr>
              <a:xfrm>
                <a:off x="6117405" y="1669957"/>
                <a:ext cx="3113402" cy="3677686"/>
                <a:chOff x="4977052" y="-44831"/>
                <a:chExt cx="4389400" cy="5184952"/>
              </a:xfrm>
            </p:grpSpPr>
            <p:sp>
              <p:nvSpPr>
                <p:cNvPr id="4463" name="Google Shape;4463;p40"/>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4" name="Google Shape;4464;p40"/>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5" name="Google Shape;4465;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6" name="Google Shape;4466;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7" name="Google Shape;4467;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8" name="Google Shape;4468;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9" name="Google Shape;4469;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0" name="Google Shape;4470;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1" name="Google Shape;4471;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2" name="Google Shape;4472;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73" name="Google Shape;4473;p40"/>
              <p:cNvGrpSpPr/>
              <p:nvPr/>
            </p:nvGrpSpPr>
            <p:grpSpPr>
              <a:xfrm>
                <a:off x="3009214" y="1692480"/>
                <a:ext cx="3113402" cy="3677686"/>
                <a:chOff x="4977052" y="-44831"/>
                <a:chExt cx="4389400" cy="5184952"/>
              </a:xfrm>
            </p:grpSpPr>
            <p:sp>
              <p:nvSpPr>
                <p:cNvPr id="4474" name="Google Shape;4474;p40"/>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5" name="Google Shape;4475;p40"/>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6" name="Google Shape;4476;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7" name="Google Shape;4477;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8" name="Google Shape;4478;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9" name="Google Shape;4479;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0" name="Google Shape;4480;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1" name="Google Shape;4481;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2" name="Google Shape;4482;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3" name="Google Shape;4483;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84" name="Google Shape;4484;p40"/>
              <p:cNvGrpSpPr/>
              <p:nvPr/>
            </p:nvGrpSpPr>
            <p:grpSpPr>
              <a:xfrm>
                <a:off x="-76454" y="1675579"/>
                <a:ext cx="3113402" cy="3677686"/>
                <a:chOff x="4977052" y="-44831"/>
                <a:chExt cx="4389400" cy="5184952"/>
              </a:xfrm>
            </p:grpSpPr>
            <p:sp>
              <p:nvSpPr>
                <p:cNvPr id="4485" name="Google Shape;4485;p40"/>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6" name="Google Shape;4486;p40"/>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7" name="Google Shape;4487;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8" name="Google Shape;4488;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9" name="Google Shape;4489;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0" name="Google Shape;4490;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1" name="Google Shape;4491;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2" name="Google Shape;4492;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3" name="Google Shape;4493;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4" name="Google Shape;4494;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4495" name="Google Shape;4495;p40"/>
            <p:cNvGrpSpPr/>
            <p:nvPr/>
          </p:nvGrpSpPr>
          <p:grpSpPr>
            <a:xfrm>
              <a:off x="-68504" y="521190"/>
              <a:ext cx="9307261" cy="2931726"/>
              <a:chOff x="-76454" y="2438440"/>
              <a:chExt cx="9307261" cy="2931726"/>
            </a:xfrm>
          </p:grpSpPr>
          <p:grpSp>
            <p:nvGrpSpPr>
              <p:cNvPr id="4496" name="Google Shape;4496;p40"/>
              <p:cNvGrpSpPr/>
              <p:nvPr/>
            </p:nvGrpSpPr>
            <p:grpSpPr>
              <a:xfrm>
                <a:off x="6117405" y="2438440"/>
                <a:ext cx="3113402" cy="2909203"/>
                <a:chOff x="4977052" y="1038608"/>
                <a:chExt cx="4389400" cy="4101513"/>
              </a:xfrm>
            </p:grpSpPr>
            <p:sp>
              <p:nvSpPr>
                <p:cNvPr id="4497" name="Google Shape;4497;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8" name="Google Shape;4498;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9" name="Google Shape;4499;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0" name="Google Shape;4500;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1" name="Google Shape;4501;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2" name="Google Shape;4502;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3" name="Google Shape;4503;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4" name="Google Shape;4504;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505" name="Google Shape;4505;p40"/>
              <p:cNvGrpSpPr/>
              <p:nvPr/>
            </p:nvGrpSpPr>
            <p:grpSpPr>
              <a:xfrm>
                <a:off x="3009214" y="2460963"/>
                <a:ext cx="3113402" cy="2909203"/>
                <a:chOff x="4977052" y="1038608"/>
                <a:chExt cx="4389400" cy="4101513"/>
              </a:xfrm>
            </p:grpSpPr>
            <p:sp>
              <p:nvSpPr>
                <p:cNvPr id="4506" name="Google Shape;4506;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7" name="Google Shape;4507;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8" name="Google Shape;4508;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9" name="Google Shape;4509;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0" name="Google Shape;4510;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1" name="Google Shape;4511;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2" name="Google Shape;4512;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3" name="Google Shape;4513;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514" name="Google Shape;4514;p40"/>
              <p:cNvGrpSpPr/>
              <p:nvPr/>
            </p:nvGrpSpPr>
            <p:grpSpPr>
              <a:xfrm>
                <a:off x="-76454" y="2444062"/>
                <a:ext cx="3113402" cy="2909203"/>
                <a:chOff x="4977052" y="1038608"/>
                <a:chExt cx="4389400" cy="4101513"/>
              </a:xfrm>
            </p:grpSpPr>
            <p:sp>
              <p:nvSpPr>
                <p:cNvPr id="4515" name="Google Shape;4515;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6" name="Google Shape;4516;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7" name="Google Shape;4517;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8" name="Google Shape;4518;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9" name="Google Shape;4519;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20" name="Google Shape;4520;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21" name="Google Shape;4521;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22" name="Google Shape;4522;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4523" name="Google Shape;4523;p40"/>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524" name="Google Shape;4524;p40"/>
          <p:cNvPicPr preferRelativeResize="0"/>
          <p:nvPr/>
        </p:nvPicPr>
        <p:blipFill>
          <a:blip r:embed="rId2"/>
          <a:stretch>
            <a:fillRect/>
          </a:stretch>
        </p:blipFill>
        <p:spPr>
          <a:xfrm>
            <a:off x="0" y="0"/>
            <a:ext cx="12192000" cy="6858000"/>
          </a:xfrm>
          <a:prstGeom prst="rect">
            <a:avLst/>
          </a:prstGeom>
          <a:noFill/>
          <a:ln>
            <a:noFill/>
          </a:ln>
        </p:spPr>
      </p:pic>
      <p:sp>
        <p:nvSpPr>
          <p:cNvPr id="4525" name="Google Shape;4525;p40"/>
          <p:cNvSpPr txBox="1">
            <a:spLocks noGrp="1"/>
          </p:cNvSpPr>
          <p:nvPr>
            <p:ph type="subTitle" idx="1"/>
          </p:nvPr>
        </p:nvSpPr>
        <p:spPr>
          <a:xfrm>
            <a:off x="5901667" y="3933933"/>
            <a:ext cx="5276400" cy="1208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2135"/>
            </a:lvl1pPr>
            <a:lvl2pPr lvl="1" rtl="0">
              <a:spcBef>
                <a:spcPts val="0"/>
              </a:spcBef>
              <a:spcAft>
                <a:spcPts val="0"/>
              </a:spcAft>
              <a:buClr>
                <a:schemeClr val="dk1"/>
              </a:buClr>
              <a:buSzPts val="1600"/>
              <a:buNone/>
              <a:defRPr sz="2135">
                <a:solidFill>
                  <a:schemeClr val="dk1"/>
                </a:solidFill>
              </a:defRPr>
            </a:lvl2pPr>
            <a:lvl3pPr lvl="2" rtl="0">
              <a:spcBef>
                <a:spcPts val="0"/>
              </a:spcBef>
              <a:spcAft>
                <a:spcPts val="0"/>
              </a:spcAft>
              <a:buClr>
                <a:schemeClr val="dk1"/>
              </a:buClr>
              <a:buSzPts val="1600"/>
              <a:buNone/>
              <a:defRPr sz="2135">
                <a:solidFill>
                  <a:schemeClr val="dk1"/>
                </a:solidFill>
              </a:defRPr>
            </a:lvl3pPr>
            <a:lvl4pPr lvl="3" rtl="0">
              <a:spcBef>
                <a:spcPts val="0"/>
              </a:spcBef>
              <a:spcAft>
                <a:spcPts val="0"/>
              </a:spcAft>
              <a:buClr>
                <a:schemeClr val="dk1"/>
              </a:buClr>
              <a:buSzPts val="1600"/>
              <a:buNone/>
              <a:defRPr sz="2135">
                <a:solidFill>
                  <a:schemeClr val="dk1"/>
                </a:solidFill>
              </a:defRPr>
            </a:lvl4pPr>
            <a:lvl5pPr lvl="4" rtl="0">
              <a:spcBef>
                <a:spcPts val="0"/>
              </a:spcBef>
              <a:spcAft>
                <a:spcPts val="0"/>
              </a:spcAft>
              <a:buClr>
                <a:schemeClr val="dk1"/>
              </a:buClr>
              <a:buSzPts val="1600"/>
              <a:buNone/>
              <a:defRPr sz="2135">
                <a:solidFill>
                  <a:schemeClr val="dk1"/>
                </a:solidFill>
              </a:defRPr>
            </a:lvl5pPr>
            <a:lvl6pPr lvl="5" rtl="0">
              <a:spcBef>
                <a:spcPts val="0"/>
              </a:spcBef>
              <a:spcAft>
                <a:spcPts val="0"/>
              </a:spcAft>
              <a:buClr>
                <a:schemeClr val="dk1"/>
              </a:buClr>
              <a:buSzPts val="1600"/>
              <a:buNone/>
              <a:defRPr sz="2135">
                <a:solidFill>
                  <a:schemeClr val="dk1"/>
                </a:solidFill>
              </a:defRPr>
            </a:lvl6pPr>
            <a:lvl7pPr lvl="6" rtl="0">
              <a:spcBef>
                <a:spcPts val="0"/>
              </a:spcBef>
              <a:spcAft>
                <a:spcPts val="0"/>
              </a:spcAft>
              <a:buClr>
                <a:schemeClr val="dk1"/>
              </a:buClr>
              <a:buSzPts val="1600"/>
              <a:buNone/>
              <a:defRPr sz="2135">
                <a:solidFill>
                  <a:schemeClr val="dk1"/>
                </a:solidFill>
              </a:defRPr>
            </a:lvl7pPr>
            <a:lvl8pPr lvl="7" rtl="0">
              <a:spcBef>
                <a:spcPts val="0"/>
              </a:spcBef>
              <a:spcAft>
                <a:spcPts val="0"/>
              </a:spcAft>
              <a:buClr>
                <a:schemeClr val="dk1"/>
              </a:buClr>
              <a:buSzPts val="1600"/>
              <a:buNone/>
              <a:defRPr sz="2135">
                <a:solidFill>
                  <a:schemeClr val="dk1"/>
                </a:solidFill>
              </a:defRPr>
            </a:lvl8pPr>
            <a:lvl9pPr lvl="8" rtl="0">
              <a:spcBef>
                <a:spcPts val="0"/>
              </a:spcBef>
              <a:spcAft>
                <a:spcPts val="0"/>
              </a:spcAft>
              <a:buClr>
                <a:schemeClr val="dk1"/>
              </a:buClr>
              <a:buSzPts val="1600"/>
              <a:buNone/>
              <a:defRPr sz="2135">
                <a:solidFill>
                  <a:schemeClr val="dk1"/>
                </a:solidFill>
              </a:defRPr>
            </a:lvl9pPr>
          </a:lstStyle>
          <a:p>
            <a:endParaRPr/>
          </a:p>
        </p:txBody>
      </p:sp>
      <p:sp>
        <p:nvSpPr>
          <p:cNvPr id="4526" name="Google Shape;4526;p40"/>
          <p:cNvSpPr txBox="1">
            <a:spLocks noGrp="1"/>
          </p:cNvSpPr>
          <p:nvPr>
            <p:ph type="title"/>
          </p:nvPr>
        </p:nvSpPr>
        <p:spPr>
          <a:xfrm>
            <a:off x="5901667" y="2086300"/>
            <a:ext cx="5561200" cy="1565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500"/>
              <a:buNone/>
              <a:defRPr sz="533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ext 6">
  <p:cSld name="CUSTOM_9_1_1_1_1_1_2">
    <p:bg>
      <p:bgPr>
        <a:solidFill>
          <a:schemeClr val="accent5"/>
        </a:solidFill>
        <a:effectLst/>
      </p:bgPr>
    </p:bg>
    <p:spTree>
      <p:nvGrpSpPr>
        <p:cNvPr id="1" name="Shape 4527"/>
        <p:cNvGrpSpPr/>
        <p:nvPr/>
      </p:nvGrpSpPr>
      <p:grpSpPr>
        <a:xfrm>
          <a:off x="0" y="0"/>
          <a:ext cx="0" cy="0"/>
          <a:chOff x="0" y="0"/>
          <a:chExt cx="0" cy="0"/>
        </a:xfrm>
      </p:grpSpPr>
      <p:grpSp>
        <p:nvGrpSpPr>
          <p:cNvPr id="4528" name="Google Shape;4528;p41"/>
          <p:cNvGrpSpPr/>
          <p:nvPr/>
        </p:nvGrpSpPr>
        <p:grpSpPr>
          <a:xfrm>
            <a:off x="-190735" y="-16495"/>
            <a:ext cx="12400215" cy="7493993"/>
            <a:chOff x="-143051" y="-12371"/>
            <a:chExt cx="9300161" cy="5620495"/>
          </a:xfrm>
        </p:grpSpPr>
        <p:sp>
          <p:nvSpPr>
            <p:cNvPr id="4529" name="Google Shape;4529;p41"/>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0" name="Google Shape;4530;p41"/>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1" name="Google Shape;4531;p41"/>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2" name="Google Shape;4532;p41"/>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3" name="Google Shape;4533;p41"/>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4" name="Google Shape;4534;p41"/>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5" name="Google Shape;4535;p41"/>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6" name="Google Shape;4536;p41"/>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7" name="Google Shape;4537;p41"/>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8" name="Google Shape;4538;p41"/>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9" name="Google Shape;4539;p41"/>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0" name="Google Shape;4540;p41"/>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1" name="Google Shape;4541;p41"/>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2" name="Google Shape;4542;p41"/>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3" name="Google Shape;4543;p41"/>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4" name="Google Shape;4544;p41"/>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5" name="Google Shape;4545;p41"/>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6" name="Google Shape;4546;p41"/>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7" name="Google Shape;4547;p41"/>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8" name="Google Shape;4548;p41"/>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9" name="Google Shape;4549;p41"/>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0" name="Google Shape;4550;p41"/>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1" name="Google Shape;4551;p41"/>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2" name="Google Shape;4552;p41"/>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3" name="Google Shape;4553;p41"/>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4" name="Google Shape;4554;p41"/>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5" name="Google Shape;4555;p41"/>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6" name="Google Shape;4556;p41"/>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7" name="Google Shape;4557;p41"/>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8" name="Google Shape;4558;p41"/>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9" name="Google Shape;4559;p41"/>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0" name="Google Shape;4560;p41"/>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1" name="Google Shape;4561;p41"/>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2" name="Google Shape;4562;p41"/>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3" name="Google Shape;4563;p41"/>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4" name="Google Shape;4564;p41"/>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5" name="Google Shape;4565;p41"/>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6" name="Google Shape;4566;p41"/>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7" name="Google Shape;4567;p41"/>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8" name="Google Shape;4568;p41"/>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9" name="Google Shape;4569;p41"/>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0" name="Google Shape;4570;p41"/>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1" name="Google Shape;4571;p41"/>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2" name="Google Shape;4572;p41"/>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3" name="Google Shape;4573;p41"/>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4" name="Google Shape;4574;p41"/>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5" name="Google Shape;4575;p41"/>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6" name="Google Shape;4576;p41"/>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7" name="Google Shape;4577;p41"/>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8" name="Google Shape;4578;p41"/>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9" name="Google Shape;4579;p41"/>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0" name="Google Shape;4580;p41"/>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1" name="Google Shape;4581;p41"/>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2" name="Google Shape;4582;p41"/>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3" name="Google Shape;4583;p41"/>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4" name="Google Shape;4584;p41"/>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5" name="Google Shape;4585;p41"/>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6" name="Google Shape;4586;p41"/>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7" name="Google Shape;4587;p41"/>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8" name="Google Shape;4588;p41"/>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9" name="Google Shape;4589;p41"/>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0" name="Google Shape;4590;p41"/>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1" name="Google Shape;4591;p41"/>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2" name="Google Shape;4592;p41"/>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3" name="Google Shape;4593;p41"/>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4" name="Google Shape;4594;p41"/>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5" name="Google Shape;4595;p41"/>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6" name="Google Shape;4596;p41"/>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7" name="Google Shape;4597;p41"/>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8" name="Google Shape;4598;p41"/>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9" name="Google Shape;4599;p41"/>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0" name="Google Shape;4600;p41"/>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1" name="Google Shape;4601;p41"/>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2" name="Google Shape;4602;p41"/>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3" name="Google Shape;4603;p41"/>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4" name="Google Shape;4604;p41"/>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5" name="Google Shape;4605;p41"/>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6" name="Google Shape;4606;p41"/>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7" name="Google Shape;4607;p41"/>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8" name="Google Shape;4608;p41"/>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9" name="Google Shape;4609;p41"/>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0" name="Google Shape;4610;p41"/>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1" name="Google Shape;4611;p41"/>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2" name="Google Shape;4612;p41"/>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3" name="Google Shape;4613;p41"/>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4" name="Google Shape;4614;p41"/>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5" name="Google Shape;4615;p41"/>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6" name="Google Shape;4616;p41"/>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7" name="Google Shape;4617;p41"/>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8" name="Google Shape;4618;p41"/>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9" name="Google Shape;4619;p41"/>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0" name="Google Shape;4620;p41"/>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1" name="Google Shape;4621;p41"/>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2" name="Google Shape;4622;p41"/>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3" name="Google Shape;4623;p41"/>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4" name="Google Shape;4624;p41"/>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5" name="Google Shape;4625;p41"/>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6" name="Google Shape;4626;p41"/>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7" name="Google Shape;4627;p41"/>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8" name="Google Shape;4628;p41"/>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9" name="Google Shape;4629;p41"/>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0" name="Google Shape;4630;p41"/>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1" name="Google Shape;4631;p41"/>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2" name="Google Shape;4632;p41"/>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3" name="Google Shape;4633;p41"/>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4" name="Google Shape;4634;p41"/>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5" name="Google Shape;4635;p41"/>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6" name="Google Shape;4636;p41"/>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7" name="Google Shape;4637;p41"/>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8" name="Google Shape;4638;p41"/>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9" name="Google Shape;4639;p41"/>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0" name="Google Shape;4640;p41"/>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1" name="Google Shape;4641;p41"/>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2" name="Google Shape;4642;p41"/>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3" name="Google Shape;4643;p41"/>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4" name="Google Shape;4644;p41"/>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5" name="Google Shape;4645;p41"/>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6" name="Google Shape;4646;p41"/>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7" name="Google Shape;4647;p41"/>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8" name="Google Shape;4648;p41"/>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9" name="Google Shape;4649;p41"/>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0" name="Google Shape;4650;p41"/>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1" name="Google Shape;4651;p41"/>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2" name="Google Shape;4652;p41"/>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3" name="Google Shape;4653;p41"/>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4" name="Google Shape;4654;p41"/>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5" name="Google Shape;4655;p41"/>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6" name="Google Shape;4656;p41"/>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7" name="Google Shape;4657;p41"/>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8" name="Google Shape;4658;p41"/>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9" name="Google Shape;4659;p41"/>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0" name="Google Shape;4660;p41"/>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1" name="Google Shape;4661;p41"/>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2" name="Google Shape;4662;p41"/>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3" name="Google Shape;4663;p41"/>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4" name="Google Shape;4664;p41"/>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5" name="Google Shape;4665;p41"/>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6" name="Google Shape;4666;p41"/>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7" name="Google Shape;4667;p41"/>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8" name="Google Shape;4668;p41"/>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9" name="Google Shape;4669;p41"/>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0" name="Google Shape;4670;p41"/>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1" name="Google Shape;4671;p41"/>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2" name="Google Shape;4672;p41"/>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3" name="Google Shape;4673;p41"/>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4" name="Google Shape;4674;p41"/>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5" name="Google Shape;4675;p41"/>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6" name="Google Shape;4676;p41"/>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7" name="Google Shape;4677;p41"/>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8" name="Google Shape;4678;p41"/>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9" name="Google Shape;4679;p41"/>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0" name="Google Shape;4680;p41"/>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1" name="Google Shape;4681;p41"/>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2" name="Google Shape;4682;p41"/>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3" name="Google Shape;4683;p41"/>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4" name="Google Shape;4684;p41"/>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5" name="Google Shape;4685;p41"/>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6" name="Google Shape;4686;p41"/>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7" name="Google Shape;4687;p41"/>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8" name="Google Shape;4688;p41"/>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9" name="Google Shape;4689;p41"/>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0" name="Google Shape;4690;p41"/>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1" name="Google Shape;4691;p41"/>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2" name="Google Shape;4692;p41"/>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3" name="Google Shape;4693;p41"/>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4" name="Google Shape;4694;p41"/>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5" name="Google Shape;4695;p41"/>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6" name="Google Shape;4696;p41"/>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7" name="Google Shape;4697;p41"/>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8" name="Google Shape;4698;p41"/>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9" name="Google Shape;4699;p41"/>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0" name="Google Shape;4700;p41"/>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1" name="Google Shape;4701;p41"/>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2" name="Google Shape;4702;p41"/>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3" name="Google Shape;4703;p41"/>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4" name="Google Shape;4704;p41"/>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5" name="Google Shape;4705;p41"/>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6" name="Google Shape;4706;p41"/>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7" name="Google Shape;4707;p41"/>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8" name="Google Shape;4708;p41"/>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9" name="Google Shape;4709;p41"/>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0" name="Google Shape;4710;p41"/>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1" name="Google Shape;4711;p41"/>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2" name="Google Shape;4712;p41"/>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3" name="Google Shape;4713;p41"/>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4" name="Google Shape;4714;p41"/>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5" name="Google Shape;4715;p41"/>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6" name="Google Shape;4716;p41"/>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7" name="Google Shape;4717;p41"/>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8" name="Google Shape;4718;p41"/>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9" name="Google Shape;4719;p41"/>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0" name="Google Shape;4720;p41"/>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1" name="Google Shape;4721;p41"/>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2" name="Google Shape;4722;p41"/>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3" name="Google Shape;4723;p41"/>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4" name="Google Shape;4724;p41"/>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5" name="Google Shape;4725;p41"/>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6" name="Google Shape;4726;p41"/>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7" name="Google Shape;4727;p41"/>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8" name="Google Shape;4728;p41"/>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9" name="Google Shape;4729;p41"/>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0" name="Google Shape;4730;p41"/>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1" name="Google Shape;4731;p41"/>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2" name="Google Shape;4732;p41"/>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3" name="Google Shape;4733;p41"/>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4" name="Google Shape;4734;p41"/>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5" name="Google Shape;4735;p41"/>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6" name="Google Shape;4736;p41"/>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7" name="Google Shape;4737;p41"/>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8" name="Google Shape;4738;p41"/>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9" name="Google Shape;4739;p41"/>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0" name="Google Shape;4740;p41"/>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1" name="Google Shape;4741;p41"/>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2" name="Google Shape;4742;p41"/>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3" name="Google Shape;4743;p41"/>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4" name="Google Shape;4744;p41"/>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5" name="Google Shape;4745;p41"/>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6" name="Google Shape;4746;p41"/>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7" name="Google Shape;4747;p41"/>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8" name="Google Shape;4748;p41"/>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9" name="Google Shape;4749;p41"/>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0" name="Google Shape;4750;p41"/>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1" name="Google Shape;4751;p41"/>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2" name="Google Shape;4752;p41"/>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3" name="Google Shape;4753;p41"/>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4" name="Google Shape;4754;p41"/>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5" name="Google Shape;4755;p41"/>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6" name="Google Shape;4756;p41"/>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7" name="Google Shape;4757;p41"/>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8" name="Google Shape;4758;p41"/>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9" name="Google Shape;4759;p41"/>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0" name="Google Shape;4760;p41"/>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1" name="Google Shape;4761;p41"/>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2" name="Google Shape;4762;p41"/>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763" name="Google Shape;4763;p41"/>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764" name="Google Shape;4764;p41"/>
          <p:cNvPicPr preferRelativeResize="0"/>
          <p:nvPr/>
        </p:nvPicPr>
        <p:blipFill>
          <a:blip r:embed="rId2"/>
          <a:stretch>
            <a:fillRect/>
          </a:stretch>
        </p:blipFill>
        <p:spPr>
          <a:xfrm>
            <a:off x="0" y="0"/>
            <a:ext cx="12192000" cy="6858000"/>
          </a:xfrm>
          <a:prstGeom prst="rect">
            <a:avLst/>
          </a:prstGeom>
          <a:noFill/>
          <a:ln>
            <a:noFill/>
          </a:ln>
        </p:spPr>
      </p:pic>
      <p:sp>
        <p:nvSpPr>
          <p:cNvPr id="4765" name="Google Shape;4765;p41"/>
          <p:cNvSpPr txBox="1">
            <a:spLocks noGrp="1"/>
          </p:cNvSpPr>
          <p:nvPr>
            <p:ph type="subTitle" idx="1"/>
          </p:nvPr>
        </p:nvSpPr>
        <p:spPr>
          <a:xfrm>
            <a:off x="6252133" y="3192417"/>
            <a:ext cx="4448800" cy="176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2135"/>
            </a:lvl1pPr>
            <a:lvl2pPr lvl="1" rtl="0">
              <a:spcBef>
                <a:spcPts val="0"/>
              </a:spcBef>
              <a:spcAft>
                <a:spcPts val="0"/>
              </a:spcAft>
              <a:buClr>
                <a:schemeClr val="dk1"/>
              </a:buClr>
              <a:buSzPts val="1600"/>
              <a:buNone/>
              <a:defRPr sz="2135">
                <a:solidFill>
                  <a:schemeClr val="dk1"/>
                </a:solidFill>
              </a:defRPr>
            </a:lvl2pPr>
            <a:lvl3pPr lvl="2" rtl="0">
              <a:spcBef>
                <a:spcPts val="0"/>
              </a:spcBef>
              <a:spcAft>
                <a:spcPts val="0"/>
              </a:spcAft>
              <a:buClr>
                <a:schemeClr val="dk1"/>
              </a:buClr>
              <a:buSzPts val="1600"/>
              <a:buNone/>
              <a:defRPr sz="2135">
                <a:solidFill>
                  <a:schemeClr val="dk1"/>
                </a:solidFill>
              </a:defRPr>
            </a:lvl3pPr>
            <a:lvl4pPr lvl="3" rtl="0">
              <a:spcBef>
                <a:spcPts val="0"/>
              </a:spcBef>
              <a:spcAft>
                <a:spcPts val="0"/>
              </a:spcAft>
              <a:buClr>
                <a:schemeClr val="dk1"/>
              </a:buClr>
              <a:buSzPts val="1600"/>
              <a:buNone/>
              <a:defRPr sz="2135">
                <a:solidFill>
                  <a:schemeClr val="dk1"/>
                </a:solidFill>
              </a:defRPr>
            </a:lvl4pPr>
            <a:lvl5pPr lvl="4" rtl="0">
              <a:spcBef>
                <a:spcPts val="0"/>
              </a:spcBef>
              <a:spcAft>
                <a:spcPts val="0"/>
              </a:spcAft>
              <a:buClr>
                <a:schemeClr val="dk1"/>
              </a:buClr>
              <a:buSzPts val="1600"/>
              <a:buNone/>
              <a:defRPr sz="2135">
                <a:solidFill>
                  <a:schemeClr val="dk1"/>
                </a:solidFill>
              </a:defRPr>
            </a:lvl5pPr>
            <a:lvl6pPr lvl="5" rtl="0">
              <a:spcBef>
                <a:spcPts val="0"/>
              </a:spcBef>
              <a:spcAft>
                <a:spcPts val="0"/>
              </a:spcAft>
              <a:buClr>
                <a:schemeClr val="dk1"/>
              </a:buClr>
              <a:buSzPts val="1600"/>
              <a:buNone/>
              <a:defRPr sz="2135">
                <a:solidFill>
                  <a:schemeClr val="dk1"/>
                </a:solidFill>
              </a:defRPr>
            </a:lvl6pPr>
            <a:lvl7pPr lvl="6" rtl="0">
              <a:spcBef>
                <a:spcPts val="0"/>
              </a:spcBef>
              <a:spcAft>
                <a:spcPts val="0"/>
              </a:spcAft>
              <a:buClr>
                <a:schemeClr val="dk1"/>
              </a:buClr>
              <a:buSzPts val="1600"/>
              <a:buNone/>
              <a:defRPr sz="2135">
                <a:solidFill>
                  <a:schemeClr val="dk1"/>
                </a:solidFill>
              </a:defRPr>
            </a:lvl7pPr>
            <a:lvl8pPr lvl="7" rtl="0">
              <a:spcBef>
                <a:spcPts val="0"/>
              </a:spcBef>
              <a:spcAft>
                <a:spcPts val="0"/>
              </a:spcAft>
              <a:buClr>
                <a:schemeClr val="dk1"/>
              </a:buClr>
              <a:buSzPts val="1600"/>
              <a:buNone/>
              <a:defRPr sz="2135">
                <a:solidFill>
                  <a:schemeClr val="dk1"/>
                </a:solidFill>
              </a:defRPr>
            </a:lvl8pPr>
            <a:lvl9pPr lvl="8" rtl="0">
              <a:spcBef>
                <a:spcPts val="0"/>
              </a:spcBef>
              <a:spcAft>
                <a:spcPts val="0"/>
              </a:spcAft>
              <a:buClr>
                <a:schemeClr val="dk1"/>
              </a:buClr>
              <a:buSzPts val="1600"/>
              <a:buNone/>
              <a:defRPr sz="2135">
                <a:solidFill>
                  <a:schemeClr val="dk1"/>
                </a:solidFill>
              </a:defRPr>
            </a:lvl9pPr>
          </a:lstStyle>
          <a:p>
            <a:endParaRPr/>
          </a:p>
        </p:txBody>
      </p:sp>
      <p:sp>
        <p:nvSpPr>
          <p:cNvPr id="4766" name="Google Shape;4766;p41"/>
          <p:cNvSpPr txBox="1">
            <a:spLocks noGrp="1"/>
          </p:cNvSpPr>
          <p:nvPr>
            <p:ph type="title"/>
          </p:nvPr>
        </p:nvSpPr>
        <p:spPr>
          <a:xfrm>
            <a:off x="6252133" y="1901184"/>
            <a:ext cx="3922800" cy="1141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500"/>
              <a:buNone/>
              <a:defRPr sz="533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ext 4">
  <p:cSld name="CUSTOM_9_1_1_1_1_1_1">
    <p:bg>
      <p:bgPr>
        <a:solidFill>
          <a:schemeClr val="accent4"/>
        </a:solidFill>
        <a:effectLst/>
      </p:bgPr>
    </p:bg>
    <p:spTree>
      <p:nvGrpSpPr>
        <p:cNvPr id="1" name="Shape 4767"/>
        <p:cNvGrpSpPr/>
        <p:nvPr/>
      </p:nvGrpSpPr>
      <p:grpSpPr>
        <a:xfrm>
          <a:off x="0" y="0"/>
          <a:ext cx="0" cy="0"/>
          <a:chOff x="0" y="0"/>
          <a:chExt cx="0" cy="0"/>
        </a:xfrm>
      </p:grpSpPr>
      <p:grpSp>
        <p:nvGrpSpPr>
          <p:cNvPr id="4768" name="Google Shape;4768;p42"/>
          <p:cNvGrpSpPr/>
          <p:nvPr/>
        </p:nvGrpSpPr>
        <p:grpSpPr>
          <a:xfrm>
            <a:off x="-101939" y="186920"/>
            <a:ext cx="12420281" cy="6465301"/>
            <a:chOff x="-76454" y="521190"/>
            <a:chExt cx="9315211" cy="4848976"/>
          </a:xfrm>
        </p:grpSpPr>
        <p:grpSp>
          <p:nvGrpSpPr>
            <p:cNvPr id="4769" name="Google Shape;4769;p42"/>
            <p:cNvGrpSpPr/>
            <p:nvPr/>
          </p:nvGrpSpPr>
          <p:grpSpPr>
            <a:xfrm>
              <a:off x="-76454" y="1669957"/>
              <a:ext cx="9307261" cy="3700209"/>
              <a:chOff x="-76454" y="1669957"/>
              <a:chExt cx="9307261" cy="3700209"/>
            </a:xfrm>
          </p:grpSpPr>
          <p:grpSp>
            <p:nvGrpSpPr>
              <p:cNvPr id="4770" name="Google Shape;4770;p42"/>
              <p:cNvGrpSpPr/>
              <p:nvPr/>
            </p:nvGrpSpPr>
            <p:grpSpPr>
              <a:xfrm>
                <a:off x="6117405" y="1669957"/>
                <a:ext cx="3113402" cy="3677686"/>
                <a:chOff x="4977052" y="-44831"/>
                <a:chExt cx="4389400" cy="5184952"/>
              </a:xfrm>
            </p:grpSpPr>
            <p:sp>
              <p:nvSpPr>
                <p:cNvPr id="4771" name="Google Shape;4771;p42"/>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2" name="Google Shape;4772;p42"/>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3" name="Google Shape;4773;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4" name="Google Shape;4774;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5" name="Google Shape;4775;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6" name="Google Shape;4776;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7" name="Google Shape;4777;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8" name="Google Shape;4778;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9" name="Google Shape;4779;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0" name="Google Shape;4780;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781" name="Google Shape;4781;p42"/>
              <p:cNvGrpSpPr/>
              <p:nvPr/>
            </p:nvGrpSpPr>
            <p:grpSpPr>
              <a:xfrm>
                <a:off x="3009214" y="1692480"/>
                <a:ext cx="3113402" cy="3677686"/>
                <a:chOff x="4977052" y="-44831"/>
                <a:chExt cx="4389400" cy="5184952"/>
              </a:xfrm>
            </p:grpSpPr>
            <p:sp>
              <p:nvSpPr>
                <p:cNvPr id="4782" name="Google Shape;4782;p42"/>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3" name="Google Shape;4783;p42"/>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4" name="Google Shape;4784;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5" name="Google Shape;4785;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6" name="Google Shape;4786;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7" name="Google Shape;4787;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8" name="Google Shape;4788;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9" name="Google Shape;4789;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0" name="Google Shape;4790;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1" name="Google Shape;4791;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792" name="Google Shape;4792;p42"/>
              <p:cNvGrpSpPr/>
              <p:nvPr/>
            </p:nvGrpSpPr>
            <p:grpSpPr>
              <a:xfrm>
                <a:off x="-76454" y="1675579"/>
                <a:ext cx="3113402" cy="3677686"/>
                <a:chOff x="4977052" y="-44831"/>
                <a:chExt cx="4389400" cy="5184952"/>
              </a:xfrm>
            </p:grpSpPr>
            <p:sp>
              <p:nvSpPr>
                <p:cNvPr id="4793" name="Google Shape;4793;p42"/>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4" name="Google Shape;4794;p42"/>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5" name="Google Shape;4795;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6" name="Google Shape;4796;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7" name="Google Shape;4797;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8" name="Google Shape;4798;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9" name="Google Shape;4799;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0" name="Google Shape;4800;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1" name="Google Shape;4801;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2" name="Google Shape;4802;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4803" name="Google Shape;4803;p42"/>
            <p:cNvGrpSpPr/>
            <p:nvPr/>
          </p:nvGrpSpPr>
          <p:grpSpPr>
            <a:xfrm>
              <a:off x="-68504" y="521190"/>
              <a:ext cx="9307261" cy="2931726"/>
              <a:chOff x="-76454" y="2438440"/>
              <a:chExt cx="9307261" cy="2931726"/>
            </a:xfrm>
          </p:grpSpPr>
          <p:grpSp>
            <p:nvGrpSpPr>
              <p:cNvPr id="4804" name="Google Shape;4804;p42"/>
              <p:cNvGrpSpPr/>
              <p:nvPr/>
            </p:nvGrpSpPr>
            <p:grpSpPr>
              <a:xfrm>
                <a:off x="6117405" y="2438440"/>
                <a:ext cx="3113402" cy="2909203"/>
                <a:chOff x="4977052" y="1038608"/>
                <a:chExt cx="4389400" cy="4101513"/>
              </a:xfrm>
            </p:grpSpPr>
            <p:sp>
              <p:nvSpPr>
                <p:cNvPr id="4805" name="Google Shape;4805;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6" name="Google Shape;4806;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7" name="Google Shape;4807;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8" name="Google Shape;4808;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9" name="Google Shape;4809;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0" name="Google Shape;4810;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1" name="Google Shape;4811;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2" name="Google Shape;4812;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13" name="Google Shape;4813;p42"/>
              <p:cNvGrpSpPr/>
              <p:nvPr/>
            </p:nvGrpSpPr>
            <p:grpSpPr>
              <a:xfrm>
                <a:off x="3009214" y="2460963"/>
                <a:ext cx="3113402" cy="2909203"/>
                <a:chOff x="4977052" y="1038608"/>
                <a:chExt cx="4389400" cy="4101513"/>
              </a:xfrm>
            </p:grpSpPr>
            <p:sp>
              <p:nvSpPr>
                <p:cNvPr id="4814" name="Google Shape;4814;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5" name="Google Shape;4815;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6" name="Google Shape;4816;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7" name="Google Shape;4817;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8" name="Google Shape;4818;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9" name="Google Shape;4819;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0" name="Google Shape;4820;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1" name="Google Shape;4821;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22" name="Google Shape;4822;p42"/>
              <p:cNvGrpSpPr/>
              <p:nvPr/>
            </p:nvGrpSpPr>
            <p:grpSpPr>
              <a:xfrm>
                <a:off x="-76454" y="2444062"/>
                <a:ext cx="3113402" cy="2909203"/>
                <a:chOff x="4977052" y="1038608"/>
                <a:chExt cx="4389400" cy="4101513"/>
              </a:xfrm>
            </p:grpSpPr>
            <p:sp>
              <p:nvSpPr>
                <p:cNvPr id="4823" name="Google Shape;4823;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4" name="Google Shape;4824;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5" name="Google Shape;4825;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6" name="Google Shape;4826;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7" name="Google Shape;4827;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8" name="Google Shape;4828;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9" name="Google Shape;4829;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0" name="Google Shape;4830;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4831" name="Google Shape;4831;p42"/>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832" name="Google Shape;4832;p42"/>
          <p:cNvPicPr preferRelativeResize="0"/>
          <p:nvPr/>
        </p:nvPicPr>
        <p:blipFill>
          <a:blip r:embed="rId2"/>
          <a:stretch>
            <a:fillRect/>
          </a:stretch>
        </p:blipFill>
        <p:spPr>
          <a:xfrm>
            <a:off x="0" y="0"/>
            <a:ext cx="12192000" cy="6858000"/>
          </a:xfrm>
          <a:prstGeom prst="rect">
            <a:avLst/>
          </a:prstGeom>
          <a:noFill/>
          <a:ln>
            <a:noFill/>
          </a:ln>
        </p:spPr>
      </p:pic>
      <p:sp>
        <p:nvSpPr>
          <p:cNvPr id="4833" name="Google Shape;4833;p42"/>
          <p:cNvSpPr txBox="1">
            <a:spLocks noGrp="1"/>
          </p:cNvSpPr>
          <p:nvPr>
            <p:ph type="body" idx="1"/>
          </p:nvPr>
        </p:nvSpPr>
        <p:spPr>
          <a:xfrm>
            <a:off x="2440700" y="2053967"/>
            <a:ext cx="7394800" cy="34188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chemeClr val="dk1"/>
              </a:buClr>
              <a:buSzPts val="1400"/>
              <a:buChar char="●"/>
              <a:defRPr>
                <a:solidFill>
                  <a:schemeClr val="dk1"/>
                </a:solidFill>
              </a:defRPr>
            </a:lvl1pPr>
            <a:lvl2pPr marL="1219200" lvl="1" indent="-440055" rtl="0">
              <a:lnSpc>
                <a:spcPct val="100000"/>
              </a:lnSpc>
              <a:spcBef>
                <a:spcPts val="0"/>
              </a:spcBef>
              <a:spcAft>
                <a:spcPts val="0"/>
              </a:spcAft>
              <a:buClr>
                <a:schemeClr val="dk1"/>
              </a:buClr>
              <a:buSzPts val="1600"/>
              <a:buFont typeface="Montserrat" panose="00000500000000000000"/>
              <a:buChar char="○"/>
              <a:defRPr sz="1600">
                <a:solidFill>
                  <a:schemeClr val="dk1"/>
                </a:solidFill>
              </a:defRPr>
            </a:lvl2pPr>
            <a:lvl3pPr marL="1828800" lvl="2" indent="-440055" rtl="0">
              <a:spcBef>
                <a:spcPts val="0"/>
              </a:spcBef>
              <a:spcAft>
                <a:spcPts val="0"/>
              </a:spcAft>
              <a:buClr>
                <a:schemeClr val="dk1"/>
              </a:buClr>
              <a:buSzPts val="1600"/>
              <a:buFont typeface="Montserrat" panose="00000500000000000000"/>
              <a:buChar char="■"/>
              <a:defRPr>
                <a:solidFill>
                  <a:schemeClr val="dk1"/>
                </a:solidFill>
              </a:defRPr>
            </a:lvl3pPr>
            <a:lvl4pPr marL="2438400" lvl="3" indent="-440055" rtl="0">
              <a:spcBef>
                <a:spcPts val="0"/>
              </a:spcBef>
              <a:spcAft>
                <a:spcPts val="0"/>
              </a:spcAft>
              <a:buClr>
                <a:schemeClr val="dk1"/>
              </a:buClr>
              <a:buSzPts val="1600"/>
              <a:buFont typeface="Montserrat" panose="00000500000000000000"/>
              <a:buChar char="●"/>
              <a:defRPr>
                <a:solidFill>
                  <a:schemeClr val="dk1"/>
                </a:solidFill>
              </a:defRPr>
            </a:lvl4pPr>
            <a:lvl5pPr marL="3048000" lvl="4" indent="-440055" rtl="0">
              <a:spcBef>
                <a:spcPts val="0"/>
              </a:spcBef>
              <a:spcAft>
                <a:spcPts val="0"/>
              </a:spcAft>
              <a:buClr>
                <a:schemeClr val="dk1"/>
              </a:buClr>
              <a:buSzPts val="1600"/>
              <a:buFont typeface="Montserrat" panose="00000500000000000000"/>
              <a:buChar char="○"/>
              <a:defRPr>
                <a:solidFill>
                  <a:schemeClr val="dk1"/>
                </a:solidFill>
              </a:defRPr>
            </a:lvl5pPr>
            <a:lvl6pPr marL="3657600" lvl="5" indent="-440055" rtl="0">
              <a:spcBef>
                <a:spcPts val="0"/>
              </a:spcBef>
              <a:spcAft>
                <a:spcPts val="0"/>
              </a:spcAft>
              <a:buClr>
                <a:schemeClr val="dk1"/>
              </a:buClr>
              <a:buSzPts val="1600"/>
              <a:buFont typeface="Montserrat" panose="00000500000000000000"/>
              <a:buChar char="■"/>
              <a:defRPr>
                <a:solidFill>
                  <a:schemeClr val="dk1"/>
                </a:solidFill>
              </a:defRPr>
            </a:lvl6pPr>
            <a:lvl7pPr marL="4267200" lvl="6" indent="-440055" rtl="0">
              <a:spcBef>
                <a:spcPts val="0"/>
              </a:spcBef>
              <a:spcAft>
                <a:spcPts val="0"/>
              </a:spcAft>
              <a:buClr>
                <a:schemeClr val="dk1"/>
              </a:buClr>
              <a:buSzPts val="1600"/>
              <a:buFont typeface="Montserrat" panose="00000500000000000000"/>
              <a:buChar char="●"/>
              <a:defRPr>
                <a:solidFill>
                  <a:schemeClr val="dk1"/>
                </a:solidFill>
              </a:defRPr>
            </a:lvl7pPr>
            <a:lvl8pPr marL="4876800" lvl="7" indent="-440055" rtl="0">
              <a:spcBef>
                <a:spcPts val="0"/>
              </a:spcBef>
              <a:spcAft>
                <a:spcPts val="0"/>
              </a:spcAft>
              <a:buClr>
                <a:schemeClr val="dk1"/>
              </a:buClr>
              <a:buSzPts val="1600"/>
              <a:buFont typeface="Montserrat" panose="00000500000000000000"/>
              <a:buChar char="○"/>
              <a:defRPr>
                <a:solidFill>
                  <a:schemeClr val="dk1"/>
                </a:solidFill>
              </a:defRPr>
            </a:lvl8pPr>
            <a:lvl9pPr marL="5486400" lvl="8" indent="-440055" rtl="0">
              <a:spcBef>
                <a:spcPts val="0"/>
              </a:spcBef>
              <a:spcAft>
                <a:spcPts val="0"/>
              </a:spcAft>
              <a:buClr>
                <a:schemeClr val="dk1"/>
              </a:buClr>
              <a:buSzPts val="1600"/>
              <a:buFont typeface="Montserrat" panose="00000500000000000000"/>
              <a:buChar char="■"/>
              <a:defRPr>
                <a:solidFill>
                  <a:schemeClr val="dk1"/>
                </a:solidFill>
              </a:defRPr>
            </a:lvl9pPr>
          </a:lstStyle>
          <a:p>
            <a:endParaRPr/>
          </a:p>
        </p:txBody>
      </p:sp>
      <p:sp>
        <p:nvSpPr>
          <p:cNvPr id="4834" name="Google Shape;4834;p42"/>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two columns 1">
  <p:cSld name="CUSTOM_9_1_1_1_1_1_1_1">
    <p:bg>
      <p:bgPr>
        <a:solidFill>
          <a:schemeClr val="accent3"/>
        </a:solidFill>
        <a:effectLst/>
      </p:bgPr>
    </p:bg>
    <p:spTree>
      <p:nvGrpSpPr>
        <p:cNvPr id="1" name="Shape 4835"/>
        <p:cNvGrpSpPr/>
        <p:nvPr/>
      </p:nvGrpSpPr>
      <p:grpSpPr>
        <a:xfrm>
          <a:off x="0" y="0"/>
          <a:ext cx="0" cy="0"/>
          <a:chOff x="0" y="0"/>
          <a:chExt cx="0" cy="0"/>
        </a:xfrm>
      </p:grpSpPr>
      <p:grpSp>
        <p:nvGrpSpPr>
          <p:cNvPr id="4836" name="Google Shape;4836;p43"/>
          <p:cNvGrpSpPr/>
          <p:nvPr/>
        </p:nvGrpSpPr>
        <p:grpSpPr>
          <a:xfrm>
            <a:off x="-190735" y="-16495"/>
            <a:ext cx="12400215" cy="7493993"/>
            <a:chOff x="-143051" y="-12371"/>
            <a:chExt cx="9300161" cy="5620495"/>
          </a:xfrm>
        </p:grpSpPr>
        <p:sp>
          <p:nvSpPr>
            <p:cNvPr id="4837" name="Google Shape;4837;p43"/>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8" name="Google Shape;4838;p43"/>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9" name="Google Shape;4839;p43"/>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0" name="Google Shape;4840;p43"/>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1" name="Google Shape;4841;p43"/>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2" name="Google Shape;4842;p43"/>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3" name="Google Shape;4843;p43"/>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4" name="Google Shape;4844;p43"/>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5" name="Google Shape;4845;p43"/>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6" name="Google Shape;4846;p43"/>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7" name="Google Shape;4847;p43"/>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8" name="Google Shape;4848;p43"/>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9" name="Google Shape;4849;p43"/>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0" name="Google Shape;4850;p43"/>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1" name="Google Shape;4851;p43"/>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2" name="Google Shape;4852;p43"/>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3" name="Google Shape;4853;p43"/>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4" name="Google Shape;4854;p43"/>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5" name="Google Shape;4855;p43"/>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6" name="Google Shape;4856;p43"/>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7" name="Google Shape;4857;p43"/>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8" name="Google Shape;4858;p43"/>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9" name="Google Shape;4859;p43"/>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0" name="Google Shape;4860;p43"/>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1" name="Google Shape;4861;p43"/>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2" name="Google Shape;4862;p43"/>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3" name="Google Shape;4863;p43"/>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4" name="Google Shape;4864;p43"/>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5" name="Google Shape;4865;p43"/>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6" name="Google Shape;4866;p43"/>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7" name="Google Shape;4867;p43"/>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8" name="Google Shape;4868;p43"/>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9" name="Google Shape;4869;p43"/>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0" name="Google Shape;4870;p43"/>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1" name="Google Shape;4871;p43"/>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2" name="Google Shape;4872;p43"/>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3" name="Google Shape;4873;p43"/>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4" name="Google Shape;4874;p43"/>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5" name="Google Shape;4875;p43"/>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6" name="Google Shape;4876;p43"/>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7" name="Google Shape;4877;p43"/>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8" name="Google Shape;4878;p43"/>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9" name="Google Shape;4879;p43"/>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0" name="Google Shape;4880;p43"/>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1" name="Google Shape;4881;p43"/>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2" name="Google Shape;4882;p43"/>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3" name="Google Shape;4883;p43"/>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4" name="Google Shape;4884;p43"/>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5" name="Google Shape;4885;p43"/>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6" name="Google Shape;4886;p43"/>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7" name="Google Shape;4887;p43"/>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8" name="Google Shape;4888;p43"/>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9" name="Google Shape;4889;p43"/>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0" name="Google Shape;4890;p43"/>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1" name="Google Shape;4891;p43"/>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2" name="Google Shape;4892;p43"/>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3" name="Google Shape;4893;p43"/>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4" name="Google Shape;4894;p43"/>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5" name="Google Shape;4895;p43"/>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6" name="Google Shape;4896;p43"/>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7" name="Google Shape;4897;p43"/>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8" name="Google Shape;4898;p43"/>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9" name="Google Shape;4899;p43"/>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0" name="Google Shape;4900;p43"/>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1" name="Google Shape;4901;p43"/>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2" name="Google Shape;4902;p43"/>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3" name="Google Shape;4903;p43"/>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4" name="Google Shape;4904;p43"/>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5" name="Google Shape;4905;p43"/>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6" name="Google Shape;4906;p43"/>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7" name="Google Shape;4907;p43"/>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8" name="Google Shape;4908;p43"/>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9" name="Google Shape;4909;p43"/>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0" name="Google Shape;4910;p43"/>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1" name="Google Shape;4911;p43"/>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2" name="Google Shape;4912;p43"/>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3" name="Google Shape;4913;p43"/>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4" name="Google Shape;4914;p43"/>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5" name="Google Shape;4915;p43"/>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6" name="Google Shape;4916;p43"/>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7" name="Google Shape;4917;p43"/>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8" name="Google Shape;4918;p43"/>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9" name="Google Shape;4919;p43"/>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0" name="Google Shape;4920;p43"/>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1" name="Google Shape;4921;p43"/>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2" name="Google Shape;4922;p43"/>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3" name="Google Shape;4923;p43"/>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4" name="Google Shape;4924;p43"/>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5" name="Google Shape;4925;p43"/>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6" name="Google Shape;4926;p43"/>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7" name="Google Shape;4927;p43"/>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8" name="Google Shape;4928;p43"/>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9" name="Google Shape;4929;p43"/>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0" name="Google Shape;4930;p43"/>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1" name="Google Shape;4931;p43"/>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2" name="Google Shape;4932;p43"/>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3" name="Google Shape;4933;p43"/>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4" name="Google Shape;4934;p43"/>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5" name="Google Shape;4935;p43"/>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6" name="Google Shape;4936;p43"/>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7" name="Google Shape;4937;p43"/>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8" name="Google Shape;4938;p43"/>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9" name="Google Shape;4939;p43"/>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0" name="Google Shape;4940;p43"/>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1" name="Google Shape;4941;p43"/>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2" name="Google Shape;4942;p43"/>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3" name="Google Shape;4943;p43"/>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4" name="Google Shape;4944;p43"/>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5" name="Google Shape;4945;p43"/>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6" name="Google Shape;4946;p43"/>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7" name="Google Shape;4947;p43"/>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8" name="Google Shape;4948;p43"/>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9" name="Google Shape;4949;p43"/>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0" name="Google Shape;4950;p43"/>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1" name="Google Shape;4951;p43"/>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2" name="Google Shape;4952;p43"/>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3" name="Google Shape;4953;p43"/>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4" name="Google Shape;4954;p43"/>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5" name="Google Shape;4955;p43"/>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6" name="Google Shape;4956;p43"/>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7" name="Google Shape;4957;p43"/>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8" name="Google Shape;4958;p43"/>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9" name="Google Shape;4959;p43"/>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0" name="Google Shape;4960;p43"/>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1" name="Google Shape;4961;p43"/>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2" name="Google Shape;4962;p43"/>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3" name="Google Shape;4963;p43"/>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4" name="Google Shape;4964;p43"/>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5" name="Google Shape;4965;p43"/>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6" name="Google Shape;4966;p43"/>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7" name="Google Shape;4967;p43"/>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8" name="Google Shape;4968;p43"/>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9" name="Google Shape;4969;p43"/>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0" name="Google Shape;4970;p43"/>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1" name="Google Shape;4971;p43"/>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2" name="Google Shape;4972;p43"/>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3" name="Google Shape;4973;p43"/>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4" name="Google Shape;4974;p43"/>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5" name="Google Shape;4975;p43"/>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6" name="Google Shape;4976;p43"/>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7" name="Google Shape;4977;p43"/>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8" name="Google Shape;4978;p43"/>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9" name="Google Shape;4979;p43"/>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0" name="Google Shape;4980;p43"/>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1" name="Google Shape;4981;p43"/>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2" name="Google Shape;4982;p43"/>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3" name="Google Shape;4983;p43"/>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4" name="Google Shape;4984;p43"/>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5" name="Google Shape;4985;p43"/>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6" name="Google Shape;4986;p43"/>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7" name="Google Shape;4987;p43"/>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8" name="Google Shape;4988;p43"/>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9" name="Google Shape;4989;p43"/>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0" name="Google Shape;4990;p43"/>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1" name="Google Shape;4991;p43"/>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2" name="Google Shape;4992;p43"/>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3" name="Google Shape;4993;p43"/>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4" name="Google Shape;4994;p43"/>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5" name="Google Shape;4995;p43"/>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6" name="Google Shape;4996;p43"/>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7" name="Google Shape;4997;p43"/>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8" name="Google Shape;4998;p43"/>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9" name="Google Shape;4999;p43"/>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0" name="Google Shape;5000;p43"/>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1" name="Google Shape;5001;p43"/>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2" name="Google Shape;5002;p43"/>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3" name="Google Shape;5003;p43"/>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4" name="Google Shape;5004;p43"/>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5" name="Google Shape;5005;p43"/>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6" name="Google Shape;5006;p43"/>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7" name="Google Shape;5007;p43"/>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8" name="Google Shape;5008;p43"/>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9" name="Google Shape;5009;p43"/>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0" name="Google Shape;5010;p43"/>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1" name="Google Shape;5011;p43"/>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2" name="Google Shape;5012;p43"/>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3" name="Google Shape;5013;p43"/>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4" name="Google Shape;5014;p43"/>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5" name="Google Shape;5015;p43"/>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6" name="Google Shape;5016;p43"/>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7" name="Google Shape;5017;p43"/>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8" name="Google Shape;5018;p43"/>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9" name="Google Shape;5019;p43"/>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0" name="Google Shape;5020;p43"/>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1" name="Google Shape;5021;p43"/>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2" name="Google Shape;5022;p43"/>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3" name="Google Shape;5023;p43"/>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4" name="Google Shape;5024;p43"/>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5" name="Google Shape;5025;p43"/>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6" name="Google Shape;5026;p43"/>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7" name="Google Shape;5027;p43"/>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8" name="Google Shape;5028;p43"/>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9" name="Google Shape;5029;p43"/>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0" name="Google Shape;5030;p43"/>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1" name="Google Shape;5031;p43"/>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2" name="Google Shape;5032;p43"/>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3" name="Google Shape;5033;p43"/>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4" name="Google Shape;5034;p43"/>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5" name="Google Shape;5035;p43"/>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6" name="Google Shape;5036;p43"/>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7" name="Google Shape;5037;p43"/>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8" name="Google Shape;5038;p43"/>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9" name="Google Shape;5039;p43"/>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0" name="Google Shape;5040;p43"/>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1" name="Google Shape;5041;p43"/>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2" name="Google Shape;5042;p43"/>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3" name="Google Shape;5043;p43"/>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4" name="Google Shape;5044;p43"/>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5" name="Google Shape;5045;p43"/>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6" name="Google Shape;5046;p43"/>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7" name="Google Shape;5047;p43"/>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8" name="Google Shape;5048;p43"/>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9" name="Google Shape;5049;p43"/>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0" name="Google Shape;5050;p43"/>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1" name="Google Shape;5051;p43"/>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2" name="Google Shape;5052;p43"/>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3" name="Google Shape;5053;p43"/>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4" name="Google Shape;5054;p43"/>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5" name="Google Shape;5055;p43"/>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6" name="Google Shape;5056;p43"/>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7" name="Google Shape;5057;p43"/>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8" name="Google Shape;5058;p43"/>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9" name="Google Shape;5059;p43"/>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0" name="Google Shape;5060;p43"/>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1" name="Google Shape;5061;p43"/>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2" name="Google Shape;5062;p43"/>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3" name="Google Shape;5063;p43"/>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4" name="Google Shape;5064;p43"/>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5" name="Google Shape;5065;p43"/>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6" name="Google Shape;5066;p43"/>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7" name="Google Shape;5067;p43"/>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8" name="Google Shape;5068;p43"/>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9" name="Google Shape;5069;p43"/>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70" name="Google Shape;5070;p43"/>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071" name="Google Shape;5071;p43"/>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072" name="Google Shape;5072;p43"/>
          <p:cNvPicPr preferRelativeResize="0"/>
          <p:nvPr/>
        </p:nvPicPr>
        <p:blipFill>
          <a:blip r:embed="rId2"/>
          <a:stretch>
            <a:fillRect/>
          </a:stretch>
        </p:blipFill>
        <p:spPr>
          <a:xfrm>
            <a:off x="0" y="0"/>
            <a:ext cx="12192000" cy="6858000"/>
          </a:xfrm>
          <a:prstGeom prst="rect">
            <a:avLst/>
          </a:prstGeom>
          <a:noFill/>
          <a:ln>
            <a:noFill/>
          </a:ln>
        </p:spPr>
      </p:pic>
      <p:sp>
        <p:nvSpPr>
          <p:cNvPr id="5073" name="Google Shape;5073;p43"/>
          <p:cNvSpPr txBox="1">
            <a:spLocks noGrp="1"/>
          </p:cNvSpPr>
          <p:nvPr>
            <p:ph type="body" idx="1"/>
          </p:nvPr>
        </p:nvSpPr>
        <p:spPr>
          <a:xfrm>
            <a:off x="1209967" y="1385700"/>
            <a:ext cx="5827200" cy="47612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chemeClr val="dk1"/>
              </a:buClr>
              <a:buSzPts val="1400"/>
              <a:buChar char="●"/>
              <a:defRPr>
                <a:solidFill>
                  <a:schemeClr val="dk1"/>
                </a:solidFill>
              </a:defRPr>
            </a:lvl1pPr>
            <a:lvl2pPr marL="1219200" lvl="1" indent="-440055" rtl="0">
              <a:lnSpc>
                <a:spcPct val="100000"/>
              </a:lnSpc>
              <a:spcBef>
                <a:spcPts val="0"/>
              </a:spcBef>
              <a:spcAft>
                <a:spcPts val="0"/>
              </a:spcAft>
              <a:buClr>
                <a:schemeClr val="dk1"/>
              </a:buClr>
              <a:buSzPts val="1600"/>
              <a:buFont typeface="Montserrat" panose="00000500000000000000"/>
              <a:buChar char="○"/>
              <a:defRPr sz="1600">
                <a:solidFill>
                  <a:schemeClr val="dk1"/>
                </a:solidFill>
              </a:defRPr>
            </a:lvl2pPr>
            <a:lvl3pPr marL="1828800" lvl="2" indent="-440055" rtl="0">
              <a:spcBef>
                <a:spcPts val="0"/>
              </a:spcBef>
              <a:spcAft>
                <a:spcPts val="0"/>
              </a:spcAft>
              <a:buClr>
                <a:schemeClr val="dk1"/>
              </a:buClr>
              <a:buSzPts val="1600"/>
              <a:buFont typeface="Montserrat" panose="00000500000000000000"/>
              <a:buChar char="■"/>
              <a:defRPr>
                <a:solidFill>
                  <a:schemeClr val="dk1"/>
                </a:solidFill>
              </a:defRPr>
            </a:lvl3pPr>
            <a:lvl4pPr marL="2438400" lvl="3" indent="-440055" rtl="0">
              <a:spcBef>
                <a:spcPts val="0"/>
              </a:spcBef>
              <a:spcAft>
                <a:spcPts val="0"/>
              </a:spcAft>
              <a:buClr>
                <a:schemeClr val="dk1"/>
              </a:buClr>
              <a:buSzPts val="1600"/>
              <a:buFont typeface="Montserrat" panose="00000500000000000000"/>
              <a:buChar char="●"/>
              <a:defRPr>
                <a:solidFill>
                  <a:schemeClr val="dk1"/>
                </a:solidFill>
              </a:defRPr>
            </a:lvl4pPr>
            <a:lvl5pPr marL="3048000" lvl="4" indent="-440055" rtl="0">
              <a:spcBef>
                <a:spcPts val="0"/>
              </a:spcBef>
              <a:spcAft>
                <a:spcPts val="0"/>
              </a:spcAft>
              <a:buClr>
                <a:schemeClr val="dk1"/>
              </a:buClr>
              <a:buSzPts val="1600"/>
              <a:buFont typeface="Montserrat" panose="00000500000000000000"/>
              <a:buChar char="○"/>
              <a:defRPr>
                <a:solidFill>
                  <a:schemeClr val="dk1"/>
                </a:solidFill>
              </a:defRPr>
            </a:lvl5pPr>
            <a:lvl6pPr marL="3657600" lvl="5" indent="-440055" rtl="0">
              <a:spcBef>
                <a:spcPts val="0"/>
              </a:spcBef>
              <a:spcAft>
                <a:spcPts val="0"/>
              </a:spcAft>
              <a:buClr>
                <a:schemeClr val="dk1"/>
              </a:buClr>
              <a:buSzPts val="1600"/>
              <a:buFont typeface="Montserrat" panose="00000500000000000000"/>
              <a:buChar char="■"/>
              <a:defRPr>
                <a:solidFill>
                  <a:schemeClr val="dk1"/>
                </a:solidFill>
              </a:defRPr>
            </a:lvl6pPr>
            <a:lvl7pPr marL="4267200" lvl="6" indent="-440055" rtl="0">
              <a:spcBef>
                <a:spcPts val="0"/>
              </a:spcBef>
              <a:spcAft>
                <a:spcPts val="0"/>
              </a:spcAft>
              <a:buClr>
                <a:schemeClr val="dk1"/>
              </a:buClr>
              <a:buSzPts val="1600"/>
              <a:buFont typeface="Montserrat" panose="00000500000000000000"/>
              <a:buChar char="●"/>
              <a:defRPr>
                <a:solidFill>
                  <a:schemeClr val="dk1"/>
                </a:solidFill>
              </a:defRPr>
            </a:lvl7pPr>
            <a:lvl8pPr marL="4876800" lvl="7" indent="-440055" rtl="0">
              <a:spcBef>
                <a:spcPts val="0"/>
              </a:spcBef>
              <a:spcAft>
                <a:spcPts val="0"/>
              </a:spcAft>
              <a:buClr>
                <a:schemeClr val="dk1"/>
              </a:buClr>
              <a:buSzPts val="1600"/>
              <a:buFont typeface="Montserrat" panose="00000500000000000000"/>
              <a:buChar char="○"/>
              <a:defRPr>
                <a:solidFill>
                  <a:schemeClr val="dk1"/>
                </a:solidFill>
              </a:defRPr>
            </a:lvl8pPr>
            <a:lvl9pPr marL="5486400" lvl="8" indent="-440055" rtl="0">
              <a:spcBef>
                <a:spcPts val="0"/>
              </a:spcBef>
              <a:spcAft>
                <a:spcPts val="0"/>
              </a:spcAft>
              <a:buClr>
                <a:schemeClr val="dk1"/>
              </a:buClr>
              <a:buSzPts val="1600"/>
              <a:buFont typeface="Montserrat" panose="00000500000000000000"/>
              <a:buChar char="■"/>
              <a:defRPr>
                <a:solidFill>
                  <a:schemeClr val="dk1"/>
                </a:solidFill>
              </a:defRPr>
            </a:lvl9pPr>
          </a:lstStyle>
          <a:p>
            <a:endParaRPr/>
          </a:p>
        </p:txBody>
      </p:sp>
      <p:sp>
        <p:nvSpPr>
          <p:cNvPr id="5074" name="Google Shape;5074;p43"/>
          <p:cNvSpPr txBox="1">
            <a:spLocks noGrp="1"/>
          </p:cNvSpPr>
          <p:nvPr>
            <p:ph type="body" idx="2"/>
          </p:nvPr>
        </p:nvSpPr>
        <p:spPr>
          <a:xfrm>
            <a:off x="7037167" y="2049867"/>
            <a:ext cx="4193600" cy="40864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chemeClr val="dk1"/>
              </a:buClr>
              <a:buSzPts val="1400"/>
              <a:buChar char="●"/>
              <a:defRPr sz="4000">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1pPr>
            <a:lvl2pPr marL="1219200" lvl="1" indent="-440055" rtl="0">
              <a:lnSpc>
                <a:spcPct val="100000"/>
              </a:lnSpc>
              <a:spcBef>
                <a:spcPts val="0"/>
              </a:spcBef>
              <a:spcAft>
                <a:spcPts val="0"/>
              </a:spcAft>
              <a:buClr>
                <a:schemeClr val="dk1"/>
              </a:buClr>
              <a:buSzPts val="1600"/>
              <a:buFont typeface="Montserrat" panose="00000500000000000000"/>
              <a:buChar char="○"/>
              <a:defRPr sz="1600">
                <a:solidFill>
                  <a:schemeClr val="dk1"/>
                </a:solidFill>
              </a:defRPr>
            </a:lvl2pPr>
            <a:lvl3pPr marL="1828800" lvl="2" indent="-440055" rtl="0">
              <a:spcBef>
                <a:spcPts val="0"/>
              </a:spcBef>
              <a:spcAft>
                <a:spcPts val="0"/>
              </a:spcAft>
              <a:buClr>
                <a:schemeClr val="dk1"/>
              </a:buClr>
              <a:buSzPts val="1600"/>
              <a:buFont typeface="Montserrat" panose="00000500000000000000"/>
              <a:buChar char="■"/>
              <a:defRPr>
                <a:solidFill>
                  <a:schemeClr val="dk1"/>
                </a:solidFill>
              </a:defRPr>
            </a:lvl3pPr>
            <a:lvl4pPr marL="2438400" lvl="3" indent="-440055" rtl="0">
              <a:spcBef>
                <a:spcPts val="0"/>
              </a:spcBef>
              <a:spcAft>
                <a:spcPts val="0"/>
              </a:spcAft>
              <a:buClr>
                <a:schemeClr val="dk1"/>
              </a:buClr>
              <a:buSzPts val="1600"/>
              <a:buFont typeface="Montserrat" panose="00000500000000000000"/>
              <a:buChar char="●"/>
              <a:defRPr>
                <a:solidFill>
                  <a:schemeClr val="dk1"/>
                </a:solidFill>
              </a:defRPr>
            </a:lvl4pPr>
            <a:lvl5pPr marL="3048000" lvl="4" indent="-440055" rtl="0">
              <a:spcBef>
                <a:spcPts val="0"/>
              </a:spcBef>
              <a:spcAft>
                <a:spcPts val="0"/>
              </a:spcAft>
              <a:buClr>
                <a:schemeClr val="dk1"/>
              </a:buClr>
              <a:buSzPts val="1600"/>
              <a:buFont typeface="Montserrat" panose="00000500000000000000"/>
              <a:buChar char="○"/>
              <a:defRPr>
                <a:solidFill>
                  <a:schemeClr val="dk1"/>
                </a:solidFill>
              </a:defRPr>
            </a:lvl5pPr>
            <a:lvl6pPr marL="3657600" lvl="5" indent="-440055" rtl="0">
              <a:spcBef>
                <a:spcPts val="0"/>
              </a:spcBef>
              <a:spcAft>
                <a:spcPts val="0"/>
              </a:spcAft>
              <a:buClr>
                <a:schemeClr val="dk1"/>
              </a:buClr>
              <a:buSzPts val="1600"/>
              <a:buFont typeface="Montserrat" panose="00000500000000000000"/>
              <a:buChar char="■"/>
              <a:defRPr>
                <a:solidFill>
                  <a:schemeClr val="dk1"/>
                </a:solidFill>
              </a:defRPr>
            </a:lvl6pPr>
            <a:lvl7pPr marL="4267200" lvl="6" indent="-440055" rtl="0">
              <a:spcBef>
                <a:spcPts val="0"/>
              </a:spcBef>
              <a:spcAft>
                <a:spcPts val="0"/>
              </a:spcAft>
              <a:buClr>
                <a:schemeClr val="dk1"/>
              </a:buClr>
              <a:buSzPts val="1600"/>
              <a:buFont typeface="Montserrat" panose="00000500000000000000"/>
              <a:buChar char="●"/>
              <a:defRPr>
                <a:solidFill>
                  <a:schemeClr val="dk1"/>
                </a:solidFill>
              </a:defRPr>
            </a:lvl7pPr>
            <a:lvl8pPr marL="4876800" lvl="7" indent="-440055" rtl="0">
              <a:spcBef>
                <a:spcPts val="0"/>
              </a:spcBef>
              <a:spcAft>
                <a:spcPts val="0"/>
              </a:spcAft>
              <a:buClr>
                <a:schemeClr val="dk1"/>
              </a:buClr>
              <a:buSzPts val="1600"/>
              <a:buFont typeface="Montserrat" panose="00000500000000000000"/>
              <a:buChar char="○"/>
              <a:defRPr>
                <a:solidFill>
                  <a:schemeClr val="dk1"/>
                </a:solidFill>
              </a:defRPr>
            </a:lvl8pPr>
            <a:lvl9pPr marL="5486400" lvl="8" indent="-440055" rtl="0">
              <a:spcBef>
                <a:spcPts val="0"/>
              </a:spcBef>
              <a:spcAft>
                <a:spcPts val="0"/>
              </a:spcAft>
              <a:buClr>
                <a:schemeClr val="dk1"/>
              </a:buClr>
              <a:buSzPts val="1600"/>
              <a:buFont typeface="Montserrat" panose="00000500000000000000"/>
              <a:buChar char="■"/>
              <a:defRPr>
                <a:solidFill>
                  <a:schemeClr val="dk1"/>
                </a:solidFill>
              </a:defRPr>
            </a:lvl9pPr>
          </a:lstStyle>
          <a:p>
            <a:endParaRPr/>
          </a:p>
        </p:txBody>
      </p:sp>
      <p:sp>
        <p:nvSpPr>
          <p:cNvPr id="5075" name="Google Shape;5075;p43"/>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hanks">
  <p:cSld name="CUSTOM_1">
    <p:bg>
      <p:bgPr>
        <a:solidFill>
          <a:schemeClr val="accent5"/>
        </a:solidFill>
        <a:effectLst/>
      </p:bgPr>
    </p:bg>
    <p:spTree>
      <p:nvGrpSpPr>
        <p:cNvPr id="1" name="Shape 5076"/>
        <p:cNvGrpSpPr/>
        <p:nvPr/>
      </p:nvGrpSpPr>
      <p:grpSpPr>
        <a:xfrm>
          <a:off x="0" y="0"/>
          <a:ext cx="0" cy="0"/>
          <a:chOff x="0" y="0"/>
          <a:chExt cx="0" cy="0"/>
        </a:xfrm>
      </p:grpSpPr>
      <p:grpSp>
        <p:nvGrpSpPr>
          <p:cNvPr id="5077" name="Google Shape;5077;p44"/>
          <p:cNvGrpSpPr/>
          <p:nvPr/>
        </p:nvGrpSpPr>
        <p:grpSpPr>
          <a:xfrm>
            <a:off x="-101939" y="186920"/>
            <a:ext cx="12420281" cy="6465301"/>
            <a:chOff x="-76454" y="521190"/>
            <a:chExt cx="9315211" cy="4848976"/>
          </a:xfrm>
        </p:grpSpPr>
        <p:grpSp>
          <p:nvGrpSpPr>
            <p:cNvPr id="5078" name="Google Shape;5078;p44"/>
            <p:cNvGrpSpPr/>
            <p:nvPr/>
          </p:nvGrpSpPr>
          <p:grpSpPr>
            <a:xfrm>
              <a:off x="-76454" y="1669957"/>
              <a:ext cx="9307261" cy="3700209"/>
              <a:chOff x="-76454" y="1669957"/>
              <a:chExt cx="9307261" cy="3700209"/>
            </a:xfrm>
          </p:grpSpPr>
          <p:grpSp>
            <p:nvGrpSpPr>
              <p:cNvPr id="5079" name="Google Shape;5079;p44"/>
              <p:cNvGrpSpPr/>
              <p:nvPr/>
            </p:nvGrpSpPr>
            <p:grpSpPr>
              <a:xfrm>
                <a:off x="6117405" y="1669957"/>
                <a:ext cx="3113402" cy="3677686"/>
                <a:chOff x="4977052" y="-44831"/>
                <a:chExt cx="4389400" cy="5184952"/>
              </a:xfrm>
            </p:grpSpPr>
            <p:sp>
              <p:nvSpPr>
                <p:cNvPr id="5080" name="Google Shape;5080;p4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1" name="Google Shape;5081;p4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2" name="Google Shape;5082;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3" name="Google Shape;5083;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4" name="Google Shape;5084;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5" name="Google Shape;5085;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6" name="Google Shape;5086;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7" name="Google Shape;5087;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8" name="Google Shape;5088;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9" name="Google Shape;5089;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090" name="Google Shape;5090;p44"/>
              <p:cNvGrpSpPr/>
              <p:nvPr/>
            </p:nvGrpSpPr>
            <p:grpSpPr>
              <a:xfrm>
                <a:off x="3009214" y="1692480"/>
                <a:ext cx="3113402" cy="3677686"/>
                <a:chOff x="4977052" y="-44831"/>
                <a:chExt cx="4389400" cy="5184952"/>
              </a:xfrm>
            </p:grpSpPr>
            <p:sp>
              <p:nvSpPr>
                <p:cNvPr id="5091" name="Google Shape;5091;p4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2" name="Google Shape;5092;p4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3" name="Google Shape;5093;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4" name="Google Shape;5094;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5" name="Google Shape;5095;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6" name="Google Shape;5096;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7" name="Google Shape;5097;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8" name="Google Shape;5098;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9" name="Google Shape;5099;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0" name="Google Shape;5100;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01" name="Google Shape;5101;p44"/>
              <p:cNvGrpSpPr/>
              <p:nvPr/>
            </p:nvGrpSpPr>
            <p:grpSpPr>
              <a:xfrm>
                <a:off x="-76454" y="1675579"/>
                <a:ext cx="3113402" cy="3677686"/>
                <a:chOff x="4977052" y="-44831"/>
                <a:chExt cx="4389400" cy="5184952"/>
              </a:xfrm>
            </p:grpSpPr>
            <p:sp>
              <p:nvSpPr>
                <p:cNvPr id="5102" name="Google Shape;5102;p4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3" name="Google Shape;5103;p4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4" name="Google Shape;5104;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5" name="Google Shape;5105;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6" name="Google Shape;5106;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7" name="Google Shape;5107;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8" name="Google Shape;5108;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9" name="Google Shape;5109;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0" name="Google Shape;5110;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1" name="Google Shape;5111;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5112" name="Google Shape;5112;p44"/>
            <p:cNvGrpSpPr/>
            <p:nvPr/>
          </p:nvGrpSpPr>
          <p:grpSpPr>
            <a:xfrm>
              <a:off x="-68504" y="521190"/>
              <a:ext cx="9307261" cy="2931726"/>
              <a:chOff x="-76454" y="2438440"/>
              <a:chExt cx="9307261" cy="2931726"/>
            </a:xfrm>
          </p:grpSpPr>
          <p:grpSp>
            <p:nvGrpSpPr>
              <p:cNvPr id="5113" name="Google Shape;5113;p44"/>
              <p:cNvGrpSpPr/>
              <p:nvPr/>
            </p:nvGrpSpPr>
            <p:grpSpPr>
              <a:xfrm>
                <a:off x="6117405" y="2438440"/>
                <a:ext cx="3113402" cy="2909203"/>
                <a:chOff x="4977052" y="1038608"/>
                <a:chExt cx="4389400" cy="4101513"/>
              </a:xfrm>
            </p:grpSpPr>
            <p:sp>
              <p:nvSpPr>
                <p:cNvPr id="5114" name="Google Shape;5114;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5" name="Google Shape;5115;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6" name="Google Shape;5116;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7" name="Google Shape;5117;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8" name="Google Shape;5118;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9" name="Google Shape;5119;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0" name="Google Shape;5120;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1" name="Google Shape;5121;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22" name="Google Shape;5122;p44"/>
              <p:cNvGrpSpPr/>
              <p:nvPr/>
            </p:nvGrpSpPr>
            <p:grpSpPr>
              <a:xfrm>
                <a:off x="3009214" y="2460963"/>
                <a:ext cx="3113402" cy="2909203"/>
                <a:chOff x="4977052" y="1038608"/>
                <a:chExt cx="4389400" cy="4101513"/>
              </a:xfrm>
            </p:grpSpPr>
            <p:sp>
              <p:nvSpPr>
                <p:cNvPr id="5123" name="Google Shape;5123;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4" name="Google Shape;5124;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5" name="Google Shape;5125;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6" name="Google Shape;5126;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7" name="Google Shape;5127;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8" name="Google Shape;5128;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9" name="Google Shape;5129;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0" name="Google Shape;5130;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31" name="Google Shape;5131;p44"/>
              <p:cNvGrpSpPr/>
              <p:nvPr/>
            </p:nvGrpSpPr>
            <p:grpSpPr>
              <a:xfrm>
                <a:off x="-76454" y="2444062"/>
                <a:ext cx="3113402" cy="2909203"/>
                <a:chOff x="4977052" y="1038608"/>
                <a:chExt cx="4389400" cy="4101513"/>
              </a:xfrm>
            </p:grpSpPr>
            <p:sp>
              <p:nvSpPr>
                <p:cNvPr id="5132" name="Google Shape;5132;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3" name="Google Shape;5133;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4" name="Google Shape;5134;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5" name="Google Shape;5135;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6" name="Google Shape;5136;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7" name="Google Shape;5137;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8" name="Google Shape;5138;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9" name="Google Shape;5139;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5140" name="Google Shape;5140;p4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141" name="Google Shape;5141;p44"/>
          <p:cNvPicPr preferRelativeResize="0"/>
          <p:nvPr/>
        </p:nvPicPr>
        <p:blipFill>
          <a:blip r:embed="rId2"/>
          <a:stretch>
            <a:fillRect/>
          </a:stretch>
        </p:blipFill>
        <p:spPr>
          <a:xfrm>
            <a:off x="0" y="0"/>
            <a:ext cx="12192000" cy="6858000"/>
          </a:xfrm>
          <a:prstGeom prst="rect">
            <a:avLst/>
          </a:prstGeom>
          <a:noFill/>
          <a:ln>
            <a:noFill/>
          </a:ln>
        </p:spPr>
      </p:pic>
      <p:sp>
        <p:nvSpPr>
          <p:cNvPr id="5142" name="Google Shape;5142;p44"/>
          <p:cNvSpPr txBox="1">
            <a:spLocks noGrp="1"/>
          </p:cNvSpPr>
          <p:nvPr>
            <p:ph type="ctrTitle"/>
          </p:nvPr>
        </p:nvSpPr>
        <p:spPr>
          <a:xfrm>
            <a:off x="3921200" y="438800"/>
            <a:ext cx="4349600" cy="153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5200"/>
              <a:buNone/>
              <a:defRPr sz="11600">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5143" name="Google Shape;5143;p44"/>
          <p:cNvSpPr txBox="1">
            <a:spLocks noGrp="1"/>
          </p:cNvSpPr>
          <p:nvPr>
            <p:ph type="subTitle" idx="1"/>
          </p:nvPr>
        </p:nvSpPr>
        <p:spPr>
          <a:xfrm>
            <a:off x="3684400" y="2873700"/>
            <a:ext cx="4823200" cy="95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a:endParaRPr/>
          </a:p>
        </p:txBody>
      </p:sp>
      <p:sp>
        <p:nvSpPr>
          <p:cNvPr id="5144" name="Google Shape;5144;p44"/>
          <p:cNvSpPr txBox="1">
            <a:spLocks noGrp="1"/>
          </p:cNvSpPr>
          <p:nvPr>
            <p:ph type="subTitle" idx="2"/>
          </p:nvPr>
        </p:nvSpPr>
        <p:spPr>
          <a:xfrm>
            <a:off x="3684400" y="2369767"/>
            <a:ext cx="4823200" cy="57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135">
                <a:latin typeface="Catamaran Medium"/>
                <a:ea typeface="Catamaran Medium"/>
                <a:cs typeface="Catamaran Medium"/>
                <a:sym typeface="Catamaran Medium"/>
              </a:defRPr>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a:endParaRPr/>
          </a:p>
        </p:txBody>
      </p:sp>
      <p:sp>
        <p:nvSpPr>
          <p:cNvPr id="5145" name="Google Shape;5145;p44"/>
          <p:cNvSpPr txBox="1"/>
          <p:nvPr/>
        </p:nvSpPr>
        <p:spPr>
          <a:xfrm>
            <a:off x="3526951" y="4696733"/>
            <a:ext cx="5141600" cy="8512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None/>
            </a:pPr>
            <a:r>
              <a:rPr lang="en-GB" sz="1600">
                <a:solidFill>
                  <a:schemeClr val="dk1"/>
                </a:solidFill>
                <a:latin typeface="Didact Gothic" panose="00000500000000000000"/>
                <a:ea typeface="Didact Gothic" panose="00000500000000000000"/>
                <a:cs typeface="Didact Gothic" panose="00000500000000000000"/>
                <a:sym typeface="Didact Gothic" panose="00000500000000000000"/>
              </a:rPr>
              <a:t>CREDITS: This presentation template was created by </a:t>
            </a:r>
            <a:r>
              <a:rPr lang="en-GB" sz="1600" b="1">
                <a:solidFill>
                  <a:schemeClr val="dk1"/>
                </a:solidFill>
                <a:uFill>
                  <a:noFill/>
                </a:uFill>
                <a:latin typeface="Didact Gothic" panose="00000500000000000000"/>
                <a:ea typeface="Didact Gothic" panose="00000500000000000000"/>
                <a:cs typeface="Didact Gothic" panose="00000500000000000000"/>
                <a:sym typeface="Didact Gothic" panose="00000500000000000000"/>
                <a:hlinkClick r:id="rId3"/>
              </a:rPr>
              <a:t>Slidesgo</a:t>
            </a:r>
            <a:r>
              <a:rPr lang="en-GB" sz="1600">
                <a:solidFill>
                  <a:schemeClr val="dk1"/>
                </a:solidFill>
                <a:latin typeface="Didact Gothic" panose="00000500000000000000"/>
                <a:ea typeface="Didact Gothic" panose="00000500000000000000"/>
                <a:cs typeface="Didact Gothic" panose="00000500000000000000"/>
                <a:sym typeface="Didact Gothic" panose="00000500000000000000"/>
              </a:rPr>
              <a:t>, including icons by </a:t>
            </a:r>
            <a:r>
              <a:rPr lang="en-GB" sz="1600" b="1">
                <a:solidFill>
                  <a:schemeClr val="dk1"/>
                </a:solidFill>
                <a:uFill>
                  <a:noFill/>
                </a:uFill>
                <a:latin typeface="Didact Gothic" panose="00000500000000000000"/>
                <a:ea typeface="Didact Gothic" panose="00000500000000000000"/>
                <a:cs typeface="Didact Gothic" panose="00000500000000000000"/>
                <a:sym typeface="Didact Gothic" panose="00000500000000000000"/>
                <a:hlinkClick r:id="rId4"/>
              </a:rPr>
              <a:t>Flaticon</a:t>
            </a:r>
            <a:r>
              <a:rPr lang="en-GB" sz="1600">
                <a:solidFill>
                  <a:schemeClr val="dk1"/>
                </a:solidFill>
                <a:latin typeface="Didact Gothic" panose="00000500000000000000"/>
                <a:ea typeface="Didact Gothic" panose="00000500000000000000"/>
                <a:cs typeface="Didact Gothic" panose="00000500000000000000"/>
                <a:sym typeface="Didact Gothic" panose="00000500000000000000"/>
              </a:rPr>
              <a:t>, and infographics &amp; images by </a:t>
            </a:r>
            <a:r>
              <a:rPr lang="en-GB" sz="1600" b="1">
                <a:solidFill>
                  <a:schemeClr val="hlink"/>
                </a:solidFill>
                <a:uFill>
                  <a:noFill/>
                </a:uFill>
                <a:latin typeface="Didact Gothic" panose="00000500000000000000"/>
                <a:ea typeface="Didact Gothic" panose="00000500000000000000"/>
                <a:cs typeface="Didact Gothic" panose="00000500000000000000"/>
                <a:sym typeface="Didact Gothic" panose="00000500000000000000"/>
                <a:hlinkClick r:id="rId5"/>
              </a:rPr>
              <a:t>Freepi</a:t>
            </a:r>
            <a:r>
              <a:rPr lang="en-GB" sz="1600" b="1">
                <a:solidFill>
                  <a:schemeClr val="dk1"/>
                </a:solidFill>
                <a:latin typeface="Didact Gothic" panose="00000500000000000000"/>
                <a:ea typeface="Didact Gothic" panose="00000500000000000000"/>
                <a:cs typeface="Didact Gothic" panose="00000500000000000000"/>
                <a:sym typeface="Didact Gothic" panose="00000500000000000000"/>
              </a:rPr>
              <a:t>k</a:t>
            </a:r>
            <a:endParaRPr sz="1600" b="1">
              <a:solidFill>
                <a:schemeClr val="dk1"/>
              </a:solidFill>
              <a:latin typeface="Didact Gothic" panose="00000500000000000000"/>
              <a:ea typeface="Didact Gothic" panose="00000500000000000000"/>
              <a:cs typeface="Didact Gothic" panose="00000500000000000000"/>
              <a:sym typeface="Didact Gothic" panose="00000500000000000000"/>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Background">
  <p:cSld name="CUSTOM_11">
    <p:bg>
      <p:bgPr>
        <a:solidFill>
          <a:schemeClr val="lt2"/>
        </a:solidFill>
        <a:effectLst/>
      </p:bgPr>
    </p:bg>
    <p:spTree>
      <p:nvGrpSpPr>
        <p:cNvPr id="1" name="Shape 5146"/>
        <p:cNvGrpSpPr/>
        <p:nvPr/>
      </p:nvGrpSpPr>
      <p:grpSpPr>
        <a:xfrm>
          <a:off x="0" y="0"/>
          <a:ext cx="0" cy="0"/>
          <a:chOff x="0" y="0"/>
          <a:chExt cx="0" cy="0"/>
        </a:xfrm>
      </p:grpSpPr>
      <p:grpSp>
        <p:nvGrpSpPr>
          <p:cNvPr id="5147" name="Google Shape;5147;p45"/>
          <p:cNvGrpSpPr/>
          <p:nvPr/>
        </p:nvGrpSpPr>
        <p:grpSpPr>
          <a:xfrm>
            <a:off x="-431665" y="-179333"/>
            <a:ext cx="12852696" cy="7203813"/>
            <a:chOff x="-323749" y="-134500"/>
            <a:chExt cx="9639522" cy="5402860"/>
          </a:xfrm>
        </p:grpSpPr>
        <p:sp>
          <p:nvSpPr>
            <p:cNvPr id="5148" name="Google Shape;5148;p45"/>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49" name="Google Shape;5149;p45"/>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0" name="Google Shape;5150;p45"/>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1" name="Google Shape;5151;p45"/>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2" name="Google Shape;5152;p45"/>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3" name="Google Shape;5153;p45"/>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4" name="Google Shape;5154;p45"/>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5" name="Google Shape;5155;p45"/>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6" name="Google Shape;5156;p45"/>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7" name="Google Shape;5157;p45"/>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8" name="Google Shape;5158;p45"/>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9" name="Google Shape;5159;p45"/>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0" name="Google Shape;5160;p45"/>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1" name="Google Shape;5161;p45"/>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2" name="Google Shape;5162;p45"/>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3" name="Google Shape;5163;p45"/>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4" name="Google Shape;5164;p45"/>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5" name="Google Shape;5165;p45"/>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6" name="Google Shape;5166;p45"/>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7" name="Google Shape;5167;p45"/>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8" name="Google Shape;5168;p45"/>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9" name="Google Shape;5169;p45"/>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0" name="Google Shape;5170;p45"/>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1" name="Google Shape;5171;p45"/>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2" name="Google Shape;5172;p45"/>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3" name="Google Shape;5173;p45"/>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4" name="Google Shape;5174;p45"/>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175" name="Google Shape;5175;p45"/>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176" name="Google Shape;5176;p45"/>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ackground 1">
  <p:cSld name="CUSTOM_11_1">
    <p:bg>
      <p:bgPr>
        <a:solidFill>
          <a:schemeClr val="accent5"/>
        </a:solidFill>
        <a:effectLst/>
      </p:bgPr>
    </p:bg>
    <p:spTree>
      <p:nvGrpSpPr>
        <p:cNvPr id="1" name="Shape 5177"/>
        <p:cNvGrpSpPr/>
        <p:nvPr/>
      </p:nvGrpSpPr>
      <p:grpSpPr>
        <a:xfrm>
          <a:off x="0" y="0"/>
          <a:ext cx="0" cy="0"/>
          <a:chOff x="0" y="0"/>
          <a:chExt cx="0" cy="0"/>
        </a:xfrm>
      </p:grpSpPr>
      <p:grpSp>
        <p:nvGrpSpPr>
          <p:cNvPr id="5178" name="Google Shape;5178;p46"/>
          <p:cNvGrpSpPr/>
          <p:nvPr/>
        </p:nvGrpSpPr>
        <p:grpSpPr>
          <a:xfrm>
            <a:off x="-101939" y="-837724"/>
            <a:ext cx="12420281" cy="7489945"/>
            <a:chOff x="-76454" y="-628293"/>
            <a:chExt cx="9315211" cy="5617459"/>
          </a:xfrm>
        </p:grpSpPr>
        <p:grpSp>
          <p:nvGrpSpPr>
            <p:cNvPr id="5179" name="Google Shape;5179;p46"/>
            <p:cNvGrpSpPr/>
            <p:nvPr/>
          </p:nvGrpSpPr>
          <p:grpSpPr>
            <a:xfrm>
              <a:off x="-76454" y="-628293"/>
              <a:ext cx="9315211" cy="5617459"/>
              <a:chOff x="-76454" y="-247293"/>
              <a:chExt cx="9315211" cy="5617459"/>
            </a:xfrm>
          </p:grpSpPr>
          <p:grpSp>
            <p:nvGrpSpPr>
              <p:cNvPr id="5180" name="Google Shape;5180;p46"/>
              <p:cNvGrpSpPr/>
              <p:nvPr/>
            </p:nvGrpSpPr>
            <p:grpSpPr>
              <a:xfrm>
                <a:off x="-76454" y="1669957"/>
                <a:ext cx="9307261" cy="3700209"/>
                <a:chOff x="-76454" y="1669957"/>
                <a:chExt cx="9307261" cy="3700209"/>
              </a:xfrm>
            </p:grpSpPr>
            <p:grpSp>
              <p:nvGrpSpPr>
                <p:cNvPr id="5181" name="Google Shape;5181;p46"/>
                <p:cNvGrpSpPr/>
                <p:nvPr/>
              </p:nvGrpSpPr>
              <p:grpSpPr>
                <a:xfrm>
                  <a:off x="6117405" y="1669957"/>
                  <a:ext cx="3113402" cy="3677686"/>
                  <a:chOff x="4977052" y="-44831"/>
                  <a:chExt cx="4389400" cy="5184952"/>
                </a:xfrm>
              </p:grpSpPr>
              <p:sp>
                <p:nvSpPr>
                  <p:cNvPr id="5182" name="Google Shape;5182;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3" name="Google Shape;5183;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4" name="Google Shape;5184;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5" name="Google Shape;5185;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6" name="Google Shape;5186;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7" name="Google Shape;5187;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8" name="Google Shape;5188;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9" name="Google Shape;5189;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0" name="Google Shape;5190;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1" name="Google Shape;5191;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92" name="Google Shape;5192;p46"/>
                <p:cNvGrpSpPr/>
                <p:nvPr/>
              </p:nvGrpSpPr>
              <p:grpSpPr>
                <a:xfrm>
                  <a:off x="3009214" y="1692480"/>
                  <a:ext cx="3113402" cy="3677686"/>
                  <a:chOff x="4977052" y="-44831"/>
                  <a:chExt cx="4389400" cy="5184952"/>
                </a:xfrm>
              </p:grpSpPr>
              <p:sp>
                <p:nvSpPr>
                  <p:cNvPr id="5193" name="Google Shape;5193;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4" name="Google Shape;5194;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5" name="Google Shape;5195;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6" name="Google Shape;5196;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7" name="Google Shape;5197;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8" name="Google Shape;5198;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9" name="Google Shape;5199;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0" name="Google Shape;5200;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1" name="Google Shape;5201;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2" name="Google Shape;5202;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03" name="Google Shape;5203;p46"/>
                <p:cNvGrpSpPr/>
                <p:nvPr/>
              </p:nvGrpSpPr>
              <p:grpSpPr>
                <a:xfrm>
                  <a:off x="-76454" y="1675579"/>
                  <a:ext cx="3113402" cy="3677686"/>
                  <a:chOff x="4977052" y="-44831"/>
                  <a:chExt cx="4389400" cy="5184952"/>
                </a:xfrm>
              </p:grpSpPr>
              <p:sp>
                <p:nvSpPr>
                  <p:cNvPr id="5204" name="Google Shape;5204;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5" name="Google Shape;5205;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6" name="Google Shape;5206;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7" name="Google Shape;5207;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8" name="Google Shape;5208;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9" name="Google Shape;5209;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0" name="Google Shape;5210;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1" name="Google Shape;5211;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2" name="Google Shape;5212;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3" name="Google Shape;5213;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5214" name="Google Shape;5214;p46"/>
              <p:cNvGrpSpPr/>
              <p:nvPr/>
            </p:nvGrpSpPr>
            <p:grpSpPr>
              <a:xfrm>
                <a:off x="-68504" y="-247293"/>
                <a:ext cx="9307261" cy="3700209"/>
                <a:chOff x="-76454" y="1669957"/>
                <a:chExt cx="9307261" cy="3700209"/>
              </a:xfrm>
            </p:grpSpPr>
            <p:grpSp>
              <p:nvGrpSpPr>
                <p:cNvPr id="5215" name="Google Shape;5215;p46"/>
                <p:cNvGrpSpPr/>
                <p:nvPr/>
              </p:nvGrpSpPr>
              <p:grpSpPr>
                <a:xfrm>
                  <a:off x="6117405" y="1669957"/>
                  <a:ext cx="3113402" cy="3677686"/>
                  <a:chOff x="4977052" y="-44831"/>
                  <a:chExt cx="4389400" cy="5184952"/>
                </a:xfrm>
              </p:grpSpPr>
              <p:sp>
                <p:nvSpPr>
                  <p:cNvPr id="5216" name="Google Shape;5216;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7" name="Google Shape;5217;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8" name="Google Shape;5218;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9" name="Google Shape;5219;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0" name="Google Shape;5220;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1" name="Google Shape;5221;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2" name="Google Shape;5222;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3" name="Google Shape;5223;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4" name="Google Shape;5224;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5" name="Google Shape;5225;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26" name="Google Shape;5226;p46"/>
                <p:cNvGrpSpPr/>
                <p:nvPr/>
              </p:nvGrpSpPr>
              <p:grpSpPr>
                <a:xfrm>
                  <a:off x="3009214" y="1692480"/>
                  <a:ext cx="3113402" cy="3677686"/>
                  <a:chOff x="4977052" y="-44831"/>
                  <a:chExt cx="4389400" cy="5184952"/>
                </a:xfrm>
              </p:grpSpPr>
              <p:sp>
                <p:nvSpPr>
                  <p:cNvPr id="5227" name="Google Shape;5227;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8" name="Google Shape;5228;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9" name="Google Shape;5229;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0" name="Google Shape;5230;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1" name="Google Shape;5231;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2" name="Google Shape;5232;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3" name="Google Shape;5233;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4" name="Google Shape;5234;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5" name="Google Shape;5235;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6" name="Google Shape;5236;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37" name="Google Shape;5237;p46"/>
                <p:cNvGrpSpPr/>
                <p:nvPr/>
              </p:nvGrpSpPr>
              <p:grpSpPr>
                <a:xfrm>
                  <a:off x="-76454" y="1675579"/>
                  <a:ext cx="3113402" cy="3677686"/>
                  <a:chOff x="4977052" y="-44831"/>
                  <a:chExt cx="4389400" cy="5184952"/>
                </a:xfrm>
              </p:grpSpPr>
              <p:sp>
                <p:nvSpPr>
                  <p:cNvPr id="5238" name="Google Shape;5238;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9" name="Google Shape;5239;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0" name="Google Shape;5240;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1" name="Google Shape;5241;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2" name="Google Shape;5242;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3" name="Google Shape;5243;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4" name="Google Shape;5244;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5" name="Google Shape;5245;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6" name="Google Shape;5246;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7" name="Google Shape;5247;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5248" name="Google Shape;5248;p46"/>
            <p:cNvSpPr/>
            <p:nvPr/>
          </p:nvSpPr>
          <p:spPr>
            <a:xfrm>
              <a:off x="685800" y="457200"/>
              <a:ext cx="7772400" cy="4227600"/>
            </a:xfrm>
            <a:prstGeom prst="snip2DiagRect">
              <a:avLst>
                <a:gd name="adj1" fmla="val 0"/>
                <a:gd name="adj2" fmla="val 0"/>
              </a:avLst>
            </a:prstGeom>
            <a:solidFill>
              <a:schemeClr val="accent6"/>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5249" name="Google Shape;5249;p46"/>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ackground 2">
  <p:cSld name="CUSTOM_11_1_1">
    <p:bg>
      <p:bgPr>
        <a:solidFill>
          <a:schemeClr val="accent3"/>
        </a:solidFill>
        <a:effectLst/>
      </p:bgPr>
    </p:bg>
    <p:spTree>
      <p:nvGrpSpPr>
        <p:cNvPr id="1" name="Shape 5250"/>
        <p:cNvGrpSpPr/>
        <p:nvPr/>
      </p:nvGrpSpPr>
      <p:grpSpPr>
        <a:xfrm>
          <a:off x="0" y="0"/>
          <a:ext cx="0" cy="0"/>
          <a:chOff x="0" y="0"/>
          <a:chExt cx="0" cy="0"/>
        </a:xfrm>
      </p:grpSpPr>
      <p:grpSp>
        <p:nvGrpSpPr>
          <p:cNvPr id="5251" name="Google Shape;5251;p47"/>
          <p:cNvGrpSpPr/>
          <p:nvPr/>
        </p:nvGrpSpPr>
        <p:grpSpPr>
          <a:xfrm>
            <a:off x="-208201" y="5"/>
            <a:ext cx="12400215" cy="7493993"/>
            <a:chOff x="-143051" y="-12371"/>
            <a:chExt cx="9300161" cy="5620495"/>
          </a:xfrm>
        </p:grpSpPr>
        <p:sp>
          <p:nvSpPr>
            <p:cNvPr id="5252" name="Google Shape;5252;p47"/>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3" name="Google Shape;5253;p47"/>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4" name="Google Shape;5254;p47"/>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5" name="Google Shape;5255;p47"/>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6" name="Google Shape;5256;p47"/>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7" name="Google Shape;5257;p47"/>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8" name="Google Shape;5258;p47"/>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9" name="Google Shape;5259;p47"/>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0" name="Google Shape;5260;p47"/>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1" name="Google Shape;5261;p47"/>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2" name="Google Shape;5262;p47"/>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3" name="Google Shape;5263;p47"/>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4" name="Google Shape;5264;p47"/>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5" name="Google Shape;5265;p47"/>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6" name="Google Shape;5266;p47"/>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7" name="Google Shape;5267;p47"/>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8" name="Google Shape;5268;p47"/>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9" name="Google Shape;5269;p47"/>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0" name="Google Shape;5270;p47"/>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1" name="Google Shape;5271;p47"/>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2" name="Google Shape;5272;p47"/>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3" name="Google Shape;5273;p47"/>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4" name="Google Shape;5274;p47"/>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5" name="Google Shape;5275;p47"/>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6" name="Google Shape;5276;p47"/>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7" name="Google Shape;5277;p47"/>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8" name="Google Shape;5278;p47"/>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9" name="Google Shape;5279;p47"/>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0" name="Google Shape;5280;p47"/>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1" name="Google Shape;5281;p47"/>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2" name="Google Shape;5282;p47"/>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3" name="Google Shape;5283;p47"/>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4" name="Google Shape;5284;p47"/>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5" name="Google Shape;5285;p47"/>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6" name="Google Shape;5286;p47"/>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7" name="Google Shape;5287;p47"/>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8" name="Google Shape;5288;p47"/>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9" name="Google Shape;5289;p47"/>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0" name="Google Shape;5290;p47"/>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1" name="Google Shape;5291;p47"/>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2" name="Google Shape;5292;p47"/>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3" name="Google Shape;5293;p47"/>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4" name="Google Shape;5294;p47"/>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5" name="Google Shape;5295;p47"/>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6" name="Google Shape;5296;p47"/>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7" name="Google Shape;5297;p47"/>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8" name="Google Shape;5298;p47"/>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9" name="Google Shape;5299;p47"/>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0" name="Google Shape;5300;p47"/>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1" name="Google Shape;5301;p47"/>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2" name="Google Shape;5302;p47"/>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3" name="Google Shape;5303;p47"/>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4" name="Google Shape;5304;p47"/>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5" name="Google Shape;5305;p47"/>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6" name="Google Shape;5306;p47"/>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7" name="Google Shape;5307;p47"/>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8" name="Google Shape;5308;p47"/>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9" name="Google Shape;5309;p47"/>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0" name="Google Shape;5310;p47"/>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1" name="Google Shape;5311;p47"/>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2" name="Google Shape;5312;p47"/>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3" name="Google Shape;5313;p47"/>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4" name="Google Shape;5314;p47"/>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5" name="Google Shape;5315;p47"/>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6" name="Google Shape;5316;p47"/>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7" name="Google Shape;5317;p47"/>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8" name="Google Shape;5318;p47"/>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9" name="Google Shape;5319;p47"/>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0" name="Google Shape;5320;p47"/>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1" name="Google Shape;5321;p47"/>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2" name="Google Shape;5322;p47"/>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3" name="Google Shape;5323;p47"/>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4" name="Google Shape;5324;p47"/>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5" name="Google Shape;5325;p47"/>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6" name="Google Shape;5326;p47"/>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7" name="Google Shape;5327;p47"/>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8" name="Google Shape;5328;p47"/>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9" name="Google Shape;5329;p47"/>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0" name="Google Shape;5330;p47"/>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1" name="Google Shape;5331;p47"/>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2" name="Google Shape;5332;p47"/>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3" name="Google Shape;5333;p47"/>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4" name="Google Shape;5334;p47"/>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5" name="Google Shape;5335;p47"/>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6" name="Google Shape;5336;p47"/>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7" name="Google Shape;5337;p47"/>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8" name="Google Shape;5338;p47"/>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9" name="Google Shape;5339;p47"/>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0" name="Google Shape;5340;p47"/>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1" name="Google Shape;5341;p47"/>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2" name="Google Shape;5342;p47"/>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3" name="Google Shape;5343;p47"/>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4" name="Google Shape;5344;p47"/>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5" name="Google Shape;5345;p47"/>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6" name="Google Shape;5346;p47"/>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7" name="Google Shape;5347;p47"/>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8" name="Google Shape;5348;p47"/>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9" name="Google Shape;5349;p47"/>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0" name="Google Shape;5350;p47"/>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1" name="Google Shape;5351;p47"/>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2" name="Google Shape;5352;p47"/>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3" name="Google Shape;5353;p47"/>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4" name="Google Shape;5354;p47"/>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5" name="Google Shape;5355;p47"/>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6" name="Google Shape;5356;p47"/>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7" name="Google Shape;5357;p47"/>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8" name="Google Shape;5358;p47"/>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9" name="Google Shape;5359;p47"/>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0" name="Google Shape;5360;p47"/>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1" name="Google Shape;5361;p47"/>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2" name="Google Shape;5362;p47"/>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3" name="Google Shape;5363;p47"/>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4" name="Google Shape;5364;p47"/>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5" name="Google Shape;5365;p47"/>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6" name="Google Shape;5366;p47"/>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7" name="Google Shape;5367;p47"/>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8" name="Google Shape;5368;p47"/>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9" name="Google Shape;5369;p47"/>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0" name="Google Shape;5370;p47"/>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1" name="Google Shape;5371;p47"/>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2" name="Google Shape;5372;p47"/>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3" name="Google Shape;5373;p47"/>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4" name="Google Shape;5374;p47"/>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5" name="Google Shape;5375;p47"/>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6" name="Google Shape;5376;p47"/>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7" name="Google Shape;5377;p47"/>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8" name="Google Shape;5378;p47"/>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9" name="Google Shape;5379;p47"/>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0" name="Google Shape;5380;p47"/>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1" name="Google Shape;5381;p47"/>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2" name="Google Shape;5382;p47"/>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3" name="Google Shape;5383;p47"/>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4" name="Google Shape;5384;p47"/>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5" name="Google Shape;5385;p47"/>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6" name="Google Shape;5386;p47"/>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7" name="Google Shape;5387;p47"/>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8" name="Google Shape;5388;p47"/>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9" name="Google Shape;5389;p47"/>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0" name="Google Shape;5390;p47"/>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1" name="Google Shape;5391;p47"/>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2" name="Google Shape;5392;p47"/>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3" name="Google Shape;5393;p47"/>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4" name="Google Shape;5394;p47"/>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5" name="Google Shape;5395;p47"/>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6" name="Google Shape;5396;p47"/>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7" name="Google Shape;5397;p47"/>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8" name="Google Shape;5398;p47"/>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9" name="Google Shape;5399;p47"/>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0" name="Google Shape;5400;p47"/>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1" name="Google Shape;5401;p47"/>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2" name="Google Shape;5402;p47"/>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3" name="Google Shape;5403;p47"/>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4" name="Google Shape;5404;p47"/>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5" name="Google Shape;5405;p47"/>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6" name="Google Shape;5406;p47"/>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7" name="Google Shape;5407;p47"/>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8" name="Google Shape;5408;p47"/>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9" name="Google Shape;5409;p47"/>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0" name="Google Shape;5410;p47"/>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1" name="Google Shape;5411;p47"/>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2" name="Google Shape;5412;p47"/>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3" name="Google Shape;5413;p47"/>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4" name="Google Shape;5414;p47"/>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5" name="Google Shape;5415;p47"/>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6" name="Google Shape;5416;p47"/>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7" name="Google Shape;5417;p47"/>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8" name="Google Shape;5418;p47"/>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9" name="Google Shape;5419;p47"/>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0" name="Google Shape;5420;p47"/>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1" name="Google Shape;5421;p47"/>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2" name="Google Shape;5422;p47"/>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3" name="Google Shape;5423;p47"/>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4" name="Google Shape;5424;p47"/>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5" name="Google Shape;5425;p47"/>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6" name="Google Shape;5426;p47"/>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7" name="Google Shape;5427;p47"/>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8" name="Google Shape;5428;p47"/>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9" name="Google Shape;5429;p47"/>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0" name="Google Shape;5430;p47"/>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1" name="Google Shape;5431;p47"/>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2" name="Google Shape;5432;p47"/>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3" name="Google Shape;5433;p47"/>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4" name="Google Shape;5434;p47"/>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5" name="Google Shape;5435;p47"/>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6" name="Google Shape;5436;p47"/>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7" name="Google Shape;5437;p47"/>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8" name="Google Shape;5438;p47"/>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9" name="Google Shape;5439;p47"/>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0" name="Google Shape;5440;p47"/>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1" name="Google Shape;5441;p47"/>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2" name="Google Shape;5442;p47"/>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3" name="Google Shape;5443;p47"/>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4" name="Google Shape;5444;p47"/>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5" name="Google Shape;5445;p47"/>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6" name="Google Shape;5446;p47"/>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7" name="Google Shape;5447;p47"/>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8" name="Google Shape;5448;p47"/>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9" name="Google Shape;5449;p47"/>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0" name="Google Shape;5450;p47"/>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1" name="Google Shape;5451;p47"/>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2" name="Google Shape;5452;p47"/>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3" name="Google Shape;5453;p47"/>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4" name="Google Shape;5454;p47"/>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5" name="Google Shape;5455;p47"/>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6" name="Google Shape;5456;p47"/>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7" name="Google Shape;5457;p47"/>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8" name="Google Shape;5458;p47"/>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9" name="Google Shape;5459;p47"/>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0" name="Google Shape;5460;p47"/>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1" name="Google Shape;5461;p47"/>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2" name="Google Shape;5462;p47"/>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3" name="Google Shape;5463;p47"/>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4" name="Google Shape;5464;p47"/>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5" name="Google Shape;5465;p47"/>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6" name="Google Shape;5466;p47"/>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7" name="Google Shape;5467;p47"/>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8" name="Google Shape;5468;p47"/>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9" name="Google Shape;5469;p47"/>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0" name="Google Shape;5470;p47"/>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1" name="Google Shape;5471;p47"/>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2" name="Google Shape;5472;p47"/>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3" name="Google Shape;5473;p47"/>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4" name="Google Shape;5474;p47"/>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5" name="Google Shape;5475;p47"/>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6" name="Google Shape;5476;p47"/>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7" name="Google Shape;5477;p47"/>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8" name="Google Shape;5478;p47"/>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9" name="Google Shape;5479;p47"/>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0" name="Google Shape;5480;p47"/>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1" name="Google Shape;5481;p47"/>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2" name="Google Shape;5482;p47"/>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3" name="Google Shape;5483;p47"/>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4" name="Google Shape;5484;p47"/>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5" name="Google Shape;5485;p47"/>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486" name="Google Shape;5486;p47"/>
          <p:cNvSpPr/>
          <p:nvPr/>
        </p:nvSpPr>
        <p:spPr>
          <a:xfrm flipH="1">
            <a:off x="896933" y="6261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487" name="Google Shape;5487;p47"/>
          <p:cNvPicPr preferRelativeResize="0"/>
          <p:nvPr/>
        </p:nvPicPr>
        <p:blipFill>
          <a:blip r:embed="rId2"/>
          <a:stretch>
            <a:fillRect/>
          </a:stretch>
        </p:blipFill>
        <p:spPr>
          <a:xfrm>
            <a:off x="-17467" y="16500"/>
            <a:ext cx="12192000" cy="68580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t>5/6/2024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pic>
        <p:nvPicPr>
          <p:cNvPr id="2" name="Picture 0" descr="—Pngtree—red simple clean checkered background_1307430"/>
          <p:cNvPicPr>
            <a:picLocks noChangeAspect="1"/>
          </p:cNvPicPr>
          <p:nvPr userDrawn="1"/>
        </p:nvPicPr>
        <p:blipFill>
          <a:blip r:embed="rId2"/>
          <a:srcRect t="20973" b="20410"/>
          <a:stretch>
            <a:fillRect/>
          </a:stretch>
        </p:blipFill>
        <p:spPr>
          <a:xfrm>
            <a:off x="-635" y="-109855"/>
            <a:ext cx="12192635" cy="7146925"/>
          </a:xfrm>
          <a:prstGeom prst="rect">
            <a:avLst/>
          </a:prstGeom>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940367" y="2892967"/>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7" name="Google Shape;17;p3"/>
          <p:cNvSpPr txBox="1">
            <a:spLocks noGrp="1"/>
          </p:cNvSpPr>
          <p:nvPr>
            <p:ph type="title" idx="2" hasCustomPrompt="1"/>
          </p:nvPr>
        </p:nvSpPr>
        <p:spPr>
          <a:xfrm>
            <a:off x="1192561"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 name="Google Shape;18;p3"/>
          <p:cNvSpPr txBox="1">
            <a:spLocks noGrp="1"/>
          </p:cNvSpPr>
          <p:nvPr>
            <p:ph type="subTitle" idx="1"/>
          </p:nvPr>
        </p:nvSpPr>
        <p:spPr>
          <a:xfrm>
            <a:off x="940367"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19" name="Google Shape;19;p3"/>
          <p:cNvSpPr/>
          <p:nvPr/>
        </p:nvSpPr>
        <p:spPr>
          <a:xfrm rot="-5400000">
            <a:off x="7069333" y="-2339833"/>
            <a:ext cx="1761200" cy="8484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 name="Google Shape;20;p3"/>
          <p:cNvSpPr/>
          <p:nvPr/>
        </p:nvSpPr>
        <p:spPr>
          <a:xfrm>
            <a:off x="8608733" y="3778533"/>
            <a:ext cx="2636400" cy="30796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6"/>
        </a:solidFill>
        <a:effectLst/>
      </p:bgPr>
    </p:bg>
    <p:spTree>
      <p:nvGrpSpPr>
        <p:cNvPr id="1" name="Shape 21"/>
        <p:cNvGrpSpPr/>
        <p:nvPr/>
      </p:nvGrpSpPr>
      <p:grpSpPr>
        <a:xfrm>
          <a:off x="0" y="0"/>
          <a:ext cx="0" cy="0"/>
          <a:chOff x="0" y="0"/>
          <a:chExt cx="0" cy="0"/>
        </a:xfrm>
      </p:grpSpPr>
      <p:sp>
        <p:nvSpPr>
          <p:cNvPr id="22" name="Google Shape;22;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 name="Google Shape;23;p4"/>
          <p:cNvSpPr/>
          <p:nvPr/>
        </p:nvSpPr>
        <p:spPr>
          <a:xfrm>
            <a:off x="11232000" y="720467"/>
            <a:ext cx="960800" cy="6138000"/>
          </a:xfrm>
          <a:prstGeom prst="round2SameRect">
            <a:avLst>
              <a:gd name="adj1" fmla="val 49199"/>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 name="Google Shape;24;p4"/>
          <p:cNvSpPr txBox="1">
            <a:spLocks noGrp="1"/>
          </p:cNvSpPr>
          <p:nvPr>
            <p:ph type="subTitle" idx="1"/>
          </p:nvPr>
        </p:nvSpPr>
        <p:spPr>
          <a:xfrm>
            <a:off x="957500" y="1475367"/>
            <a:ext cx="10274400" cy="4666000"/>
          </a:xfrm>
          <a:prstGeom prst="rect">
            <a:avLst/>
          </a:prstGeom>
        </p:spPr>
        <p:txBody>
          <a:bodyPr spcFirstLastPara="1" wrap="square" lIns="91425" tIns="91425" rIns="91425" bIns="91425" anchor="ctr" anchorCtr="0">
            <a:normAutofit/>
          </a:bodyPr>
          <a:lstStyle>
            <a:lvl1pPr lvl="0">
              <a:lnSpc>
                <a:spcPct val="100000"/>
              </a:lnSpc>
              <a:spcBef>
                <a:spcPts val="0"/>
              </a:spcBef>
              <a:spcAft>
                <a:spcPts val="0"/>
              </a:spcAft>
              <a:buSzPts val="1400"/>
              <a:buFont typeface="Glegoo"/>
              <a:buAutoNum type="arabicPeriod"/>
              <a:defRPr sz="1600">
                <a:latin typeface="Glegoo"/>
                <a:ea typeface="Glegoo"/>
                <a:cs typeface="Glegoo"/>
                <a:sym typeface="Glegoo"/>
              </a:defRPr>
            </a:lvl1pPr>
            <a:lvl2pPr lvl="1">
              <a:spcBef>
                <a:spcPts val="0"/>
              </a:spcBef>
              <a:spcAft>
                <a:spcPts val="0"/>
              </a:spcAft>
              <a:buSzPts val="1400"/>
              <a:buAutoNum type="alphaLcPeriod"/>
              <a:defRPr/>
            </a:lvl2pPr>
            <a:lvl3pPr lvl="2">
              <a:spcBef>
                <a:spcPts val="0"/>
              </a:spcBef>
              <a:spcAft>
                <a:spcPts val="0"/>
              </a:spcAft>
              <a:buSzPts val="1400"/>
              <a:buAutoNum type="romanLcPeriod"/>
              <a:defRPr/>
            </a:lvl3pPr>
            <a:lvl4pPr lvl="3">
              <a:spcBef>
                <a:spcPts val="0"/>
              </a:spcBef>
              <a:spcAft>
                <a:spcPts val="0"/>
              </a:spcAft>
              <a:buSzPts val="1400"/>
              <a:buAutoNum type="arabicPeriod"/>
              <a:defRPr/>
            </a:lvl4pPr>
            <a:lvl5pPr lvl="4">
              <a:spcBef>
                <a:spcPts val="0"/>
              </a:spcBef>
              <a:spcAft>
                <a:spcPts val="0"/>
              </a:spcAft>
              <a:buSzPts val="1400"/>
              <a:buAutoNum type="alphaLcPeriod"/>
              <a:defRPr/>
            </a:lvl5pPr>
            <a:lvl6pPr lvl="5">
              <a:spcBef>
                <a:spcPts val="0"/>
              </a:spcBef>
              <a:spcAft>
                <a:spcPts val="0"/>
              </a:spcAft>
              <a:buSzPts val="1400"/>
              <a:buAutoNum type="romanLcPeriod"/>
              <a:defRPr/>
            </a:lvl6pPr>
            <a:lvl7pPr lvl="6">
              <a:spcBef>
                <a:spcPts val="0"/>
              </a:spcBef>
              <a:spcAft>
                <a:spcPts val="0"/>
              </a:spcAft>
              <a:buSzPts val="1400"/>
              <a:buAutoNum type="arabicPeriod"/>
              <a:defRPr/>
            </a:lvl7pPr>
            <a:lvl8pPr lvl="7">
              <a:spcBef>
                <a:spcPts val="0"/>
              </a:spcBef>
              <a:spcAft>
                <a:spcPts val="0"/>
              </a:spcAft>
              <a:buSzPts val="1400"/>
              <a:buAutoNum type="alphaLcPeriod"/>
              <a:defRPr/>
            </a:lvl8pPr>
            <a:lvl9pPr lvl="8">
              <a:spcBef>
                <a:spcPts val="0"/>
              </a:spcBef>
              <a:spcAft>
                <a:spcPts val="0"/>
              </a:spcAft>
              <a:buSzPts val="1400"/>
              <a:buAutoNum type="romanLcPeriod"/>
              <a:defRPr/>
            </a:lvl9pPr>
          </a:lstStyle>
          <a:p>
            <a:endParaRPr/>
          </a:p>
        </p:txBody>
      </p:sp>
      <p:sp>
        <p:nvSpPr>
          <p:cNvPr id="25" name="Google Shape;25;p4"/>
          <p:cNvSpPr/>
          <p:nvPr/>
        </p:nvSpPr>
        <p:spPr>
          <a:xfrm rot="10800000">
            <a:off x="33" y="0"/>
            <a:ext cx="946800" cy="6138000"/>
          </a:xfrm>
          <a:prstGeom prst="round2SameRect">
            <a:avLst>
              <a:gd name="adj1" fmla="val 49199"/>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 name="Google Shape;26;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 name="Google Shape;27;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6"/>
        </a:solidFill>
        <a:effectLst/>
      </p:bgPr>
    </p:bg>
    <p:spTree>
      <p:nvGrpSpPr>
        <p:cNvPr id="1" name="Shape 28"/>
        <p:cNvGrpSpPr/>
        <p:nvPr/>
      </p:nvGrpSpPr>
      <p:grpSpPr>
        <a:xfrm>
          <a:off x="0" y="0"/>
          <a:ext cx="0" cy="0"/>
          <a:chOff x="0" y="0"/>
          <a:chExt cx="0" cy="0"/>
        </a:xfrm>
      </p:grpSpPr>
      <p:sp>
        <p:nvSpPr>
          <p:cNvPr id="29" name="Google Shape;29;p5"/>
          <p:cNvSpPr txBox="1">
            <a:spLocks noGrp="1"/>
          </p:cNvSpPr>
          <p:nvPr>
            <p:ph type="subTitle" idx="1"/>
          </p:nvPr>
        </p:nvSpPr>
        <p:spPr>
          <a:xfrm>
            <a:off x="1193112"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0" name="Google Shape;30;p5"/>
          <p:cNvSpPr txBox="1">
            <a:spLocks noGrp="1"/>
          </p:cNvSpPr>
          <p:nvPr>
            <p:ph type="subTitle" idx="2"/>
          </p:nvPr>
        </p:nvSpPr>
        <p:spPr>
          <a:xfrm>
            <a:off x="6955056"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1" name="Google Shape;31;p5"/>
          <p:cNvSpPr txBox="1">
            <a:spLocks noGrp="1"/>
          </p:cNvSpPr>
          <p:nvPr>
            <p:ph type="title"/>
          </p:nvPr>
        </p:nvSpPr>
        <p:spPr>
          <a:xfrm>
            <a:off x="960000" y="593367"/>
            <a:ext cx="102464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 name="Google Shape;32;p5"/>
          <p:cNvSpPr/>
          <p:nvPr/>
        </p:nvSpPr>
        <p:spPr>
          <a:xfrm rot="-5400000">
            <a:off x="10422300" y="5499933"/>
            <a:ext cx="1003600" cy="1003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 name="Google Shape;33;p5"/>
          <p:cNvSpPr/>
          <p:nvPr/>
        </p:nvSpPr>
        <p:spPr>
          <a:xfrm rot="5400000">
            <a:off x="1576200" y="3915333"/>
            <a:ext cx="1020400" cy="417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6"/>
        </a:solidFill>
        <a:effectLst/>
      </p:bgPr>
    </p:bg>
    <p:spTree>
      <p:nvGrpSpPr>
        <p:cNvPr id="1" name="Shape 34"/>
        <p:cNvGrpSpPr/>
        <p:nvPr/>
      </p:nvGrpSpPr>
      <p:grpSpPr>
        <a:xfrm>
          <a:off x="0" y="0"/>
          <a:ext cx="0" cy="0"/>
          <a:chOff x="0" y="0"/>
          <a:chExt cx="0" cy="0"/>
        </a:xfrm>
      </p:grpSpPr>
      <p:sp>
        <p:nvSpPr>
          <p:cNvPr id="35" name="Google Shape;35;p6"/>
          <p:cNvSpPr/>
          <p:nvPr/>
        </p:nvSpPr>
        <p:spPr>
          <a:xfrm>
            <a:off x="7835849"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 name="Google Shape;36;p6"/>
          <p:cNvSpPr/>
          <p:nvPr/>
        </p:nvSpPr>
        <p:spPr>
          <a:xfrm rot="10800000">
            <a:off x="10543600" y="0"/>
            <a:ext cx="1648400" cy="18860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 name="Google Shape;37;p6"/>
          <p:cNvSpPr/>
          <p:nvPr/>
        </p:nvSpPr>
        <p:spPr>
          <a:xfrm rot="5400000">
            <a:off x="1307600" y="4590400"/>
            <a:ext cx="960000" cy="357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 name="Google Shape;38;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6"/>
        </a:solidFill>
        <a:effectLst/>
      </p:bgPr>
    </p:bg>
    <p:spTree>
      <p:nvGrpSpPr>
        <p:cNvPr id="1" name="Shape 39"/>
        <p:cNvGrpSpPr/>
        <p:nvPr/>
      </p:nvGrpSpPr>
      <p:grpSpPr>
        <a:xfrm>
          <a:off x="0" y="0"/>
          <a:ext cx="0" cy="0"/>
          <a:chOff x="0" y="0"/>
          <a:chExt cx="0" cy="0"/>
        </a:xfrm>
      </p:grpSpPr>
      <p:sp>
        <p:nvSpPr>
          <p:cNvPr id="40" name="Google Shape;40;p7"/>
          <p:cNvSpPr txBox="1">
            <a:spLocks noGrp="1"/>
          </p:cNvSpPr>
          <p:nvPr>
            <p:ph type="body" idx="1"/>
          </p:nvPr>
        </p:nvSpPr>
        <p:spPr>
          <a:xfrm>
            <a:off x="946833" y="2070667"/>
            <a:ext cx="4700800" cy="4103200"/>
          </a:xfrm>
          <a:prstGeom prst="rect">
            <a:avLst/>
          </a:prstGeom>
        </p:spPr>
        <p:txBody>
          <a:bodyPr spcFirstLastPara="1" wrap="square" lIns="91425" tIns="91425" rIns="91425" bIns="91425" anchor="ctr" anchorCtr="0">
            <a:normAutofit/>
          </a:bodyPr>
          <a:lstStyle>
            <a:lvl1pPr marL="609600" lvl="0" indent="-423545" rtl="0">
              <a:lnSpc>
                <a:spcPct val="100000"/>
              </a:lnSpc>
              <a:spcBef>
                <a:spcPts val="0"/>
              </a:spcBef>
              <a:spcAft>
                <a:spcPts val="0"/>
              </a:spcAft>
              <a:buSzPts val="1400"/>
              <a:buFont typeface="Glegoo"/>
              <a:buChar char="●"/>
              <a:defRPr sz="1865">
                <a:latin typeface="Glegoo"/>
                <a:ea typeface="Glegoo"/>
                <a:cs typeface="Glegoo"/>
                <a:sym typeface="Glegoo"/>
              </a:defRPr>
            </a:lvl1pPr>
            <a:lvl2pPr marL="1219200" lvl="1" indent="-423545" rtl="0">
              <a:spcBef>
                <a:spcPts val="0"/>
              </a:spcBef>
              <a:spcAft>
                <a:spcPts val="0"/>
              </a:spcAft>
              <a:buSzPts val="1400"/>
              <a:buFont typeface="Glegoo"/>
              <a:buChar char="○"/>
              <a:defRPr>
                <a:latin typeface="Glegoo"/>
                <a:ea typeface="Glegoo"/>
                <a:cs typeface="Glegoo"/>
                <a:sym typeface="Glegoo"/>
              </a:defRPr>
            </a:lvl2pPr>
            <a:lvl3pPr marL="1828800" lvl="2" indent="-423545" rtl="0">
              <a:spcBef>
                <a:spcPts val="0"/>
              </a:spcBef>
              <a:spcAft>
                <a:spcPts val="0"/>
              </a:spcAft>
              <a:buSzPts val="1400"/>
              <a:buFont typeface="Glegoo"/>
              <a:buChar char="■"/>
              <a:defRPr>
                <a:latin typeface="Glegoo"/>
                <a:ea typeface="Glegoo"/>
                <a:cs typeface="Glegoo"/>
                <a:sym typeface="Glegoo"/>
              </a:defRPr>
            </a:lvl3pPr>
            <a:lvl4pPr marL="2438400" lvl="3" indent="-423545" rtl="0">
              <a:spcBef>
                <a:spcPts val="0"/>
              </a:spcBef>
              <a:spcAft>
                <a:spcPts val="0"/>
              </a:spcAft>
              <a:buSzPts val="1400"/>
              <a:buFont typeface="Glegoo"/>
              <a:buChar char="●"/>
              <a:defRPr>
                <a:latin typeface="Glegoo"/>
                <a:ea typeface="Glegoo"/>
                <a:cs typeface="Glegoo"/>
                <a:sym typeface="Glegoo"/>
              </a:defRPr>
            </a:lvl4pPr>
            <a:lvl5pPr marL="3048000" lvl="4" indent="-423545" rtl="0">
              <a:spcBef>
                <a:spcPts val="0"/>
              </a:spcBef>
              <a:spcAft>
                <a:spcPts val="0"/>
              </a:spcAft>
              <a:buSzPts val="1400"/>
              <a:buFont typeface="Glegoo"/>
              <a:buChar char="○"/>
              <a:defRPr>
                <a:latin typeface="Glegoo"/>
                <a:ea typeface="Glegoo"/>
                <a:cs typeface="Glegoo"/>
                <a:sym typeface="Glegoo"/>
              </a:defRPr>
            </a:lvl5pPr>
            <a:lvl6pPr marL="3657600" lvl="5" indent="-423545" rtl="0">
              <a:spcBef>
                <a:spcPts val="0"/>
              </a:spcBef>
              <a:spcAft>
                <a:spcPts val="0"/>
              </a:spcAft>
              <a:buSzPts val="1400"/>
              <a:buFont typeface="Glegoo"/>
              <a:buChar char="■"/>
              <a:defRPr>
                <a:latin typeface="Glegoo"/>
                <a:ea typeface="Glegoo"/>
                <a:cs typeface="Glegoo"/>
                <a:sym typeface="Glegoo"/>
              </a:defRPr>
            </a:lvl6pPr>
            <a:lvl7pPr marL="4267200" lvl="6" indent="-423545" rtl="0">
              <a:spcBef>
                <a:spcPts val="0"/>
              </a:spcBef>
              <a:spcAft>
                <a:spcPts val="0"/>
              </a:spcAft>
              <a:buSzPts val="1400"/>
              <a:buFont typeface="Glegoo"/>
              <a:buChar char="●"/>
              <a:defRPr>
                <a:latin typeface="Glegoo"/>
                <a:ea typeface="Glegoo"/>
                <a:cs typeface="Glegoo"/>
                <a:sym typeface="Glegoo"/>
              </a:defRPr>
            </a:lvl7pPr>
            <a:lvl8pPr marL="4876800" lvl="7" indent="-423545" rtl="0">
              <a:spcBef>
                <a:spcPts val="0"/>
              </a:spcBef>
              <a:spcAft>
                <a:spcPts val="0"/>
              </a:spcAft>
              <a:buSzPts val="1400"/>
              <a:buFont typeface="Glegoo"/>
              <a:buChar char="○"/>
              <a:defRPr>
                <a:latin typeface="Glegoo"/>
                <a:ea typeface="Glegoo"/>
                <a:cs typeface="Glegoo"/>
                <a:sym typeface="Glegoo"/>
              </a:defRPr>
            </a:lvl8pPr>
            <a:lvl9pPr marL="5486400" lvl="8" indent="-423545" rtl="0">
              <a:spcBef>
                <a:spcPts val="0"/>
              </a:spcBef>
              <a:spcAft>
                <a:spcPts val="0"/>
              </a:spcAft>
              <a:buSzPts val="1400"/>
              <a:buFont typeface="Glegoo"/>
              <a:buChar char="■"/>
              <a:defRPr>
                <a:latin typeface="Glegoo"/>
                <a:ea typeface="Glegoo"/>
                <a:cs typeface="Glegoo"/>
                <a:sym typeface="Glegoo"/>
              </a:defRPr>
            </a:lvl9pPr>
          </a:lstStyle>
          <a:p>
            <a:endParaRPr/>
          </a:p>
        </p:txBody>
      </p:sp>
      <p:sp>
        <p:nvSpPr>
          <p:cNvPr id="41" name="Google Shape;41;p7"/>
          <p:cNvSpPr/>
          <p:nvPr/>
        </p:nvSpPr>
        <p:spPr>
          <a:xfrm rot="10800000">
            <a:off x="10030767" y="67"/>
            <a:ext cx="1517200" cy="1601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 name="Google Shape;42;p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1" name="Shape 43"/>
        <p:cNvGrpSpPr/>
        <p:nvPr/>
      </p:nvGrpSpPr>
      <p:grpSpPr>
        <a:xfrm>
          <a:off x="0" y="0"/>
          <a:ext cx="0" cy="0"/>
          <a:chOff x="0" y="0"/>
          <a:chExt cx="0" cy="0"/>
        </a:xfrm>
      </p:grpSpPr>
      <p:sp>
        <p:nvSpPr>
          <p:cNvPr id="44" name="Google Shape;44;p8"/>
          <p:cNvSpPr txBox="1">
            <a:spLocks noGrp="1"/>
          </p:cNvSpPr>
          <p:nvPr>
            <p:ph type="ctrTitle"/>
          </p:nvPr>
        </p:nvSpPr>
        <p:spPr>
          <a:xfrm>
            <a:off x="3221400" y="2225000"/>
            <a:ext cx="5749200" cy="2408000"/>
          </a:xfrm>
          <a:prstGeom prst="rect">
            <a:avLst/>
          </a:prstGeom>
        </p:spPr>
        <p:txBody>
          <a:bodyPr spcFirstLastPara="1" wrap="square" lIns="91425" tIns="91425" rIns="91425" bIns="91425" anchor="ctr" anchorCtr="0">
            <a:normAutofit/>
          </a:bodyPr>
          <a:lstStyle>
            <a:lvl1pPr lvl="0" algn="ctr" rtl="0">
              <a:lnSpc>
                <a:spcPct val="90000"/>
              </a:lnSpc>
              <a:spcBef>
                <a:spcPts val="0"/>
              </a:spcBef>
              <a:spcAft>
                <a:spcPts val="0"/>
              </a:spcAft>
              <a:buSzPts val="5200"/>
              <a:buNone/>
              <a:defRPr sz="8000"/>
            </a:lvl1pPr>
            <a:lvl2pPr lvl="1" algn="ctr" rtl="0">
              <a:spcBef>
                <a:spcPts val="0"/>
              </a:spcBef>
              <a:spcAft>
                <a:spcPts val="0"/>
              </a:spcAft>
              <a:buClr>
                <a:srgbClr val="191919"/>
              </a:buClr>
              <a:buSzPts val="5200"/>
              <a:buNone/>
              <a:defRPr sz="6935">
                <a:solidFill>
                  <a:srgbClr val="191919"/>
                </a:solidFill>
              </a:defRPr>
            </a:lvl2pPr>
            <a:lvl3pPr lvl="2" algn="ctr" rtl="0">
              <a:spcBef>
                <a:spcPts val="0"/>
              </a:spcBef>
              <a:spcAft>
                <a:spcPts val="0"/>
              </a:spcAft>
              <a:buClr>
                <a:srgbClr val="191919"/>
              </a:buClr>
              <a:buSzPts val="5200"/>
              <a:buNone/>
              <a:defRPr sz="6935">
                <a:solidFill>
                  <a:srgbClr val="191919"/>
                </a:solidFill>
              </a:defRPr>
            </a:lvl3pPr>
            <a:lvl4pPr lvl="3" algn="ctr" rtl="0">
              <a:spcBef>
                <a:spcPts val="0"/>
              </a:spcBef>
              <a:spcAft>
                <a:spcPts val="0"/>
              </a:spcAft>
              <a:buClr>
                <a:srgbClr val="191919"/>
              </a:buClr>
              <a:buSzPts val="5200"/>
              <a:buNone/>
              <a:defRPr sz="6935">
                <a:solidFill>
                  <a:srgbClr val="191919"/>
                </a:solidFill>
              </a:defRPr>
            </a:lvl4pPr>
            <a:lvl5pPr lvl="4" algn="ctr" rtl="0">
              <a:spcBef>
                <a:spcPts val="0"/>
              </a:spcBef>
              <a:spcAft>
                <a:spcPts val="0"/>
              </a:spcAft>
              <a:buClr>
                <a:srgbClr val="191919"/>
              </a:buClr>
              <a:buSzPts val="5200"/>
              <a:buNone/>
              <a:defRPr sz="6935">
                <a:solidFill>
                  <a:srgbClr val="191919"/>
                </a:solidFill>
              </a:defRPr>
            </a:lvl5pPr>
            <a:lvl6pPr lvl="5" algn="ctr" rtl="0">
              <a:spcBef>
                <a:spcPts val="0"/>
              </a:spcBef>
              <a:spcAft>
                <a:spcPts val="0"/>
              </a:spcAft>
              <a:buClr>
                <a:srgbClr val="191919"/>
              </a:buClr>
              <a:buSzPts val="5200"/>
              <a:buNone/>
              <a:defRPr sz="6935">
                <a:solidFill>
                  <a:srgbClr val="191919"/>
                </a:solidFill>
              </a:defRPr>
            </a:lvl6pPr>
            <a:lvl7pPr lvl="6" algn="ctr" rtl="0">
              <a:spcBef>
                <a:spcPts val="0"/>
              </a:spcBef>
              <a:spcAft>
                <a:spcPts val="0"/>
              </a:spcAft>
              <a:buClr>
                <a:srgbClr val="191919"/>
              </a:buClr>
              <a:buSzPts val="5200"/>
              <a:buNone/>
              <a:defRPr sz="6935">
                <a:solidFill>
                  <a:srgbClr val="191919"/>
                </a:solidFill>
              </a:defRPr>
            </a:lvl7pPr>
            <a:lvl8pPr lvl="7" algn="ctr" rtl="0">
              <a:spcBef>
                <a:spcPts val="0"/>
              </a:spcBef>
              <a:spcAft>
                <a:spcPts val="0"/>
              </a:spcAft>
              <a:buClr>
                <a:srgbClr val="191919"/>
              </a:buClr>
              <a:buSzPts val="5200"/>
              <a:buNone/>
              <a:defRPr sz="6935">
                <a:solidFill>
                  <a:srgbClr val="191919"/>
                </a:solidFill>
              </a:defRPr>
            </a:lvl8pPr>
            <a:lvl9pPr lvl="8" algn="ctr" rtl="0">
              <a:spcBef>
                <a:spcPts val="0"/>
              </a:spcBef>
              <a:spcAft>
                <a:spcPts val="0"/>
              </a:spcAft>
              <a:buClr>
                <a:srgbClr val="191919"/>
              </a:buClr>
              <a:buSzPts val="5200"/>
              <a:buNone/>
              <a:defRPr sz="6935">
                <a:solidFill>
                  <a:srgbClr val="191919"/>
                </a:solidFill>
              </a:defRPr>
            </a:lvl9pPr>
          </a:lstStyle>
          <a:p>
            <a:endParaRPr/>
          </a:p>
        </p:txBody>
      </p:sp>
      <p:sp>
        <p:nvSpPr>
          <p:cNvPr id="45" name="Google Shape;45;p8"/>
          <p:cNvSpPr/>
          <p:nvPr/>
        </p:nvSpPr>
        <p:spPr>
          <a:xfrm>
            <a:off x="190400" y="4502833"/>
            <a:ext cx="1638400" cy="163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 name="Google Shape;46;p8"/>
          <p:cNvSpPr/>
          <p:nvPr/>
        </p:nvSpPr>
        <p:spPr>
          <a:xfrm>
            <a:off x="10172800" y="867200"/>
            <a:ext cx="2019200" cy="599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 name="Google Shape;47;p8"/>
          <p:cNvSpPr/>
          <p:nvPr/>
        </p:nvSpPr>
        <p:spPr>
          <a:xfrm rot="10800000">
            <a:off x="0" y="0"/>
            <a:ext cx="2019200" cy="387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5A0BB"/>
        </a:solidFill>
        <a:effectLst/>
      </p:bgPr>
    </p:bg>
    <p:spTree>
      <p:nvGrpSpPr>
        <p:cNvPr id="1" name="Shape 48"/>
        <p:cNvGrpSpPr/>
        <p:nvPr/>
      </p:nvGrpSpPr>
      <p:grpSpPr>
        <a:xfrm>
          <a:off x="0" y="0"/>
          <a:ext cx="0" cy="0"/>
          <a:chOff x="0" y="0"/>
          <a:chExt cx="0" cy="0"/>
        </a:xfrm>
      </p:grpSpPr>
      <p:sp>
        <p:nvSpPr>
          <p:cNvPr id="49" name="Google Shape;49;p9"/>
          <p:cNvSpPr txBox="1">
            <a:spLocks noGrp="1"/>
          </p:cNvSpPr>
          <p:nvPr>
            <p:ph type="title"/>
          </p:nvPr>
        </p:nvSpPr>
        <p:spPr>
          <a:xfrm flipH="1">
            <a:off x="4743361" y="2892833"/>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50" name="Google Shape;50;p9"/>
          <p:cNvSpPr txBox="1">
            <a:spLocks noGrp="1"/>
          </p:cNvSpPr>
          <p:nvPr>
            <p:ph type="title" idx="2" hasCustomPrompt="1"/>
          </p:nvPr>
        </p:nvSpPr>
        <p:spPr>
          <a:xfrm flipH="1">
            <a:off x="9725967" y="1341033"/>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1" name="Google Shape;51;p9"/>
          <p:cNvSpPr txBox="1">
            <a:spLocks noGrp="1"/>
          </p:cNvSpPr>
          <p:nvPr>
            <p:ph type="subTitle" idx="1"/>
          </p:nvPr>
        </p:nvSpPr>
        <p:spPr>
          <a:xfrm flipH="1">
            <a:off x="4743361" y="4685300"/>
            <a:ext cx="6508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52" name="Google Shape;52;p9"/>
          <p:cNvSpPr/>
          <p:nvPr/>
        </p:nvSpPr>
        <p:spPr>
          <a:xfrm rot="5400000" flipH="1">
            <a:off x="3361595" y="-2339967"/>
            <a:ext cx="1761200" cy="8484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 name="Google Shape;53;p9"/>
          <p:cNvSpPr/>
          <p:nvPr/>
        </p:nvSpPr>
        <p:spPr>
          <a:xfrm flipH="1">
            <a:off x="946995" y="3778400"/>
            <a:ext cx="2636400" cy="30796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4"/>
        <p:cNvGrpSpPr/>
        <p:nvPr/>
      </p:nvGrpSpPr>
      <p:grpSpPr>
        <a:xfrm>
          <a:off x="0" y="0"/>
          <a:ext cx="0" cy="0"/>
          <a:chOff x="0" y="0"/>
          <a:chExt cx="0" cy="0"/>
        </a:xfrm>
      </p:grpSpPr>
      <p:sp>
        <p:nvSpPr>
          <p:cNvPr id="55" name="Google Shape;55;p10"/>
          <p:cNvSpPr/>
          <p:nvPr/>
        </p:nvSpPr>
        <p:spPr>
          <a:xfrm rot="5400000">
            <a:off x="1523400" y="-619267"/>
            <a:ext cx="1448800" cy="4495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 name="Google Shape;56;p10"/>
          <p:cNvSpPr txBox="1">
            <a:spLocks noGrp="1"/>
          </p:cNvSpPr>
          <p:nvPr>
            <p:ph type="title"/>
          </p:nvPr>
        </p:nvSpPr>
        <p:spPr>
          <a:xfrm>
            <a:off x="3235067" y="3291100"/>
            <a:ext cx="5722000" cy="2573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388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 name="Google Shape;57;p10"/>
          <p:cNvSpPr/>
          <p:nvPr/>
        </p:nvSpPr>
        <p:spPr>
          <a:xfrm>
            <a:off x="9790800" y="907933"/>
            <a:ext cx="1441200" cy="1441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58"/>
        <p:cNvGrpSpPr/>
        <p:nvPr/>
      </p:nvGrpSpPr>
      <p:grpSpPr>
        <a:xfrm>
          <a:off x="0" y="0"/>
          <a:ext cx="0" cy="0"/>
          <a:chOff x="0" y="0"/>
          <a:chExt cx="0" cy="0"/>
        </a:xfrm>
      </p:grpSpPr>
      <p:sp>
        <p:nvSpPr>
          <p:cNvPr id="59" name="Google Shape;59;p11"/>
          <p:cNvSpPr txBox="1">
            <a:spLocks noGrp="1"/>
          </p:cNvSpPr>
          <p:nvPr>
            <p:ph type="subTitle" idx="1"/>
          </p:nvPr>
        </p:nvSpPr>
        <p:spPr>
          <a:xfrm>
            <a:off x="2393400" y="4460600"/>
            <a:ext cx="7405200" cy="9512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600"/>
              <a:buFont typeface="Glegoo"/>
              <a:buNone/>
              <a:defRPr sz="2135">
                <a:latin typeface="Glegoo"/>
                <a:ea typeface="Glegoo"/>
                <a:cs typeface="Glegoo"/>
                <a:sym typeface="Glegoo"/>
              </a:defRPr>
            </a:lvl1pPr>
            <a:lvl2pPr lvl="1"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9pPr>
          </a:lstStyle>
          <a:p>
            <a:endParaRPr/>
          </a:p>
        </p:txBody>
      </p:sp>
      <p:sp>
        <p:nvSpPr>
          <p:cNvPr id="60" name="Google Shape;60;p11"/>
          <p:cNvSpPr txBox="1">
            <a:spLocks noGrp="1"/>
          </p:cNvSpPr>
          <p:nvPr>
            <p:ph type="title" hasCustomPrompt="1"/>
          </p:nvPr>
        </p:nvSpPr>
        <p:spPr>
          <a:xfrm>
            <a:off x="2393400" y="2583767"/>
            <a:ext cx="7405200" cy="1686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9600"/>
              <a:buNone/>
              <a:defRPr sz="10665"/>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61" name="Google Shape;61;p11"/>
          <p:cNvSpPr/>
          <p:nvPr/>
        </p:nvSpPr>
        <p:spPr>
          <a:xfrm>
            <a:off x="5824533" y="356867"/>
            <a:ext cx="1483200" cy="1483200"/>
          </a:xfrm>
          <a:prstGeom prst="ellips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 name="Google Shape;62;p11"/>
          <p:cNvSpPr/>
          <p:nvPr/>
        </p:nvSpPr>
        <p:spPr>
          <a:xfrm rot="10800000">
            <a:off x="10495467" y="-133"/>
            <a:ext cx="1680800" cy="2212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 name="Google Shape;63;p11"/>
          <p:cNvSpPr/>
          <p:nvPr/>
        </p:nvSpPr>
        <p:spPr>
          <a:xfrm rot="5400000">
            <a:off x="1586200" y="-1213333"/>
            <a:ext cx="1451200" cy="4623600"/>
          </a:xfrm>
          <a:prstGeom prst="round2SameRect">
            <a:avLst>
              <a:gd name="adj1" fmla="val 50000"/>
              <a:gd name="adj2" fmla="val 0"/>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 name="Google Shape;64;p11"/>
          <p:cNvSpPr/>
          <p:nvPr/>
        </p:nvSpPr>
        <p:spPr>
          <a:xfrm>
            <a:off x="0" y="4434433"/>
            <a:ext cx="1964400" cy="242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 name="Google Shape;65;p11"/>
          <p:cNvSpPr/>
          <p:nvPr/>
        </p:nvSpPr>
        <p:spPr>
          <a:xfrm rot="-5400000">
            <a:off x="10223833" y="4496833"/>
            <a:ext cx="1637600" cy="2298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002 Intro">
  <p:cSld name="CUSTOM_1">
    <p:bg>
      <p:bgPr>
        <a:solidFill>
          <a:schemeClr val="lt2"/>
        </a:solidFill>
        <a:effectLst/>
      </p:bgPr>
    </p:bg>
    <p:spTree>
      <p:nvGrpSpPr>
        <p:cNvPr id="1" name="Shape 212"/>
        <p:cNvGrpSpPr/>
        <p:nvPr/>
      </p:nvGrpSpPr>
      <p:grpSpPr>
        <a:xfrm>
          <a:off x="0" y="0"/>
          <a:ext cx="0" cy="0"/>
          <a:chOff x="0" y="0"/>
          <a:chExt cx="0" cy="0"/>
        </a:xfrm>
      </p:grpSpPr>
      <p:sp>
        <p:nvSpPr>
          <p:cNvPr id="213" name="Google Shape;213;p6"/>
          <p:cNvSpPr/>
          <p:nvPr/>
        </p:nvSpPr>
        <p:spPr>
          <a:xfrm>
            <a:off x="0" y="1534084"/>
            <a:ext cx="12197820" cy="3450373"/>
          </a:xfrm>
          <a:custGeom>
            <a:avLst/>
            <a:gdLst/>
            <a:ahLst/>
            <a:cxnLst/>
            <a:rect l="l" t="t" r="r" b="b"/>
            <a:pathLst>
              <a:path w="6852708" h="3450373" extrusionOk="0">
                <a:moveTo>
                  <a:pt x="0" y="902434"/>
                </a:moveTo>
                <a:lnTo>
                  <a:pt x="0" y="3097305"/>
                </a:lnTo>
                <a:cubicBezTo>
                  <a:pt x="94725" y="3135901"/>
                  <a:pt x="201175" y="3157066"/>
                  <a:pt x="316236" y="3157066"/>
                </a:cubicBezTo>
                <a:cubicBezTo>
                  <a:pt x="659551" y="3157066"/>
                  <a:pt x="992179" y="2969068"/>
                  <a:pt x="1199579" y="2690391"/>
                </a:cubicBezTo>
                <a:cubicBezTo>
                  <a:pt x="1313707" y="2800160"/>
                  <a:pt x="1473069" y="2866146"/>
                  <a:pt x="1659408" y="2866146"/>
                </a:cubicBezTo>
                <a:cubicBezTo>
                  <a:pt x="1765754" y="2866146"/>
                  <a:pt x="1870854" y="2844670"/>
                  <a:pt x="1969937" y="2805866"/>
                </a:cubicBezTo>
                <a:cubicBezTo>
                  <a:pt x="2109380" y="2981622"/>
                  <a:pt x="2328711" y="3090976"/>
                  <a:pt x="2592967" y="3090976"/>
                </a:cubicBezTo>
                <a:cubicBezTo>
                  <a:pt x="2741748" y="3090976"/>
                  <a:pt x="2888557" y="3056323"/>
                  <a:pt x="3024472" y="2994591"/>
                </a:cubicBezTo>
                <a:cubicBezTo>
                  <a:pt x="3045637" y="3006730"/>
                  <a:pt x="3067529" y="3018039"/>
                  <a:pt x="3090043" y="3028518"/>
                </a:cubicBezTo>
                <a:cubicBezTo>
                  <a:pt x="3237163" y="3284681"/>
                  <a:pt x="3514180" y="3450373"/>
                  <a:pt x="3859259" y="3450373"/>
                </a:cubicBezTo>
                <a:cubicBezTo>
                  <a:pt x="4212534" y="3450373"/>
                  <a:pt x="4555953" y="3276589"/>
                  <a:pt x="4794479" y="3009946"/>
                </a:cubicBezTo>
                <a:cubicBezTo>
                  <a:pt x="4897816" y="3061926"/>
                  <a:pt x="5018064" y="3090976"/>
                  <a:pt x="5150141" y="3090976"/>
                </a:cubicBezTo>
                <a:cubicBezTo>
                  <a:pt x="5399975" y="3090976"/>
                  <a:pt x="5643999" y="2987225"/>
                  <a:pt x="5834177" y="2820392"/>
                </a:cubicBezTo>
                <a:cubicBezTo>
                  <a:pt x="5947163" y="2893952"/>
                  <a:pt x="6086190" y="2936179"/>
                  <a:pt x="6242648" y="2936179"/>
                </a:cubicBezTo>
                <a:cubicBezTo>
                  <a:pt x="6462498" y="2936179"/>
                  <a:pt x="6677472" y="2852866"/>
                  <a:pt x="6852709" y="2716121"/>
                </a:cubicBezTo>
                <a:lnTo>
                  <a:pt x="6852709" y="301296"/>
                </a:lnTo>
                <a:cubicBezTo>
                  <a:pt x="6694383" y="360019"/>
                  <a:pt x="6557846" y="485144"/>
                  <a:pt x="6486465" y="639942"/>
                </a:cubicBezTo>
                <a:cubicBezTo>
                  <a:pt x="6421412" y="613589"/>
                  <a:pt x="6348475" y="599167"/>
                  <a:pt x="6269520" y="599167"/>
                </a:cubicBezTo>
                <a:cubicBezTo>
                  <a:pt x="6038879" y="599167"/>
                  <a:pt x="5815294" y="722321"/>
                  <a:pt x="5671805" y="906480"/>
                </a:cubicBezTo>
                <a:cubicBezTo>
                  <a:pt x="5578221" y="839768"/>
                  <a:pt x="5460047" y="801068"/>
                  <a:pt x="5326103" y="801068"/>
                </a:cubicBezTo>
                <a:cubicBezTo>
                  <a:pt x="5097019" y="801068"/>
                  <a:pt x="4874368" y="914054"/>
                  <a:pt x="4720089" y="1087320"/>
                </a:cubicBezTo>
                <a:cubicBezTo>
                  <a:pt x="4717080" y="1087112"/>
                  <a:pt x="4713967" y="1087009"/>
                  <a:pt x="4710959" y="1086905"/>
                </a:cubicBezTo>
                <a:cubicBezTo>
                  <a:pt x="4726418" y="1051007"/>
                  <a:pt x="4737934" y="1013449"/>
                  <a:pt x="4744678" y="974749"/>
                </a:cubicBezTo>
                <a:cubicBezTo>
                  <a:pt x="4788980" y="724085"/>
                  <a:pt x="4621628" y="520834"/>
                  <a:pt x="4370964" y="520834"/>
                </a:cubicBezTo>
                <a:cubicBezTo>
                  <a:pt x="4365257" y="520834"/>
                  <a:pt x="4359655" y="520938"/>
                  <a:pt x="4353948" y="521146"/>
                </a:cubicBezTo>
                <a:cubicBezTo>
                  <a:pt x="4353015" y="224830"/>
                  <a:pt x="4133683" y="0"/>
                  <a:pt x="3822012" y="0"/>
                </a:cubicBezTo>
                <a:cubicBezTo>
                  <a:pt x="3510445" y="0"/>
                  <a:pt x="3211744" y="224727"/>
                  <a:pt x="3106020" y="520834"/>
                </a:cubicBezTo>
                <a:cubicBezTo>
                  <a:pt x="2891877" y="522702"/>
                  <a:pt x="2687278" y="676151"/>
                  <a:pt x="2612265" y="878986"/>
                </a:cubicBezTo>
                <a:cubicBezTo>
                  <a:pt x="2541091" y="829496"/>
                  <a:pt x="2451969" y="800965"/>
                  <a:pt x="2351122" y="800965"/>
                </a:cubicBezTo>
                <a:cubicBezTo>
                  <a:pt x="2114982" y="800965"/>
                  <a:pt x="1887766" y="957422"/>
                  <a:pt x="1784844" y="1172293"/>
                </a:cubicBezTo>
                <a:cubicBezTo>
                  <a:pt x="1723215" y="1107344"/>
                  <a:pt x="1638969" y="1063042"/>
                  <a:pt x="1539886" y="1048828"/>
                </a:cubicBezTo>
                <a:cubicBezTo>
                  <a:pt x="1540197" y="1047168"/>
                  <a:pt x="1540508" y="1045508"/>
                  <a:pt x="1540819" y="1043848"/>
                </a:cubicBezTo>
                <a:cubicBezTo>
                  <a:pt x="1591865" y="755003"/>
                  <a:pt x="1399094" y="520731"/>
                  <a:pt x="1110145" y="520731"/>
                </a:cubicBezTo>
                <a:cubicBezTo>
                  <a:pt x="884900" y="520731"/>
                  <a:pt x="667747" y="663078"/>
                  <a:pt x="558808" y="862801"/>
                </a:cubicBezTo>
                <a:cubicBezTo>
                  <a:pt x="492925" y="823375"/>
                  <a:pt x="413451" y="800965"/>
                  <a:pt x="324743" y="800965"/>
                </a:cubicBezTo>
                <a:cubicBezTo>
                  <a:pt x="209890" y="801068"/>
                  <a:pt x="97008" y="838730"/>
                  <a:pt x="0" y="902434"/>
                </a:cubicBezTo>
                <a:close/>
              </a:path>
            </a:pathLst>
          </a:custGeom>
          <a:solidFill>
            <a:srgbClr val="6CC8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4" name="Google Shape;214;p6"/>
          <p:cNvSpPr/>
          <p:nvPr/>
        </p:nvSpPr>
        <p:spPr>
          <a:xfrm>
            <a:off x="206" y="2743831"/>
            <a:ext cx="12197635" cy="2240522"/>
          </a:xfrm>
          <a:custGeom>
            <a:avLst/>
            <a:gdLst/>
            <a:ahLst/>
            <a:cxnLst/>
            <a:rect l="l" t="t" r="r" b="b"/>
            <a:pathLst>
              <a:path w="6852604" h="2240522" extrusionOk="0">
                <a:moveTo>
                  <a:pt x="6852605" y="349644"/>
                </a:moveTo>
                <a:lnTo>
                  <a:pt x="6852605" y="1716264"/>
                </a:lnTo>
                <a:lnTo>
                  <a:pt x="6852605" y="1887455"/>
                </a:lnTo>
                <a:cubicBezTo>
                  <a:pt x="6757880" y="1926050"/>
                  <a:pt x="6651430" y="1947216"/>
                  <a:pt x="6536370" y="1947216"/>
                </a:cubicBezTo>
                <a:cubicBezTo>
                  <a:pt x="6193054" y="1947216"/>
                  <a:pt x="5860426" y="1759217"/>
                  <a:pt x="5653026" y="1480540"/>
                </a:cubicBezTo>
                <a:cubicBezTo>
                  <a:pt x="5538899" y="1590309"/>
                  <a:pt x="5379536" y="1656295"/>
                  <a:pt x="5193197" y="1656295"/>
                </a:cubicBezTo>
                <a:cubicBezTo>
                  <a:pt x="5086852" y="1656295"/>
                  <a:pt x="4981751" y="1634819"/>
                  <a:pt x="4882668" y="1596016"/>
                </a:cubicBezTo>
                <a:cubicBezTo>
                  <a:pt x="4743225" y="1771771"/>
                  <a:pt x="4523894" y="1881126"/>
                  <a:pt x="4259638" y="1881126"/>
                </a:cubicBezTo>
                <a:cubicBezTo>
                  <a:pt x="4110857" y="1881126"/>
                  <a:pt x="3964049" y="1846472"/>
                  <a:pt x="3828134" y="1784740"/>
                </a:cubicBezTo>
                <a:cubicBezTo>
                  <a:pt x="3806968" y="1796879"/>
                  <a:pt x="3785077" y="1808188"/>
                  <a:pt x="3762563" y="1818667"/>
                </a:cubicBezTo>
                <a:cubicBezTo>
                  <a:pt x="3615442" y="2074830"/>
                  <a:pt x="3338321" y="2240522"/>
                  <a:pt x="2993346" y="2240522"/>
                </a:cubicBezTo>
                <a:cubicBezTo>
                  <a:pt x="2640071" y="2240522"/>
                  <a:pt x="2296652" y="2066738"/>
                  <a:pt x="2058126" y="1800095"/>
                </a:cubicBezTo>
                <a:cubicBezTo>
                  <a:pt x="1954789" y="1852075"/>
                  <a:pt x="1834541" y="1881126"/>
                  <a:pt x="1702465" y="1881126"/>
                </a:cubicBezTo>
                <a:cubicBezTo>
                  <a:pt x="1452527" y="1881126"/>
                  <a:pt x="1208606" y="1777374"/>
                  <a:pt x="1018429" y="1610541"/>
                </a:cubicBezTo>
                <a:cubicBezTo>
                  <a:pt x="905547" y="1684101"/>
                  <a:pt x="766415" y="1726328"/>
                  <a:pt x="610061" y="1726328"/>
                </a:cubicBezTo>
                <a:cubicBezTo>
                  <a:pt x="390211" y="1726328"/>
                  <a:pt x="175237" y="1643015"/>
                  <a:pt x="0" y="1506270"/>
                </a:cubicBezTo>
                <a:lnTo>
                  <a:pt x="0" y="740996"/>
                </a:lnTo>
                <a:cubicBezTo>
                  <a:pt x="176793" y="600205"/>
                  <a:pt x="395191" y="514195"/>
                  <a:pt x="618673" y="514195"/>
                </a:cubicBezTo>
                <a:cubicBezTo>
                  <a:pt x="775027" y="514195"/>
                  <a:pt x="914158" y="556421"/>
                  <a:pt x="1027040" y="629982"/>
                </a:cubicBezTo>
                <a:cubicBezTo>
                  <a:pt x="1217217" y="463149"/>
                  <a:pt x="1461138" y="359397"/>
                  <a:pt x="1711076" y="359397"/>
                </a:cubicBezTo>
                <a:cubicBezTo>
                  <a:pt x="1843152" y="359397"/>
                  <a:pt x="1963401" y="388447"/>
                  <a:pt x="2066738" y="440427"/>
                </a:cubicBezTo>
                <a:cubicBezTo>
                  <a:pt x="2305263" y="173784"/>
                  <a:pt x="2648682" y="0"/>
                  <a:pt x="3001957" y="0"/>
                </a:cubicBezTo>
                <a:cubicBezTo>
                  <a:pt x="3347036" y="0"/>
                  <a:pt x="3624054" y="165692"/>
                  <a:pt x="3771174" y="421959"/>
                </a:cubicBezTo>
                <a:cubicBezTo>
                  <a:pt x="3793688" y="432334"/>
                  <a:pt x="3815580" y="443643"/>
                  <a:pt x="3836745" y="455886"/>
                </a:cubicBezTo>
                <a:cubicBezTo>
                  <a:pt x="3972660" y="394257"/>
                  <a:pt x="4119469" y="359501"/>
                  <a:pt x="4268249" y="359501"/>
                </a:cubicBezTo>
                <a:cubicBezTo>
                  <a:pt x="4532505" y="359501"/>
                  <a:pt x="4751837" y="468751"/>
                  <a:pt x="4891279" y="644611"/>
                </a:cubicBezTo>
                <a:cubicBezTo>
                  <a:pt x="4990363" y="605807"/>
                  <a:pt x="5095463" y="584331"/>
                  <a:pt x="5201809" y="584331"/>
                </a:cubicBezTo>
                <a:cubicBezTo>
                  <a:pt x="5388147" y="584331"/>
                  <a:pt x="5547510" y="650317"/>
                  <a:pt x="5661637" y="760086"/>
                </a:cubicBezTo>
                <a:cubicBezTo>
                  <a:pt x="5869037" y="481409"/>
                  <a:pt x="6201666" y="293410"/>
                  <a:pt x="6544981" y="293410"/>
                </a:cubicBezTo>
                <a:cubicBezTo>
                  <a:pt x="6656514" y="293410"/>
                  <a:pt x="6759955" y="313227"/>
                  <a:pt x="6852605" y="349644"/>
                </a:cubicBezTo>
                <a:close/>
              </a:path>
            </a:pathLst>
          </a:custGeom>
          <a:solidFill>
            <a:srgbClr val="92D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215" name="Google Shape;215;p6"/>
          <p:cNvGrpSpPr/>
          <p:nvPr/>
        </p:nvGrpSpPr>
        <p:grpSpPr>
          <a:xfrm>
            <a:off x="-61" y="3822219"/>
            <a:ext cx="12191838" cy="3035758"/>
            <a:chOff x="2579427" y="3822219"/>
            <a:chExt cx="6852812" cy="3035758"/>
          </a:xfrm>
        </p:grpSpPr>
        <p:sp>
          <p:nvSpPr>
            <p:cNvPr id="216" name="Google Shape;216;p6"/>
            <p:cNvSpPr/>
            <p:nvPr/>
          </p:nvSpPr>
          <p:spPr>
            <a:xfrm>
              <a:off x="2579427" y="3822219"/>
              <a:ext cx="6852812" cy="3030592"/>
            </a:xfrm>
            <a:custGeom>
              <a:avLst/>
              <a:gdLst/>
              <a:ahLst/>
              <a:cxnLst/>
              <a:rect l="l" t="t" r="r" b="b"/>
              <a:pathLst>
                <a:path w="6852812" h="3030592" extrusionOk="0">
                  <a:moveTo>
                    <a:pt x="0" y="0"/>
                  </a:moveTo>
                  <a:lnTo>
                    <a:pt x="6852813" y="0"/>
                  </a:lnTo>
                  <a:lnTo>
                    <a:pt x="6852813" y="610580"/>
                  </a:lnTo>
                  <a:lnTo>
                    <a:pt x="6852813" y="3030593"/>
                  </a:lnTo>
                  <a:lnTo>
                    <a:pt x="0" y="3030593"/>
                  </a:lnTo>
                  <a:lnTo>
                    <a:pt x="0" y="1878013"/>
                  </a:lnTo>
                  <a:close/>
                </a:path>
              </a:pathLst>
            </a:custGeom>
            <a:solidFill>
              <a:srgbClr val="3B9AC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7" name="Google Shape;217;p6"/>
            <p:cNvSpPr/>
            <p:nvPr/>
          </p:nvSpPr>
          <p:spPr>
            <a:xfrm>
              <a:off x="2579427" y="4519224"/>
              <a:ext cx="6852812" cy="1607324"/>
            </a:xfrm>
            <a:custGeom>
              <a:avLst/>
              <a:gdLst/>
              <a:ahLst/>
              <a:cxnLst/>
              <a:rect l="l" t="t" r="r" b="b"/>
              <a:pathLst>
                <a:path w="6852812" h="1607324" extrusionOk="0">
                  <a:moveTo>
                    <a:pt x="418950" y="547499"/>
                  </a:moveTo>
                  <a:lnTo>
                    <a:pt x="6554422" y="818291"/>
                  </a:lnTo>
                  <a:lnTo>
                    <a:pt x="6554422" y="1607324"/>
                  </a:lnTo>
                  <a:lnTo>
                    <a:pt x="695553" y="1607324"/>
                  </a:lnTo>
                  <a:lnTo>
                    <a:pt x="418950" y="547499"/>
                  </a:lnTo>
                  <a:lnTo>
                    <a:pt x="418950" y="547499"/>
                  </a:lnTo>
                  <a:close/>
                  <a:moveTo>
                    <a:pt x="0" y="0"/>
                  </a:moveTo>
                  <a:lnTo>
                    <a:pt x="6852813" y="253466"/>
                  </a:lnTo>
                  <a:lnTo>
                    <a:pt x="6852813" y="368630"/>
                  </a:lnTo>
                  <a:lnTo>
                    <a:pt x="0" y="57582"/>
                  </a:lnTo>
                  <a:lnTo>
                    <a:pt x="0" y="0"/>
                  </a:lnTo>
                  <a:close/>
                </a:path>
              </a:pathLst>
            </a:custGeom>
            <a:solidFill>
              <a:srgbClr val="5EB3E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8" name="Google Shape;218;p6"/>
            <p:cNvSpPr/>
            <p:nvPr/>
          </p:nvSpPr>
          <p:spPr>
            <a:xfrm>
              <a:off x="2877713" y="4957167"/>
              <a:ext cx="6256135" cy="1486343"/>
            </a:xfrm>
            <a:custGeom>
              <a:avLst/>
              <a:gdLst/>
              <a:ahLst/>
              <a:cxnLst/>
              <a:rect l="l" t="t" r="r" b="b"/>
              <a:pathLst>
                <a:path w="6256135" h="1486343" extrusionOk="0">
                  <a:moveTo>
                    <a:pt x="6256135" y="186333"/>
                  </a:moveTo>
                  <a:lnTo>
                    <a:pt x="6256135" y="1486344"/>
                  </a:lnTo>
                  <a:lnTo>
                    <a:pt x="0" y="1486344"/>
                  </a:lnTo>
                  <a:lnTo>
                    <a:pt x="0" y="4352"/>
                  </a:lnTo>
                  <a:cubicBezTo>
                    <a:pt x="458687" y="-13805"/>
                    <a:pt x="984709" y="26658"/>
                    <a:pt x="1293371" y="92126"/>
                  </a:cubicBezTo>
                  <a:cubicBezTo>
                    <a:pt x="1647061" y="167139"/>
                    <a:pt x="1848340" y="285519"/>
                    <a:pt x="1557212" y="355967"/>
                  </a:cubicBezTo>
                  <a:cubicBezTo>
                    <a:pt x="1266188" y="426415"/>
                    <a:pt x="1369421" y="404004"/>
                    <a:pt x="1173849" y="451419"/>
                  </a:cubicBezTo>
                  <a:cubicBezTo>
                    <a:pt x="978277" y="498833"/>
                    <a:pt x="758011" y="574884"/>
                    <a:pt x="1187648" y="673552"/>
                  </a:cubicBezTo>
                  <a:cubicBezTo>
                    <a:pt x="1617181" y="772116"/>
                    <a:pt x="2198399" y="814758"/>
                    <a:pt x="2891254" y="824822"/>
                  </a:cubicBezTo>
                  <a:cubicBezTo>
                    <a:pt x="3584109" y="834886"/>
                    <a:pt x="4293565" y="858438"/>
                    <a:pt x="5052406" y="743169"/>
                  </a:cubicBezTo>
                  <a:cubicBezTo>
                    <a:pt x="5348514" y="698245"/>
                    <a:pt x="5379640" y="599888"/>
                    <a:pt x="5064338" y="549257"/>
                  </a:cubicBezTo>
                  <a:cubicBezTo>
                    <a:pt x="5061848" y="548842"/>
                    <a:pt x="5059254" y="548427"/>
                    <a:pt x="5056764" y="548012"/>
                  </a:cubicBezTo>
                  <a:cubicBezTo>
                    <a:pt x="4760137" y="500390"/>
                    <a:pt x="4874783" y="380037"/>
                    <a:pt x="5171720" y="332312"/>
                  </a:cubicBezTo>
                  <a:cubicBezTo>
                    <a:pt x="5534749" y="273899"/>
                    <a:pt x="5897050" y="225966"/>
                    <a:pt x="6256135" y="186333"/>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9" name="Google Shape;219;p6"/>
            <p:cNvSpPr/>
            <p:nvPr/>
          </p:nvSpPr>
          <p:spPr>
            <a:xfrm>
              <a:off x="2579427" y="4786847"/>
              <a:ext cx="6852812" cy="2065965"/>
            </a:xfrm>
            <a:custGeom>
              <a:avLst/>
              <a:gdLst/>
              <a:ahLst/>
              <a:cxnLst/>
              <a:rect l="l" t="t" r="r" b="b"/>
              <a:pathLst>
                <a:path w="6852812" h="2065965" extrusionOk="0">
                  <a:moveTo>
                    <a:pt x="6852813" y="259022"/>
                  </a:moveTo>
                  <a:lnTo>
                    <a:pt x="6852813" y="2065965"/>
                  </a:lnTo>
                  <a:lnTo>
                    <a:pt x="0" y="2065965"/>
                  </a:lnTo>
                  <a:lnTo>
                    <a:pt x="0" y="913385"/>
                  </a:lnTo>
                  <a:lnTo>
                    <a:pt x="0" y="6075"/>
                  </a:lnTo>
                  <a:cubicBezTo>
                    <a:pt x="502367" y="-19241"/>
                    <a:pt x="1078605" y="37097"/>
                    <a:pt x="1416628" y="127983"/>
                  </a:cubicBezTo>
                  <a:cubicBezTo>
                    <a:pt x="1804038" y="232254"/>
                    <a:pt x="1958213" y="382798"/>
                    <a:pt x="1639384" y="480740"/>
                  </a:cubicBezTo>
                  <a:cubicBezTo>
                    <a:pt x="1320554" y="578682"/>
                    <a:pt x="1435304" y="543510"/>
                    <a:pt x="1221056" y="609288"/>
                  </a:cubicBezTo>
                  <a:cubicBezTo>
                    <a:pt x="1006912" y="675067"/>
                    <a:pt x="765585" y="780894"/>
                    <a:pt x="1236100" y="918054"/>
                  </a:cubicBezTo>
                  <a:cubicBezTo>
                    <a:pt x="1706615" y="1055111"/>
                    <a:pt x="2407978" y="1132302"/>
                    <a:pt x="3166819" y="1146412"/>
                  </a:cubicBezTo>
                  <a:cubicBezTo>
                    <a:pt x="3925660" y="1160418"/>
                    <a:pt x="4829132" y="1160211"/>
                    <a:pt x="5660185" y="1000018"/>
                  </a:cubicBezTo>
                  <a:cubicBezTo>
                    <a:pt x="5984513" y="937559"/>
                    <a:pt x="6018647" y="800815"/>
                    <a:pt x="5673257" y="730471"/>
                  </a:cubicBezTo>
                  <a:cubicBezTo>
                    <a:pt x="5670456" y="729952"/>
                    <a:pt x="5667655" y="729329"/>
                    <a:pt x="5664957" y="728811"/>
                  </a:cubicBezTo>
                  <a:cubicBezTo>
                    <a:pt x="5340006" y="662617"/>
                    <a:pt x="5339384" y="528258"/>
                    <a:pt x="5664646" y="461857"/>
                  </a:cubicBezTo>
                  <a:cubicBezTo>
                    <a:pt x="6062639" y="380723"/>
                    <a:pt x="6459386" y="314218"/>
                    <a:pt x="6852813" y="259022"/>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0" name="Google Shape;220;p6"/>
            <p:cNvSpPr/>
            <p:nvPr/>
          </p:nvSpPr>
          <p:spPr>
            <a:xfrm>
              <a:off x="2579427" y="5819632"/>
              <a:ext cx="6852812" cy="1038345"/>
            </a:xfrm>
            <a:custGeom>
              <a:avLst/>
              <a:gdLst/>
              <a:ahLst/>
              <a:cxnLst/>
              <a:rect l="l" t="t" r="r" b="b"/>
              <a:pathLst>
                <a:path w="6852812" h="1033179" extrusionOk="0">
                  <a:moveTo>
                    <a:pt x="6852813" y="129708"/>
                  </a:moveTo>
                  <a:lnTo>
                    <a:pt x="6852813" y="1033180"/>
                  </a:lnTo>
                  <a:lnTo>
                    <a:pt x="0" y="1033180"/>
                  </a:lnTo>
                  <a:lnTo>
                    <a:pt x="0" y="3234"/>
                  </a:lnTo>
                  <a:cubicBezTo>
                    <a:pt x="2696927" y="-64619"/>
                    <a:pt x="1637620" y="961902"/>
                    <a:pt x="3166923" y="573351"/>
                  </a:cubicBezTo>
                  <a:cubicBezTo>
                    <a:pt x="3832491" y="404340"/>
                    <a:pt x="5385968" y="516495"/>
                    <a:pt x="5664854" y="231074"/>
                  </a:cubicBezTo>
                  <a:cubicBezTo>
                    <a:pt x="5944257" y="-54866"/>
                    <a:pt x="6459386" y="157306"/>
                    <a:pt x="6852813" y="129708"/>
                  </a:cubicBezTo>
                  <a:close/>
                </a:path>
              </a:pathLst>
            </a:custGeom>
            <a:solidFill>
              <a:srgbClr val="FCD19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1" name="Google Shape;221;p6"/>
            <p:cNvSpPr/>
            <p:nvPr/>
          </p:nvSpPr>
          <p:spPr>
            <a:xfrm>
              <a:off x="2579427" y="3822219"/>
              <a:ext cx="6852812" cy="167040"/>
            </a:xfrm>
            <a:custGeom>
              <a:avLst/>
              <a:gdLst/>
              <a:ahLst/>
              <a:cxnLst/>
              <a:rect l="l" t="t" r="r" b="b"/>
              <a:pathLst>
                <a:path w="6852812" h="167040" extrusionOk="0">
                  <a:moveTo>
                    <a:pt x="0" y="0"/>
                  </a:moveTo>
                  <a:lnTo>
                    <a:pt x="6852813" y="0"/>
                  </a:lnTo>
                  <a:lnTo>
                    <a:pt x="6852813" y="167041"/>
                  </a:lnTo>
                  <a:lnTo>
                    <a:pt x="0" y="74805"/>
                  </a:lnTo>
                  <a:close/>
                </a:path>
              </a:pathLst>
            </a:custGeom>
            <a:solidFill>
              <a:srgbClr val="2181B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22" name="Google Shape;222;p6"/>
          <p:cNvSpPr/>
          <p:nvPr/>
        </p:nvSpPr>
        <p:spPr>
          <a:xfrm>
            <a:off x="7443925" y="543656"/>
            <a:ext cx="2119028" cy="397447"/>
          </a:xfrm>
          <a:custGeom>
            <a:avLst/>
            <a:gdLst/>
            <a:ahLst/>
            <a:cxnLst/>
            <a:rect l="l" t="t" r="r" b="b"/>
            <a:pathLst>
              <a:path w="2119028" h="397447" extrusionOk="0">
                <a:moveTo>
                  <a:pt x="2119029" y="397448"/>
                </a:moveTo>
                <a:lnTo>
                  <a:pt x="0" y="397448"/>
                </a:lnTo>
                <a:lnTo>
                  <a:pt x="230433" y="351589"/>
                </a:lnTo>
                <a:lnTo>
                  <a:pt x="290713" y="278237"/>
                </a:lnTo>
                <a:cubicBezTo>
                  <a:pt x="363443" y="189633"/>
                  <a:pt x="462422" y="134333"/>
                  <a:pt x="548432" y="134333"/>
                </a:cubicBezTo>
                <a:cubicBezTo>
                  <a:pt x="634547" y="134333"/>
                  <a:pt x="693789" y="189529"/>
                  <a:pt x="703023" y="278237"/>
                </a:cubicBezTo>
                <a:lnTo>
                  <a:pt x="761124" y="211006"/>
                </a:lnTo>
                <a:cubicBezTo>
                  <a:pt x="843088" y="115969"/>
                  <a:pt x="951301" y="57660"/>
                  <a:pt x="1045508" y="57660"/>
                </a:cubicBezTo>
                <a:cubicBezTo>
                  <a:pt x="1139715" y="57660"/>
                  <a:pt x="1206012" y="115969"/>
                  <a:pt x="1219811" y="211006"/>
                </a:cubicBezTo>
                <a:lnTo>
                  <a:pt x="1282581" y="146783"/>
                </a:lnTo>
                <a:cubicBezTo>
                  <a:pt x="1399198" y="27572"/>
                  <a:pt x="1547252" y="-25964"/>
                  <a:pt x="1655050" y="12113"/>
                </a:cubicBezTo>
                <a:cubicBezTo>
                  <a:pt x="1762745" y="50190"/>
                  <a:pt x="1807877" y="172099"/>
                  <a:pt x="1768347" y="318596"/>
                </a:cubicBezTo>
                <a:lnTo>
                  <a:pt x="2119029" y="397448"/>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3" name="Google Shape;223;p6"/>
          <p:cNvSpPr/>
          <p:nvPr/>
        </p:nvSpPr>
        <p:spPr>
          <a:xfrm>
            <a:off x="386331" y="2627023"/>
            <a:ext cx="2119028" cy="397551"/>
          </a:xfrm>
          <a:custGeom>
            <a:avLst/>
            <a:gdLst/>
            <a:ahLst/>
            <a:cxnLst/>
            <a:rect l="l" t="t" r="r" b="b"/>
            <a:pathLst>
              <a:path w="2119028" h="397551" extrusionOk="0">
                <a:moveTo>
                  <a:pt x="0" y="397551"/>
                </a:moveTo>
                <a:lnTo>
                  <a:pt x="2119029" y="397551"/>
                </a:lnTo>
                <a:lnTo>
                  <a:pt x="1926154" y="351693"/>
                </a:lnTo>
                <a:lnTo>
                  <a:pt x="1926050" y="278341"/>
                </a:lnTo>
                <a:cubicBezTo>
                  <a:pt x="1925946" y="189633"/>
                  <a:pt x="1872203" y="134437"/>
                  <a:pt x="1786193" y="134437"/>
                </a:cubicBezTo>
                <a:cubicBezTo>
                  <a:pt x="1700182" y="134437"/>
                  <a:pt x="1595600" y="189633"/>
                  <a:pt x="1513740" y="278341"/>
                </a:cubicBezTo>
                <a:lnTo>
                  <a:pt x="1510835" y="211006"/>
                </a:lnTo>
                <a:cubicBezTo>
                  <a:pt x="1506685" y="115969"/>
                  <a:pt x="1446301" y="57660"/>
                  <a:pt x="1352095" y="57660"/>
                </a:cubicBezTo>
                <a:cubicBezTo>
                  <a:pt x="1257888" y="57660"/>
                  <a:pt x="1143865" y="115969"/>
                  <a:pt x="1052148" y="211006"/>
                </a:cubicBezTo>
                <a:lnTo>
                  <a:pt x="1041980" y="146783"/>
                </a:lnTo>
                <a:cubicBezTo>
                  <a:pt x="1023098" y="27572"/>
                  <a:pt x="918827" y="-25964"/>
                  <a:pt x="779903" y="12113"/>
                </a:cubicBezTo>
                <a:cubicBezTo>
                  <a:pt x="640979" y="50190"/>
                  <a:pt x="496038" y="172099"/>
                  <a:pt x="415526" y="318596"/>
                </a:cubicBezTo>
                <a:lnTo>
                  <a:pt x="0" y="397551"/>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4" name="Google Shape;224;p6"/>
          <p:cNvSpPr/>
          <p:nvPr/>
        </p:nvSpPr>
        <p:spPr>
          <a:xfrm>
            <a:off x="9904760" y="2300076"/>
            <a:ext cx="1080264" cy="223607"/>
          </a:xfrm>
          <a:custGeom>
            <a:avLst/>
            <a:gdLst/>
            <a:ahLst/>
            <a:cxnLst/>
            <a:rect l="l" t="t" r="r" b="b"/>
            <a:pathLst>
              <a:path w="1080264" h="223607" extrusionOk="0">
                <a:moveTo>
                  <a:pt x="1080265" y="223607"/>
                </a:moveTo>
                <a:lnTo>
                  <a:pt x="0" y="223607"/>
                </a:lnTo>
                <a:lnTo>
                  <a:pt x="138924" y="203065"/>
                </a:lnTo>
                <a:lnTo>
                  <a:pt x="154383" y="161979"/>
                </a:lnTo>
                <a:cubicBezTo>
                  <a:pt x="175444" y="106264"/>
                  <a:pt x="222755" y="61236"/>
                  <a:pt x="276084" y="46607"/>
                </a:cubicBezTo>
                <a:cubicBezTo>
                  <a:pt x="329309" y="31978"/>
                  <a:pt x="378798" y="50238"/>
                  <a:pt x="402972" y="93502"/>
                </a:cubicBezTo>
                <a:lnTo>
                  <a:pt x="432957" y="60613"/>
                </a:lnTo>
                <a:cubicBezTo>
                  <a:pt x="478192" y="11020"/>
                  <a:pt x="541585" y="-10872"/>
                  <a:pt x="593357" y="5210"/>
                </a:cubicBezTo>
                <a:cubicBezTo>
                  <a:pt x="645130" y="21395"/>
                  <a:pt x="675114" y="72337"/>
                  <a:pt x="669200" y="134277"/>
                </a:cubicBezTo>
                <a:lnTo>
                  <a:pt x="699806" y="109065"/>
                </a:lnTo>
                <a:cubicBezTo>
                  <a:pt x="744627" y="72130"/>
                  <a:pt x="799201" y="58331"/>
                  <a:pt x="844644" y="72441"/>
                </a:cubicBezTo>
                <a:cubicBezTo>
                  <a:pt x="889984" y="86551"/>
                  <a:pt x="919864" y="126807"/>
                  <a:pt x="923807" y="178890"/>
                </a:cubicBezTo>
                <a:lnTo>
                  <a:pt x="1080265" y="223607"/>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5" name="Google Shape;225;p6"/>
          <p:cNvSpPr/>
          <p:nvPr/>
        </p:nvSpPr>
        <p:spPr>
          <a:xfrm>
            <a:off x="11526" y="1616979"/>
            <a:ext cx="1593911" cy="5252541"/>
          </a:xfrm>
          <a:custGeom>
            <a:avLst/>
            <a:gdLst/>
            <a:ahLst/>
            <a:cxnLst/>
            <a:rect l="l" t="t" r="r" b="b"/>
            <a:pathLst>
              <a:path w="1593911" h="5252541" extrusionOk="0">
                <a:moveTo>
                  <a:pt x="1489392" y="0"/>
                </a:moveTo>
                <a:lnTo>
                  <a:pt x="1593911" y="49758"/>
                </a:lnTo>
                <a:cubicBezTo>
                  <a:pt x="793738" y="1625520"/>
                  <a:pt x="439437" y="3185239"/>
                  <a:pt x="383315" y="4842177"/>
                </a:cubicBezTo>
                <a:lnTo>
                  <a:pt x="376718" y="5252541"/>
                </a:lnTo>
                <a:lnTo>
                  <a:pt x="0" y="5252541"/>
                </a:lnTo>
                <a:lnTo>
                  <a:pt x="0" y="4384801"/>
                </a:lnTo>
                <a:lnTo>
                  <a:pt x="56868" y="4002098"/>
                </a:lnTo>
                <a:cubicBezTo>
                  <a:pt x="289022" y="2598026"/>
                  <a:pt x="772485" y="1241704"/>
                  <a:pt x="1489392" y="0"/>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6" name="Google Shape;226;p6"/>
          <p:cNvSpPr/>
          <p:nvPr/>
        </p:nvSpPr>
        <p:spPr>
          <a:xfrm>
            <a:off x="1303636" y="1616562"/>
            <a:ext cx="301327" cy="419161"/>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7" name="Google Shape;227;p6"/>
          <p:cNvSpPr/>
          <p:nvPr/>
        </p:nvSpPr>
        <p:spPr>
          <a:xfrm>
            <a:off x="715866" y="237275"/>
            <a:ext cx="2582156" cy="1362641"/>
          </a:xfrm>
          <a:custGeom>
            <a:avLst/>
            <a:gdLst/>
            <a:ahLst/>
            <a:cxnLst/>
            <a:rect l="l" t="t" r="r" b="b"/>
            <a:pathLst>
              <a:path w="1131284" h="596995" extrusionOk="0">
                <a:moveTo>
                  <a:pt x="371665" y="596995"/>
                </a:moveTo>
                <a:lnTo>
                  <a:pt x="966121" y="477171"/>
                </a:lnTo>
                <a:lnTo>
                  <a:pt x="967645" y="398971"/>
                </a:lnTo>
                <a:lnTo>
                  <a:pt x="1008793" y="468598"/>
                </a:lnTo>
                <a:lnTo>
                  <a:pt x="1131284" y="443929"/>
                </a:lnTo>
                <a:cubicBezTo>
                  <a:pt x="1104615" y="163989"/>
                  <a:pt x="894302" y="143034"/>
                  <a:pt x="412337" y="505365"/>
                </a:cubicBezTo>
                <a:cubicBezTo>
                  <a:pt x="316992" y="107125"/>
                  <a:pt x="196025" y="-135382"/>
                  <a:pt x="0" y="81121"/>
                </a:cubicBezTo>
                <a:lnTo>
                  <a:pt x="71628" y="180467"/>
                </a:lnTo>
                <a:lnTo>
                  <a:pt x="155353" y="138652"/>
                </a:lnTo>
                <a:lnTo>
                  <a:pt x="96679" y="215233"/>
                </a:lnTo>
                <a:lnTo>
                  <a:pt x="371665" y="596995"/>
                </a:lnTo>
                <a:close/>
              </a:path>
            </a:pathLst>
          </a:custGeom>
          <a:solidFill>
            <a:srgbClr val="497A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8" name="Google Shape;228;p6"/>
          <p:cNvSpPr/>
          <p:nvPr/>
        </p:nvSpPr>
        <p:spPr>
          <a:xfrm>
            <a:off x="3" y="744831"/>
            <a:ext cx="3794074" cy="2301935"/>
          </a:xfrm>
          <a:custGeom>
            <a:avLst/>
            <a:gdLst/>
            <a:ahLst/>
            <a:cxnLst/>
            <a:rect l="l" t="t" r="r" b="b"/>
            <a:pathLst>
              <a:path w="3794074" h="2301935" extrusionOk="0">
                <a:moveTo>
                  <a:pt x="39386" y="589"/>
                </a:moveTo>
                <a:cubicBezTo>
                  <a:pt x="692397" y="-13400"/>
                  <a:pt x="1397287" y="221708"/>
                  <a:pt x="1604798" y="752004"/>
                </a:cubicBezTo>
                <a:cubicBezTo>
                  <a:pt x="2415293" y="246370"/>
                  <a:pt x="3901558" y="997760"/>
                  <a:pt x="3787914" y="2301935"/>
                </a:cubicBezTo>
                <a:lnTo>
                  <a:pt x="3392446" y="2053355"/>
                </a:lnTo>
                <a:lnTo>
                  <a:pt x="3403528" y="1740240"/>
                </a:lnTo>
                <a:lnTo>
                  <a:pt x="3234911" y="1954270"/>
                </a:lnTo>
                <a:lnTo>
                  <a:pt x="2618457" y="1566627"/>
                </a:lnTo>
                <a:lnTo>
                  <a:pt x="2755784" y="1150949"/>
                </a:lnTo>
                <a:lnTo>
                  <a:pt x="2458098" y="1465586"/>
                </a:lnTo>
                <a:lnTo>
                  <a:pt x="1984839" y="1168116"/>
                </a:lnTo>
                <a:lnTo>
                  <a:pt x="2099568" y="902586"/>
                </a:lnTo>
                <a:lnTo>
                  <a:pt x="1867068" y="1094020"/>
                </a:lnTo>
                <a:lnTo>
                  <a:pt x="1552649" y="896285"/>
                </a:lnTo>
                <a:lnTo>
                  <a:pt x="893392" y="859997"/>
                </a:lnTo>
                <a:lnTo>
                  <a:pt x="844719" y="518200"/>
                </a:lnTo>
                <a:lnTo>
                  <a:pt x="798001" y="854782"/>
                </a:lnTo>
                <a:lnTo>
                  <a:pt x="153083" y="819147"/>
                </a:lnTo>
                <a:lnTo>
                  <a:pt x="164166" y="402602"/>
                </a:lnTo>
                <a:lnTo>
                  <a:pt x="50087" y="813498"/>
                </a:lnTo>
                <a:lnTo>
                  <a:pt x="0" y="810731"/>
                </a:lnTo>
                <a:lnTo>
                  <a:pt x="0" y="3335"/>
                </a:lnTo>
                <a:close/>
              </a:path>
            </a:pathLst>
          </a:custGeom>
          <a:solidFill>
            <a:srgbClr val="6097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9" name="Google Shape;229;p6"/>
          <p:cNvSpPr/>
          <p:nvPr/>
        </p:nvSpPr>
        <p:spPr>
          <a:xfrm>
            <a:off x="10890" y="1452629"/>
            <a:ext cx="2295706" cy="1594137"/>
          </a:xfrm>
          <a:custGeom>
            <a:avLst/>
            <a:gdLst/>
            <a:ahLst/>
            <a:cxnLst/>
            <a:rect l="l" t="t" r="r" b="b"/>
            <a:pathLst>
              <a:path w="2295706" h="1594137" extrusionOk="0">
                <a:moveTo>
                  <a:pt x="913608" y="606"/>
                </a:moveTo>
                <a:cubicBezTo>
                  <a:pt x="1132454" y="6005"/>
                  <a:pt x="1361751" y="46854"/>
                  <a:pt x="1593912" y="97442"/>
                </a:cubicBezTo>
                <a:cubicBezTo>
                  <a:pt x="2241437" y="303214"/>
                  <a:pt x="2448949" y="794726"/>
                  <a:pt x="2182767" y="1594137"/>
                </a:cubicBezTo>
                <a:lnTo>
                  <a:pt x="1977212" y="1143042"/>
                </a:lnTo>
                <a:lnTo>
                  <a:pt x="2154085" y="797117"/>
                </a:lnTo>
                <a:lnTo>
                  <a:pt x="1907679" y="990720"/>
                </a:lnTo>
                <a:lnTo>
                  <a:pt x="1780781" y="712589"/>
                </a:lnTo>
                <a:lnTo>
                  <a:pt x="1920280" y="556576"/>
                </a:lnTo>
                <a:lnTo>
                  <a:pt x="1755143" y="656313"/>
                </a:lnTo>
                <a:lnTo>
                  <a:pt x="1541762" y="188485"/>
                </a:lnTo>
                <a:lnTo>
                  <a:pt x="954209" y="368837"/>
                </a:lnTo>
                <a:lnTo>
                  <a:pt x="841869" y="146549"/>
                </a:lnTo>
                <a:lnTo>
                  <a:pt x="873161" y="393826"/>
                </a:lnTo>
                <a:lnTo>
                  <a:pt x="413155" y="535063"/>
                </a:lnTo>
                <a:lnTo>
                  <a:pt x="312769" y="277792"/>
                </a:lnTo>
                <a:lnTo>
                  <a:pt x="309509" y="566789"/>
                </a:lnTo>
                <a:lnTo>
                  <a:pt x="0" y="661843"/>
                </a:lnTo>
                <a:lnTo>
                  <a:pt x="0" y="328451"/>
                </a:lnTo>
                <a:lnTo>
                  <a:pt x="76723" y="256915"/>
                </a:lnTo>
                <a:cubicBezTo>
                  <a:pt x="321324" y="54968"/>
                  <a:pt x="607224" y="-6953"/>
                  <a:pt x="913608" y="606"/>
                </a:cubicBezTo>
                <a:close/>
              </a:path>
            </a:pathLst>
          </a:custGeom>
          <a:solidFill>
            <a:srgbClr val="81B23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0" name="Google Shape;230;p6"/>
          <p:cNvSpPr/>
          <p:nvPr/>
        </p:nvSpPr>
        <p:spPr>
          <a:xfrm flipH="1">
            <a:off x="10625760" y="1523083"/>
            <a:ext cx="1577126" cy="5345802"/>
          </a:xfrm>
          <a:custGeom>
            <a:avLst/>
            <a:gdLst/>
            <a:ahLst/>
            <a:cxnLst/>
            <a:rect l="l" t="t" r="r" b="b"/>
            <a:pathLst>
              <a:path w="1577126" h="5345802" extrusionOk="0">
                <a:moveTo>
                  <a:pt x="1472608" y="0"/>
                </a:moveTo>
                <a:cubicBezTo>
                  <a:pt x="755701" y="1241705"/>
                  <a:pt x="272238" y="2598027"/>
                  <a:pt x="40084" y="4002099"/>
                </a:cubicBezTo>
                <a:lnTo>
                  <a:pt x="0" y="4271849"/>
                </a:lnTo>
                <a:lnTo>
                  <a:pt x="0" y="5345802"/>
                </a:lnTo>
                <a:lnTo>
                  <a:pt x="358553" y="5345802"/>
                </a:lnTo>
                <a:lnTo>
                  <a:pt x="358491" y="5342289"/>
                </a:lnTo>
                <a:cubicBezTo>
                  <a:pt x="356250" y="3497024"/>
                  <a:pt x="696936" y="1783097"/>
                  <a:pt x="1577126" y="49759"/>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1" name="Google Shape;231;p6"/>
          <p:cNvSpPr/>
          <p:nvPr/>
        </p:nvSpPr>
        <p:spPr>
          <a:xfrm flipH="1">
            <a:off x="10625598" y="1523302"/>
            <a:ext cx="301327" cy="419161"/>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2" name="Google Shape;232;p6"/>
          <p:cNvSpPr/>
          <p:nvPr/>
        </p:nvSpPr>
        <p:spPr>
          <a:xfrm flipH="1">
            <a:off x="8932540" y="144015"/>
            <a:ext cx="2582156" cy="1362641"/>
          </a:xfrm>
          <a:custGeom>
            <a:avLst/>
            <a:gdLst/>
            <a:ahLst/>
            <a:cxnLst/>
            <a:rect l="l" t="t" r="r" b="b"/>
            <a:pathLst>
              <a:path w="1131284" h="596995" extrusionOk="0">
                <a:moveTo>
                  <a:pt x="371665" y="596995"/>
                </a:moveTo>
                <a:lnTo>
                  <a:pt x="966121" y="477171"/>
                </a:lnTo>
                <a:lnTo>
                  <a:pt x="967645" y="398971"/>
                </a:lnTo>
                <a:lnTo>
                  <a:pt x="1008793" y="468598"/>
                </a:lnTo>
                <a:lnTo>
                  <a:pt x="1131284" y="443929"/>
                </a:lnTo>
                <a:cubicBezTo>
                  <a:pt x="1104615" y="163989"/>
                  <a:pt x="894302" y="143034"/>
                  <a:pt x="412337" y="505365"/>
                </a:cubicBezTo>
                <a:cubicBezTo>
                  <a:pt x="316992" y="107125"/>
                  <a:pt x="196025" y="-135382"/>
                  <a:pt x="0" y="81121"/>
                </a:cubicBezTo>
                <a:lnTo>
                  <a:pt x="71628" y="180467"/>
                </a:lnTo>
                <a:lnTo>
                  <a:pt x="155353" y="138652"/>
                </a:lnTo>
                <a:lnTo>
                  <a:pt x="96679" y="215233"/>
                </a:lnTo>
                <a:lnTo>
                  <a:pt x="371665" y="596995"/>
                </a:lnTo>
                <a:close/>
              </a:path>
            </a:pathLst>
          </a:custGeom>
          <a:solidFill>
            <a:srgbClr val="497A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3" name="Google Shape;233;p6"/>
          <p:cNvSpPr/>
          <p:nvPr/>
        </p:nvSpPr>
        <p:spPr>
          <a:xfrm flipH="1">
            <a:off x="8436484" y="651571"/>
            <a:ext cx="3766402" cy="2301934"/>
          </a:xfrm>
          <a:custGeom>
            <a:avLst/>
            <a:gdLst/>
            <a:ahLst/>
            <a:cxnLst/>
            <a:rect l="l" t="t" r="r" b="b"/>
            <a:pathLst>
              <a:path w="3766402" h="2301934" extrusionOk="0">
                <a:moveTo>
                  <a:pt x="11713" y="588"/>
                </a:moveTo>
                <a:lnTo>
                  <a:pt x="0" y="1405"/>
                </a:lnTo>
                <a:lnTo>
                  <a:pt x="0" y="812260"/>
                </a:lnTo>
                <a:lnTo>
                  <a:pt x="22414" y="813498"/>
                </a:lnTo>
                <a:lnTo>
                  <a:pt x="136493" y="402602"/>
                </a:lnTo>
                <a:lnTo>
                  <a:pt x="125411" y="819146"/>
                </a:lnTo>
                <a:lnTo>
                  <a:pt x="770328" y="854782"/>
                </a:lnTo>
                <a:lnTo>
                  <a:pt x="817046" y="518200"/>
                </a:lnTo>
                <a:lnTo>
                  <a:pt x="865719" y="859997"/>
                </a:lnTo>
                <a:lnTo>
                  <a:pt x="1524976" y="896285"/>
                </a:lnTo>
                <a:lnTo>
                  <a:pt x="1839396" y="1094020"/>
                </a:lnTo>
                <a:lnTo>
                  <a:pt x="2071895" y="902586"/>
                </a:lnTo>
                <a:lnTo>
                  <a:pt x="1957166" y="1168116"/>
                </a:lnTo>
                <a:lnTo>
                  <a:pt x="2430425" y="1465585"/>
                </a:lnTo>
                <a:lnTo>
                  <a:pt x="2728112" y="1150949"/>
                </a:lnTo>
                <a:lnTo>
                  <a:pt x="2590784" y="1566627"/>
                </a:lnTo>
                <a:lnTo>
                  <a:pt x="3207238" y="1954270"/>
                </a:lnTo>
                <a:lnTo>
                  <a:pt x="3375856" y="1740240"/>
                </a:lnTo>
                <a:lnTo>
                  <a:pt x="3364774" y="2053354"/>
                </a:lnTo>
                <a:lnTo>
                  <a:pt x="3760242" y="2301934"/>
                </a:lnTo>
                <a:cubicBezTo>
                  <a:pt x="3873885" y="997760"/>
                  <a:pt x="2387620" y="246370"/>
                  <a:pt x="1577126" y="752004"/>
                </a:cubicBezTo>
                <a:cubicBezTo>
                  <a:pt x="1369614" y="221708"/>
                  <a:pt x="664725" y="-13400"/>
                  <a:pt x="11713" y="588"/>
                </a:cubicBezTo>
                <a:close/>
              </a:path>
            </a:pathLst>
          </a:custGeom>
          <a:solidFill>
            <a:srgbClr val="6097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4" name="Google Shape;234;p6"/>
          <p:cNvSpPr/>
          <p:nvPr/>
        </p:nvSpPr>
        <p:spPr>
          <a:xfrm flipH="1">
            <a:off x="9923965" y="1359369"/>
            <a:ext cx="2278921" cy="1594137"/>
          </a:xfrm>
          <a:custGeom>
            <a:avLst/>
            <a:gdLst/>
            <a:ahLst/>
            <a:cxnLst/>
            <a:rect l="l" t="t" r="r" b="b"/>
            <a:pathLst>
              <a:path w="2278921" h="1594137" extrusionOk="0">
                <a:moveTo>
                  <a:pt x="896822" y="607"/>
                </a:moveTo>
                <a:cubicBezTo>
                  <a:pt x="590438" y="-6953"/>
                  <a:pt x="304538" y="54969"/>
                  <a:pt x="59938" y="256915"/>
                </a:cubicBezTo>
                <a:lnTo>
                  <a:pt x="0" y="312800"/>
                </a:lnTo>
                <a:lnTo>
                  <a:pt x="0" y="656688"/>
                </a:lnTo>
                <a:lnTo>
                  <a:pt x="292723" y="566789"/>
                </a:lnTo>
                <a:lnTo>
                  <a:pt x="295983" y="277792"/>
                </a:lnTo>
                <a:lnTo>
                  <a:pt x="396370" y="535063"/>
                </a:lnTo>
                <a:lnTo>
                  <a:pt x="856375" y="393826"/>
                </a:lnTo>
                <a:lnTo>
                  <a:pt x="825083" y="146549"/>
                </a:lnTo>
                <a:lnTo>
                  <a:pt x="937424" y="368837"/>
                </a:lnTo>
                <a:lnTo>
                  <a:pt x="1524976" y="188485"/>
                </a:lnTo>
                <a:lnTo>
                  <a:pt x="1738357" y="656312"/>
                </a:lnTo>
                <a:lnTo>
                  <a:pt x="1903495" y="556576"/>
                </a:lnTo>
                <a:lnTo>
                  <a:pt x="1763996" y="712589"/>
                </a:lnTo>
                <a:lnTo>
                  <a:pt x="1890893" y="990720"/>
                </a:lnTo>
                <a:lnTo>
                  <a:pt x="2137299" y="797116"/>
                </a:lnTo>
                <a:lnTo>
                  <a:pt x="1960426" y="1143043"/>
                </a:lnTo>
                <a:lnTo>
                  <a:pt x="2165982" y="1594137"/>
                </a:lnTo>
                <a:cubicBezTo>
                  <a:pt x="2432164" y="794726"/>
                  <a:pt x="2224651" y="303214"/>
                  <a:pt x="1577126" y="97442"/>
                </a:cubicBezTo>
                <a:cubicBezTo>
                  <a:pt x="1344965" y="46854"/>
                  <a:pt x="1115668" y="6006"/>
                  <a:pt x="896822" y="607"/>
                </a:cubicBezTo>
                <a:close/>
              </a:path>
            </a:pathLst>
          </a:custGeom>
          <a:solidFill>
            <a:srgbClr val="81B23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5" name="Google Shape;235;p6"/>
          <p:cNvSpPr txBox="1">
            <a:spLocks noGrp="1"/>
          </p:cNvSpPr>
          <p:nvPr>
            <p:ph type="title"/>
          </p:nvPr>
        </p:nvSpPr>
        <p:spPr>
          <a:xfrm>
            <a:off x="3028980" y="2637600"/>
            <a:ext cx="6534000" cy="13248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7000"/>
              <a:buFont typeface="Aldrich"/>
              <a:buNone/>
              <a:defRPr sz="7000"/>
            </a:lvl1pPr>
            <a:lvl2pPr lvl="1"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2pPr>
            <a:lvl3pPr lvl="2"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3pPr>
            <a:lvl4pPr lvl="3"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4pPr>
            <a:lvl5pPr lvl="4"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5pPr>
            <a:lvl6pPr lvl="5"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6pPr>
            <a:lvl7pPr lvl="6"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7pPr>
            <a:lvl8pPr lvl="7"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8pPr>
            <a:lvl9pPr lvl="8"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9pPr>
          </a:lstStyle>
          <a:p>
            <a:endParaRPr/>
          </a:p>
        </p:txBody>
      </p:sp>
      <p:sp>
        <p:nvSpPr>
          <p:cNvPr id="236" name="Google Shape;236;p6"/>
          <p:cNvSpPr txBox="1">
            <a:spLocks noGrp="1"/>
          </p:cNvSpPr>
          <p:nvPr>
            <p:ph type="body" idx="1"/>
          </p:nvPr>
        </p:nvSpPr>
        <p:spPr>
          <a:xfrm>
            <a:off x="3028950" y="4041900"/>
            <a:ext cx="6534000" cy="2235900"/>
          </a:xfrm>
          <a:prstGeom prst="rect">
            <a:avLst/>
          </a:prstGeom>
        </p:spPr>
        <p:txBody>
          <a:bodyPr spcFirstLastPara="1" wrap="square" lIns="121900" tIns="121900" rIns="121900" bIns="121900" anchor="t" anchorCtr="0">
            <a:noAutofit/>
          </a:bodyPr>
          <a:lstStyle>
            <a:lvl1pPr marL="457200" lvl="0" indent="-349250" algn="ctr">
              <a:spcBef>
                <a:spcPts val="0"/>
              </a:spcBef>
              <a:spcAft>
                <a:spcPts val="0"/>
              </a:spcAft>
              <a:buSzPts val="1900"/>
              <a:buChar char="●"/>
              <a:defRPr/>
            </a:lvl1pPr>
            <a:lvl2pPr marL="914400" lvl="1" indent="-349250" algn="ctr">
              <a:spcBef>
                <a:spcPts val="2100"/>
              </a:spcBef>
              <a:spcAft>
                <a:spcPts val="0"/>
              </a:spcAft>
              <a:buSzPts val="1900"/>
              <a:buChar char="○"/>
              <a:defRPr/>
            </a:lvl2pPr>
            <a:lvl3pPr marL="1371600" lvl="2" indent="-349250" algn="ctr">
              <a:spcBef>
                <a:spcPts val="2100"/>
              </a:spcBef>
              <a:spcAft>
                <a:spcPts val="0"/>
              </a:spcAft>
              <a:buSzPts val="1900"/>
              <a:buChar char="■"/>
              <a:defRPr/>
            </a:lvl3pPr>
            <a:lvl4pPr marL="1828800" lvl="3" indent="-349250" algn="ctr">
              <a:spcBef>
                <a:spcPts val="2100"/>
              </a:spcBef>
              <a:spcAft>
                <a:spcPts val="0"/>
              </a:spcAft>
              <a:buSzPts val="1900"/>
              <a:buChar char="●"/>
              <a:defRPr/>
            </a:lvl4pPr>
            <a:lvl5pPr marL="2286000" lvl="4" indent="-349250" algn="ctr">
              <a:spcBef>
                <a:spcPts val="2100"/>
              </a:spcBef>
              <a:spcAft>
                <a:spcPts val="0"/>
              </a:spcAft>
              <a:buSzPts val="1900"/>
              <a:buChar char="○"/>
              <a:defRPr/>
            </a:lvl5pPr>
            <a:lvl6pPr marL="2743200" lvl="5" indent="-349250" algn="ctr">
              <a:spcBef>
                <a:spcPts val="2100"/>
              </a:spcBef>
              <a:spcAft>
                <a:spcPts val="0"/>
              </a:spcAft>
              <a:buSzPts val="1900"/>
              <a:buChar char="■"/>
              <a:defRPr/>
            </a:lvl6pPr>
            <a:lvl7pPr marL="3200400" lvl="6" indent="-349250" algn="ctr">
              <a:spcBef>
                <a:spcPts val="2100"/>
              </a:spcBef>
              <a:spcAft>
                <a:spcPts val="0"/>
              </a:spcAft>
              <a:buSzPts val="1900"/>
              <a:buChar char="●"/>
              <a:defRPr/>
            </a:lvl7pPr>
            <a:lvl8pPr marL="3657600" lvl="7" indent="-349250" algn="ctr">
              <a:spcBef>
                <a:spcPts val="2100"/>
              </a:spcBef>
              <a:spcAft>
                <a:spcPts val="0"/>
              </a:spcAft>
              <a:buSzPts val="1900"/>
              <a:buChar char="○"/>
              <a:defRPr/>
            </a:lvl8pPr>
            <a:lvl9pPr marL="4114800" lvl="8" indent="-349250" algn="ctr">
              <a:spcBef>
                <a:spcPts val="2100"/>
              </a:spcBef>
              <a:spcAft>
                <a:spcPts val="2100"/>
              </a:spcAft>
              <a:buSzPts val="1900"/>
              <a:buChar char="■"/>
              <a:defRPr/>
            </a:lvl9pPr>
          </a:lstStyle>
          <a:p>
            <a:endParaRPr/>
          </a:p>
        </p:txBody>
      </p:sp>
      <p:pic>
        <p:nvPicPr>
          <p:cNvPr id="26" name="Picture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
        <p:cNvGrpSpPr/>
        <p:nvPr/>
      </p:nvGrpSpPr>
      <p:grpSpPr>
        <a:xfrm>
          <a:off x="0" y="0"/>
          <a:ext cx="0" cy="0"/>
          <a:chOff x="0" y="0"/>
          <a:chExt cx="0" cy="0"/>
        </a:xfrm>
      </p:grpSpPr>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1">
  <p:cSld name="CUSTOM">
    <p:bg>
      <p:bgPr>
        <a:solidFill>
          <a:schemeClr val="accent6"/>
        </a:solidFill>
        <a:effectLst/>
      </p:bgPr>
    </p:bg>
    <p:spTree>
      <p:nvGrpSpPr>
        <p:cNvPr id="1" name="Shape 67"/>
        <p:cNvGrpSpPr/>
        <p:nvPr/>
      </p:nvGrpSpPr>
      <p:grpSpPr>
        <a:xfrm>
          <a:off x="0" y="0"/>
          <a:ext cx="0" cy="0"/>
          <a:chOff x="0" y="0"/>
          <a:chExt cx="0" cy="0"/>
        </a:xfrm>
      </p:grpSpPr>
      <p:sp>
        <p:nvSpPr>
          <p:cNvPr id="68" name="Google Shape;68;p13"/>
          <p:cNvSpPr/>
          <p:nvPr/>
        </p:nvSpPr>
        <p:spPr>
          <a:xfrm>
            <a:off x="9997533"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 name="Google Shape;69;p1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 name="Google Shape;70;p13"/>
          <p:cNvSpPr/>
          <p:nvPr/>
        </p:nvSpPr>
        <p:spPr>
          <a:xfrm>
            <a:off x="9691733" y="5021033"/>
            <a:ext cx="1612000" cy="183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only 2">
  <p:cSld name="CUSTOM_1">
    <p:bg>
      <p:bgPr>
        <a:solidFill>
          <a:schemeClr val="accent6"/>
        </a:solidFill>
        <a:effectLst/>
      </p:bgPr>
    </p:bg>
    <p:spTree>
      <p:nvGrpSpPr>
        <p:cNvPr id="1" name="Shape 71"/>
        <p:cNvGrpSpPr/>
        <p:nvPr/>
      </p:nvGrpSpPr>
      <p:grpSpPr>
        <a:xfrm>
          <a:off x="0" y="0"/>
          <a:ext cx="0" cy="0"/>
          <a:chOff x="0" y="0"/>
          <a:chExt cx="0" cy="0"/>
        </a:xfrm>
      </p:grpSpPr>
      <p:sp>
        <p:nvSpPr>
          <p:cNvPr id="72" name="Google Shape;72;p14"/>
          <p:cNvSpPr/>
          <p:nvPr/>
        </p:nvSpPr>
        <p:spPr>
          <a:xfrm>
            <a:off x="10246800" y="475967"/>
            <a:ext cx="998400" cy="998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 name="Google Shape;73;p14"/>
          <p:cNvSpPr/>
          <p:nvPr/>
        </p:nvSpPr>
        <p:spPr>
          <a:xfrm rot="10800000">
            <a:off x="7875600" y="0"/>
            <a:ext cx="1443600" cy="14672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 name="Google Shape;74;p14"/>
          <p:cNvSpPr/>
          <p:nvPr/>
        </p:nvSpPr>
        <p:spPr>
          <a:xfrm>
            <a:off x="-12733" y="4956567"/>
            <a:ext cx="960000" cy="19016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 name="Google Shape;75;p1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only 3">
  <p:cSld name="CUSTOM_1_1">
    <p:bg>
      <p:bgPr>
        <a:solidFill>
          <a:schemeClr val="accent6"/>
        </a:solidFill>
        <a:effectLst/>
      </p:bgPr>
    </p:bg>
    <p:spTree>
      <p:nvGrpSpPr>
        <p:cNvPr id="1" name="Shape 76"/>
        <p:cNvGrpSpPr/>
        <p:nvPr/>
      </p:nvGrpSpPr>
      <p:grpSpPr>
        <a:xfrm>
          <a:off x="0" y="0"/>
          <a:ext cx="0" cy="0"/>
          <a:chOff x="0" y="0"/>
          <a:chExt cx="0" cy="0"/>
        </a:xfrm>
      </p:grpSpPr>
      <p:sp>
        <p:nvSpPr>
          <p:cNvPr id="77" name="Google Shape;77;p15"/>
          <p:cNvSpPr/>
          <p:nvPr/>
        </p:nvSpPr>
        <p:spPr>
          <a:xfrm>
            <a:off x="8940500"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 name="Google Shape;78;p1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only 4">
  <p:cSld name="CUSTOM_1_1_1">
    <p:bg>
      <p:bgPr>
        <a:solidFill>
          <a:schemeClr val="accent6"/>
        </a:solidFill>
        <a:effectLst/>
      </p:bgPr>
    </p:bg>
    <p:spTree>
      <p:nvGrpSpPr>
        <p:cNvPr id="1" name="Shape 79"/>
        <p:cNvGrpSpPr/>
        <p:nvPr/>
      </p:nvGrpSpPr>
      <p:grpSpPr>
        <a:xfrm>
          <a:off x="0" y="0"/>
          <a:ext cx="0" cy="0"/>
          <a:chOff x="0" y="0"/>
          <a:chExt cx="0" cy="0"/>
        </a:xfrm>
      </p:grpSpPr>
      <p:sp>
        <p:nvSpPr>
          <p:cNvPr id="80" name="Google Shape;80;p16"/>
          <p:cNvSpPr/>
          <p:nvPr/>
        </p:nvSpPr>
        <p:spPr>
          <a:xfrm rot="10800000">
            <a:off x="10213400" y="167"/>
            <a:ext cx="1406400" cy="1462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 name="Google Shape;81;p16"/>
          <p:cNvSpPr/>
          <p:nvPr/>
        </p:nvSpPr>
        <p:spPr>
          <a:xfrm>
            <a:off x="8041367" y="487567"/>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 name="Google Shape;82;p1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only 5">
  <p:cSld name="CUSTOM_1_1_1_1">
    <p:bg>
      <p:bgPr>
        <a:solidFill>
          <a:schemeClr val="accent6"/>
        </a:solidFill>
        <a:effectLst/>
      </p:bgPr>
    </p:bg>
    <p:spTree>
      <p:nvGrpSpPr>
        <p:cNvPr id="1" name="Shape 83"/>
        <p:cNvGrpSpPr/>
        <p:nvPr/>
      </p:nvGrpSpPr>
      <p:grpSpPr>
        <a:xfrm>
          <a:off x="0" y="0"/>
          <a:ext cx="0" cy="0"/>
          <a:chOff x="0" y="0"/>
          <a:chExt cx="0" cy="0"/>
        </a:xfrm>
      </p:grpSpPr>
      <p:sp>
        <p:nvSpPr>
          <p:cNvPr id="84" name="Google Shape;84;p17"/>
          <p:cNvSpPr/>
          <p:nvPr/>
        </p:nvSpPr>
        <p:spPr>
          <a:xfrm rot="10800000" flipH="1">
            <a:off x="10972800" y="167"/>
            <a:ext cx="1240400" cy="1803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 name="Google Shape;85;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6">
  <p:cSld name="CUSTOM_1_1_1_1_2">
    <p:bg>
      <p:bgPr>
        <a:solidFill>
          <a:schemeClr val="accent6"/>
        </a:solidFill>
        <a:effectLst/>
      </p:bgPr>
    </p:bg>
    <p:spTree>
      <p:nvGrpSpPr>
        <p:cNvPr id="1" name="Shape 86"/>
        <p:cNvGrpSpPr/>
        <p:nvPr/>
      </p:nvGrpSpPr>
      <p:grpSpPr>
        <a:xfrm>
          <a:off x="0" y="0"/>
          <a:ext cx="0" cy="0"/>
          <a:chOff x="0" y="0"/>
          <a:chExt cx="0" cy="0"/>
        </a:xfrm>
      </p:grpSpPr>
      <p:sp>
        <p:nvSpPr>
          <p:cNvPr id="87" name="Google Shape;87;p18"/>
          <p:cNvSpPr/>
          <p:nvPr/>
        </p:nvSpPr>
        <p:spPr>
          <a:xfrm>
            <a:off x="7464167" y="475967"/>
            <a:ext cx="998400" cy="99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 name="Google Shape;88;p18"/>
          <p:cNvSpPr/>
          <p:nvPr/>
        </p:nvSpPr>
        <p:spPr>
          <a:xfrm rot="10800000">
            <a:off x="10748400" y="0"/>
            <a:ext cx="1443600" cy="1467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 name="Google Shape;89;p18"/>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only 7">
  <p:cSld name="CUSTOM_1_1_1_1_2_1">
    <p:bg>
      <p:bgPr>
        <a:solidFill>
          <a:schemeClr val="accent6"/>
        </a:solidFill>
        <a:effectLst/>
      </p:bgPr>
    </p:bg>
    <p:spTree>
      <p:nvGrpSpPr>
        <p:cNvPr id="1" name="Shape 90"/>
        <p:cNvGrpSpPr/>
        <p:nvPr/>
      </p:nvGrpSpPr>
      <p:grpSpPr>
        <a:xfrm>
          <a:off x="0" y="0"/>
          <a:ext cx="0" cy="0"/>
          <a:chOff x="0" y="0"/>
          <a:chExt cx="0" cy="0"/>
        </a:xfrm>
      </p:grpSpPr>
      <p:sp>
        <p:nvSpPr>
          <p:cNvPr id="91" name="Google Shape;91;p19"/>
          <p:cNvSpPr/>
          <p:nvPr/>
        </p:nvSpPr>
        <p:spPr>
          <a:xfrm>
            <a:off x="9025333"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 name="Google Shape;92;p1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19"/>
          <p:cNvSpPr/>
          <p:nvPr/>
        </p:nvSpPr>
        <p:spPr>
          <a:xfrm rot="10800000" flipH="1">
            <a:off x="10682800" y="0"/>
            <a:ext cx="1509200" cy="206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 name="Google Shape;94;p19"/>
          <p:cNvSpPr/>
          <p:nvPr/>
        </p:nvSpPr>
        <p:spPr>
          <a:xfrm>
            <a:off x="0" y="4108100"/>
            <a:ext cx="1183600" cy="27500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only 8">
  <p:cSld name="CUSTOM_1_1_1_1_2_1_1">
    <p:bg>
      <p:bgPr>
        <a:solidFill>
          <a:schemeClr val="accent6"/>
        </a:solidFill>
        <a:effectLst/>
      </p:bgPr>
    </p:bg>
    <p:spTree>
      <p:nvGrpSpPr>
        <p:cNvPr id="1" name="Shape 95"/>
        <p:cNvGrpSpPr/>
        <p:nvPr/>
      </p:nvGrpSpPr>
      <p:grpSpPr>
        <a:xfrm>
          <a:off x="0" y="0"/>
          <a:ext cx="0" cy="0"/>
          <a:chOff x="0" y="0"/>
          <a:chExt cx="0" cy="0"/>
        </a:xfrm>
      </p:grpSpPr>
      <p:sp>
        <p:nvSpPr>
          <p:cNvPr id="96" name="Google Shape;96;p20"/>
          <p:cNvSpPr/>
          <p:nvPr/>
        </p:nvSpPr>
        <p:spPr>
          <a:xfrm>
            <a:off x="5861800" y="475967"/>
            <a:ext cx="998400" cy="998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 name="Google Shape;97;p20"/>
          <p:cNvSpPr/>
          <p:nvPr/>
        </p:nvSpPr>
        <p:spPr>
          <a:xfrm rot="-5400000">
            <a:off x="10443000" y="-275633"/>
            <a:ext cx="998400" cy="249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 name="Google Shape;98;p2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text ">
  <p:cSld name="CUSTOM_1_1_1_1_1">
    <p:bg>
      <p:bgPr>
        <a:solidFill>
          <a:schemeClr val="accent1"/>
        </a:solidFill>
        <a:effectLst/>
      </p:bgPr>
    </p:bg>
    <p:spTree>
      <p:nvGrpSpPr>
        <p:cNvPr id="1" name="Shape 99"/>
        <p:cNvGrpSpPr/>
        <p:nvPr/>
      </p:nvGrpSpPr>
      <p:grpSpPr>
        <a:xfrm>
          <a:off x="0" y="0"/>
          <a:ext cx="0" cy="0"/>
          <a:chOff x="0" y="0"/>
          <a:chExt cx="0" cy="0"/>
        </a:xfrm>
      </p:grpSpPr>
      <p:sp>
        <p:nvSpPr>
          <p:cNvPr id="100" name="Google Shape;100;p21"/>
          <p:cNvSpPr/>
          <p:nvPr/>
        </p:nvSpPr>
        <p:spPr>
          <a:xfrm rot="10800000">
            <a:off x="8486100" y="0"/>
            <a:ext cx="2568000" cy="3550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 name="Google Shape;101;p21"/>
          <p:cNvSpPr/>
          <p:nvPr/>
        </p:nvSpPr>
        <p:spPr>
          <a:xfrm rot="5400000" flipH="1">
            <a:off x="2725967" y="2114533"/>
            <a:ext cx="1689200" cy="714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 name="Google Shape;102;p21"/>
          <p:cNvSpPr/>
          <p:nvPr/>
        </p:nvSpPr>
        <p:spPr>
          <a:xfrm>
            <a:off x="8743900" y="4476940"/>
            <a:ext cx="2052400" cy="2052800"/>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 name="Google Shape;103;p21"/>
          <p:cNvSpPr txBox="1">
            <a:spLocks noGrp="1"/>
          </p:cNvSpPr>
          <p:nvPr>
            <p:ph type="ctrTitle"/>
          </p:nvPr>
        </p:nvSpPr>
        <p:spPr>
          <a:xfrm>
            <a:off x="960000" y="1238867"/>
            <a:ext cx="5376000" cy="1494000"/>
          </a:xfrm>
          <a:prstGeom prst="rect">
            <a:avLst/>
          </a:prstGeom>
        </p:spPr>
        <p:txBody>
          <a:bodyPr spcFirstLastPara="1" wrap="square" lIns="91425" tIns="91425" rIns="91425" bIns="91425" anchor="ctr" anchorCtr="0">
            <a:normAutofit/>
          </a:bodyPr>
          <a:lstStyle>
            <a:lvl1pPr lvl="0" rtl="0">
              <a:spcBef>
                <a:spcPts val="0"/>
              </a:spcBef>
              <a:spcAft>
                <a:spcPts val="0"/>
              </a:spcAft>
              <a:buSzPts val="5200"/>
              <a:buNone/>
              <a:defRPr sz="10665"/>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104" name="Google Shape;104;p21"/>
          <p:cNvSpPr txBox="1">
            <a:spLocks noGrp="1"/>
          </p:cNvSpPr>
          <p:nvPr>
            <p:ph type="subTitle" idx="1"/>
          </p:nvPr>
        </p:nvSpPr>
        <p:spPr>
          <a:xfrm>
            <a:off x="960000" y="2732667"/>
            <a:ext cx="5376000" cy="149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800"/>
              <a:buNone/>
              <a:defRPr sz="2400">
                <a:solidFill>
                  <a:srgbClr val="05192A"/>
                </a:solidFill>
              </a:defRPr>
            </a:lvl2pPr>
            <a:lvl3pPr lvl="2" algn="ctr" rtl="0">
              <a:lnSpc>
                <a:spcPct val="100000"/>
              </a:lnSpc>
              <a:spcBef>
                <a:spcPts val="0"/>
              </a:spcBef>
              <a:spcAft>
                <a:spcPts val="0"/>
              </a:spcAft>
              <a:buClr>
                <a:srgbClr val="05192A"/>
              </a:buClr>
              <a:buSzPts val="1800"/>
              <a:buNone/>
              <a:defRPr sz="2400">
                <a:solidFill>
                  <a:srgbClr val="05192A"/>
                </a:solidFill>
              </a:defRPr>
            </a:lvl3pPr>
            <a:lvl4pPr lvl="3" algn="ctr" rtl="0">
              <a:lnSpc>
                <a:spcPct val="100000"/>
              </a:lnSpc>
              <a:spcBef>
                <a:spcPts val="0"/>
              </a:spcBef>
              <a:spcAft>
                <a:spcPts val="0"/>
              </a:spcAft>
              <a:buClr>
                <a:srgbClr val="05192A"/>
              </a:buClr>
              <a:buSzPts val="1800"/>
              <a:buNone/>
              <a:defRPr sz="2400">
                <a:solidFill>
                  <a:srgbClr val="05192A"/>
                </a:solidFill>
              </a:defRPr>
            </a:lvl4pPr>
            <a:lvl5pPr lvl="4" algn="ctr" rtl="0">
              <a:lnSpc>
                <a:spcPct val="100000"/>
              </a:lnSpc>
              <a:spcBef>
                <a:spcPts val="0"/>
              </a:spcBef>
              <a:spcAft>
                <a:spcPts val="0"/>
              </a:spcAft>
              <a:buClr>
                <a:srgbClr val="05192A"/>
              </a:buClr>
              <a:buSzPts val="1800"/>
              <a:buNone/>
              <a:defRPr sz="2400">
                <a:solidFill>
                  <a:srgbClr val="05192A"/>
                </a:solidFill>
              </a:defRPr>
            </a:lvl5pPr>
            <a:lvl6pPr lvl="5" algn="ctr" rtl="0">
              <a:lnSpc>
                <a:spcPct val="100000"/>
              </a:lnSpc>
              <a:spcBef>
                <a:spcPts val="0"/>
              </a:spcBef>
              <a:spcAft>
                <a:spcPts val="0"/>
              </a:spcAft>
              <a:buClr>
                <a:srgbClr val="05192A"/>
              </a:buClr>
              <a:buSzPts val="1800"/>
              <a:buNone/>
              <a:defRPr sz="2400">
                <a:solidFill>
                  <a:srgbClr val="05192A"/>
                </a:solidFill>
              </a:defRPr>
            </a:lvl6pPr>
            <a:lvl7pPr lvl="6" algn="ctr" rtl="0">
              <a:lnSpc>
                <a:spcPct val="100000"/>
              </a:lnSpc>
              <a:spcBef>
                <a:spcPts val="0"/>
              </a:spcBef>
              <a:spcAft>
                <a:spcPts val="0"/>
              </a:spcAft>
              <a:buClr>
                <a:srgbClr val="05192A"/>
              </a:buClr>
              <a:buSzPts val="1800"/>
              <a:buNone/>
              <a:defRPr sz="2400">
                <a:solidFill>
                  <a:srgbClr val="05192A"/>
                </a:solidFill>
              </a:defRPr>
            </a:lvl7pPr>
            <a:lvl8pPr lvl="7" algn="ctr" rtl="0">
              <a:lnSpc>
                <a:spcPct val="100000"/>
              </a:lnSpc>
              <a:spcBef>
                <a:spcPts val="0"/>
              </a:spcBef>
              <a:spcAft>
                <a:spcPts val="0"/>
              </a:spcAft>
              <a:buClr>
                <a:srgbClr val="05192A"/>
              </a:buClr>
              <a:buSzPts val="1800"/>
              <a:buNone/>
              <a:defRPr sz="2400">
                <a:solidFill>
                  <a:srgbClr val="05192A"/>
                </a:solidFill>
              </a:defRPr>
            </a:lvl8pPr>
            <a:lvl9pPr lvl="8" algn="ctr" rtl="0">
              <a:lnSpc>
                <a:spcPct val="100000"/>
              </a:lnSpc>
              <a:spcBef>
                <a:spcPts val="0"/>
              </a:spcBef>
              <a:spcAft>
                <a:spcPts val="0"/>
              </a:spcAft>
              <a:buClr>
                <a:srgbClr val="05192A"/>
              </a:buClr>
              <a:buSzPts val="1800"/>
              <a:buNone/>
              <a:defRPr sz="2400">
                <a:solidFill>
                  <a:srgbClr val="05192A"/>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pic>
        <p:nvPicPr>
          <p:cNvPr id="2" name="Picture 0" descr="—Pngtree—red simple clean checkered background_1307430"/>
          <p:cNvPicPr>
            <a:picLocks noChangeAspect="1"/>
          </p:cNvPicPr>
          <p:nvPr userDrawn="1"/>
        </p:nvPicPr>
        <p:blipFill>
          <a:blip r:embed="rId2"/>
          <a:srcRect t="20973" b="20410"/>
          <a:stretch>
            <a:fillRect/>
          </a:stretch>
        </p:blipFill>
        <p:spPr>
          <a:xfrm>
            <a:off x="-635" y="-109855"/>
            <a:ext cx="12192635" cy="7146925"/>
          </a:xfrm>
          <a:prstGeom prst="rect">
            <a:avLst/>
          </a:prstGeom>
        </p:spPr>
      </p:pic>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ext 1">
  <p:cSld name="CUSTOM_1_1_1_1_1_1">
    <p:bg>
      <p:bgPr>
        <a:solidFill>
          <a:schemeClr val="accent1"/>
        </a:solidFill>
        <a:effectLst/>
      </p:bgPr>
    </p:bg>
    <p:spTree>
      <p:nvGrpSpPr>
        <p:cNvPr id="1" name="Shape 105"/>
        <p:cNvGrpSpPr/>
        <p:nvPr/>
      </p:nvGrpSpPr>
      <p:grpSpPr>
        <a:xfrm>
          <a:off x="0" y="0"/>
          <a:ext cx="0" cy="0"/>
          <a:chOff x="0" y="0"/>
          <a:chExt cx="0" cy="0"/>
        </a:xfrm>
      </p:grpSpPr>
      <p:sp>
        <p:nvSpPr>
          <p:cNvPr id="106" name="Google Shape;106;p22"/>
          <p:cNvSpPr txBox="1">
            <a:spLocks noGrp="1"/>
          </p:cNvSpPr>
          <p:nvPr>
            <p:ph type="title"/>
          </p:nvPr>
        </p:nvSpPr>
        <p:spPr>
          <a:xfrm>
            <a:off x="4155867" y="2098984"/>
            <a:ext cx="3880400" cy="592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5335">
                <a:latin typeface="Montserrat ExtraBold" panose="00000900000000000000"/>
                <a:ea typeface="Montserrat ExtraBold" panose="00000900000000000000"/>
                <a:cs typeface="Montserrat ExtraBold" panose="00000900000000000000"/>
                <a:sym typeface="Montserrat ExtraBold" panose="00000900000000000000"/>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07" name="Google Shape;107;p22"/>
          <p:cNvSpPr txBox="1">
            <a:spLocks noGrp="1"/>
          </p:cNvSpPr>
          <p:nvPr>
            <p:ph type="subTitle" idx="1"/>
          </p:nvPr>
        </p:nvSpPr>
        <p:spPr>
          <a:xfrm>
            <a:off x="3079467" y="3056451"/>
            <a:ext cx="6033200" cy="189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108" name="Google Shape;108;p22"/>
          <p:cNvSpPr/>
          <p:nvPr/>
        </p:nvSpPr>
        <p:spPr>
          <a:xfrm>
            <a:off x="10046351" y="407067"/>
            <a:ext cx="1787600" cy="17876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 name="Google Shape;109;p22"/>
          <p:cNvSpPr/>
          <p:nvPr/>
        </p:nvSpPr>
        <p:spPr>
          <a:xfrm>
            <a:off x="10048771" y="2586207"/>
            <a:ext cx="1782800" cy="4271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 name="Google Shape;110;p22"/>
          <p:cNvSpPr/>
          <p:nvPr/>
        </p:nvSpPr>
        <p:spPr>
          <a:xfrm rot="5400000">
            <a:off x="2508800" y="3136867"/>
            <a:ext cx="1212400" cy="62300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22"/>
          <p:cNvSpPr/>
          <p:nvPr/>
        </p:nvSpPr>
        <p:spPr>
          <a:xfrm rot="10800000">
            <a:off x="358384" y="0"/>
            <a:ext cx="1603200" cy="41052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ext 2">
  <p:cSld name="CUSTOM_1_1_1_1_1_1_1">
    <p:bg>
      <p:bgPr>
        <a:solidFill>
          <a:schemeClr val="accent6"/>
        </a:solidFill>
        <a:effectLst/>
      </p:bgPr>
    </p:bg>
    <p:spTree>
      <p:nvGrpSpPr>
        <p:cNvPr id="1" name="Shape 112"/>
        <p:cNvGrpSpPr/>
        <p:nvPr/>
      </p:nvGrpSpPr>
      <p:grpSpPr>
        <a:xfrm>
          <a:off x="0" y="0"/>
          <a:ext cx="0" cy="0"/>
          <a:chOff x="0" y="0"/>
          <a:chExt cx="0" cy="0"/>
        </a:xfrm>
      </p:grpSpPr>
      <p:sp>
        <p:nvSpPr>
          <p:cNvPr id="113" name="Google Shape;113;p23"/>
          <p:cNvSpPr/>
          <p:nvPr/>
        </p:nvSpPr>
        <p:spPr>
          <a:xfrm rot="-5400000" flipH="1">
            <a:off x="10392200" y="5058200"/>
            <a:ext cx="1752400" cy="184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 name="Google Shape;114;p23"/>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 name="Google Shape;115;p23"/>
          <p:cNvSpPr/>
          <p:nvPr/>
        </p:nvSpPr>
        <p:spPr>
          <a:xfrm rot="10800000">
            <a:off x="10105600" y="0"/>
            <a:ext cx="2086400" cy="2442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 name="Google Shape;116;p23"/>
          <p:cNvSpPr/>
          <p:nvPr/>
        </p:nvSpPr>
        <p:spPr>
          <a:xfrm>
            <a:off x="6975144" y="410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 name="Google Shape;117;p2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8" name="Google Shape;118;p23"/>
          <p:cNvSpPr txBox="1">
            <a:spLocks noGrp="1"/>
          </p:cNvSpPr>
          <p:nvPr>
            <p:ph type="subTitle" idx="1"/>
          </p:nvPr>
        </p:nvSpPr>
        <p:spPr>
          <a:xfrm>
            <a:off x="3388833" y="2601400"/>
            <a:ext cx="5414400" cy="1710400"/>
          </a:xfrm>
          <a:prstGeom prst="rect">
            <a:avLst/>
          </a:prstGeom>
        </p:spPr>
        <p:txBody>
          <a:bodyPr spcFirstLastPara="1" wrap="square" lIns="91425" tIns="91425" rIns="91425" bIns="91425" anchor="ctr" anchorCtr="0">
            <a:normAutofit/>
          </a:bodyPr>
          <a:lstStyle>
            <a:lvl1pPr lvl="0" algn="ctr" rtl="0">
              <a:lnSpc>
                <a:spcPct val="150000"/>
              </a:lnSpc>
              <a:spcBef>
                <a:spcPts val="0"/>
              </a:spcBef>
              <a:spcAft>
                <a:spcPts val="0"/>
              </a:spcAft>
              <a:buSzPts val="1400"/>
              <a:buFont typeface="Glegoo"/>
              <a:buNone/>
              <a:defRPr sz="2135">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ext 3">
  <p:cSld name="CUSTOM_1_1_1_1_1_1_1_1_1">
    <p:bg>
      <p:bgPr>
        <a:solidFill>
          <a:schemeClr val="accent1"/>
        </a:solidFill>
        <a:effectLst/>
      </p:bgPr>
    </p:bg>
    <p:spTree>
      <p:nvGrpSpPr>
        <p:cNvPr id="1" name="Shape 119"/>
        <p:cNvGrpSpPr/>
        <p:nvPr/>
      </p:nvGrpSpPr>
      <p:grpSpPr>
        <a:xfrm>
          <a:off x="0" y="0"/>
          <a:ext cx="0" cy="0"/>
          <a:chOff x="0" y="0"/>
          <a:chExt cx="0" cy="0"/>
        </a:xfrm>
      </p:grpSpPr>
      <p:sp>
        <p:nvSpPr>
          <p:cNvPr id="120" name="Google Shape;120;p24"/>
          <p:cNvSpPr/>
          <p:nvPr/>
        </p:nvSpPr>
        <p:spPr>
          <a:xfrm rot="-5400000" flipH="1">
            <a:off x="8567000" y="-324700"/>
            <a:ext cx="876400" cy="6377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 name="Google Shape;121;p24"/>
          <p:cNvSpPr/>
          <p:nvPr/>
        </p:nvSpPr>
        <p:spPr>
          <a:xfrm rot="-5400000">
            <a:off x="7388067" y="1025233"/>
            <a:ext cx="2240000" cy="73688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 name="Google Shape;122;p24"/>
          <p:cNvSpPr/>
          <p:nvPr/>
        </p:nvSpPr>
        <p:spPr>
          <a:xfrm>
            <a:off x="5816600" y="737767"/>
            <a:ext cx="1400400" cy="1400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 name="Google Shape;123;p24"/>
          <p:cNvSpPr txBox="1">
            <a:spLocks noGrp="1"/>
          </p:cNvSpPr>
          <p:nvPr>
            <p:ph type="title"/>
          </p:nvPr>
        </p:nvSpPr>
        <p:spPr>
          <a:xfrm>
            <a:off x="5820000" y="2557900"/>
            <a:ext cx="5412000" cy="618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600"/>
              <a:buNone/>
              <a:defRPr sz="3865"/>
            </a:lvl1pPr>
            <a:lvl2pPr lvl="1"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124" name="Google Shape;124;p24"/>
          <p:cNvSpPr txBox="1">
            <a:spLocks noGrp="1"/>
          </p:cNvSpPr>
          <p:nvPr>
            <p:ph type="subTitle" idx="1"/>
          </p:nvPr>
        </p:nvSpPr>
        <p:spPr>
          <a:xfrm>
            <a:off x="5820000" y="3757400"/>
            <a:ext cx="5412000" cy="19044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text 4">
  <p:cSld name="CUSTOM_1_1_1_1_1_1_1_1_1_1">
    <p:bg>
      <p:bgPr>
        <a:solidFill>
          <a:schemeClr val="accent6"/>
        </a:solidFill>
        <a:effectLst/>
      </p:bgPr>
    </p:bg>
    <p:spTree>
      <p:nvGrpSpPr>
        <p:cNvPr id="1" name="Shape 125"/>
        <p:cNvGrpSpPr/>
        <p:nvPr/>
      </p:nvGrpSpPr>
      <p:grpSpPr>
        <a:xfrm>
          <a:off x="0" y="0"/>
          <a:ext cx="0" cy="0"/>
          <a:chOff x="0" y="0"/>
          <a:chExt cx="0" cy="0"/>
        </a:xfrm>
      </p:grpSpPr>
      <p:sp>
        <p:nvSpPr>
          <p:cNvPr id="126" name="Google Shape;126;p25"/>
          <p:cNvSpPr/>
          <p:nvPr/>
        </p:nvSpPr>
        <p:spPr>
          <a:xfrm>
            <a:off x="6609400" y="389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 name="Google Shape;127;p25"/>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8" name="Google Shape;128;p25"/>
          <p:cNvSpPr/>
          <p:nvPr/>
        </p:nvSpPr>
        <p:spPr>
          <a:xfrm rot="10800000">
            <a:off x="10140800" y="0"/>
            <a:ext cx="2051200" cy="288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 name="Google Shape;129;p25"/>
          <p:cNvSpPr/>
          <p:nvPr/>
        </p:nvSpPr>
        <p:spPr>
          <a:xfrm rot="-5400000" flipH="1">
            <a:off x="9327600" y="3993600"/>
            <a:ext cx="1448000" cy="4280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 name="Google Shape;130;p25"/>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 name="Google Shape;131;p2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ext 5">
  <p:cSld name="CUSTOM_1_1_1_1_1_1_1_1_1_1_1">
    <p:bg>
      <p:bgPr>
        <a:solidFill>
          <a:schemeClr val="accent6"/>
        </a:solidFill>
        <a:effectLst/>
      </p:bgPr>
    </p:bg>
    <p:spTree>
      <p:nvGrpSpPr>
        <p:cNvPr id="1" name="Shape 132"/>
        <p:cNvGrpSpPr/>
        <p:nvPr/>
      </p:nvGrpSpPr>
      <p:grpSpPr>
        <a:xfrm>
          <a:off x="0" y="0"/>
          <a:ext cx="0" cy="0"/>
          <a:chOff x="0" y="0"/>
          <a:chExt cx="0" cy="0"/>
        </a:xfrm>
      </p:grpSpPr>
      <p:sp>
        <p:nvSpPr>
          <p:cNvPr id="133" name="Google Shape;133;p26"/>
          <p:cNvSpPr txBox="1">
            <a:spLocks noGrp="1"/>
          </p:cNvSpPr>
          <p:nvPr>
            <p:ph type="subTitle" idx="1"/>
          </p:nvPr>
        </p:nvSpPr>
        <p:spPr>
          <a:xfrm>
            <a:off x="2211133" y="2400333"/>
            <a:ext cx="3316800" cy="167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4" name="Google Shape;134;p2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5" name="Google Shape;135;p26"/>
          <p:cNvSpPr/>
          <p:nvPr/>
        </p:nvSpPr>
        <p:spPr>
          <a:xfrm rot="10800000" flipH="1">
            <a:off x="10538800" y="0"/>
            <a:ext cx="1386400" cy="2337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 name="Google Shape;136;p26"/>
          <p:cNvSpPr/>
          <p:nvPr/>
        </p:nvSpPr>
        <p:spPr>
          <a:xfrm rot="5400000" flipH="1">
            <a:off x="1962800" y="3424400"/>
            <a:ext cx="1470800" cy="5396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26"/>
          <p:cNvSpPr/>
          <p:nvPr/>
        </p:nvSpPr>
        <p:spPr>
          <a:xfrm>
            <a:off x="10469200" y="5471600"/>
            <a:ext cx="1386400" cy="1386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ext 6">
  <p:cSld name="CUSTOM_1_1_1_1_1_1_1_1_1_1_1_1">
    <p:bg>
      <p:bgPr>
        <a:solidFill>
          <a:schemeClr val="accent6"/>
        </a:solidFill>
        <a:effectLst/>
      </p:bgPr>
    </p:bg>
    <p:spTree>
      <p:nvGrpSpPr>
        <p:cNvPr id="1" name="Shape 138"/>
        <p:cNvGrpSpPr/>
        <p:nvPr/>
      </p:nvGrpSpPr>
      <p:grpSpPr>
        <a:xfrm>
          <a:off x="0" y="0"/>
          <a:ext cx="0" cy="0"/>
          <a:chOff x="0" y="0"/>
          <a:chExt cx="0" cy="0"/>
        </a:xfrm>
      </p:grpSpPr>
      <p:sp>
        <p:nvSpPr>
          <p:cNvPr id="139" name="Google Shape;139;p27"/>
          <p:cNvSpPr/>
          <p:nvPr/>
        </p:nvSpPr>
        <p:spPr>
          <a:xfrm>
            <a:off x="0" y="4477533"/>
            <a:ext cx="1525200" cy="23856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 name="Google Shape;140;p27"/>
          <p:cNvSpPr/>
          <p:nvPr/>
        </p:nvSpPr>
        <p:spPr>
          <a:xfrm rot="-5400000">
            <a:off x="8803633" y="3474533"/>
            <a:ext cx="992800" cy="5784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 name="Google Shape;141;p27"/>
          <p:cNvSpPr/>
          <p:nvPr/>
        </p:nvSpPr>
        <p:spPr>
          <a:xfrm rot="10800000">
            <a:off x="10574000" y="0"/>
            <a:ext cx="1618000" cy="2385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 name="Google Shape;142;p27"/>
          <p:cNvSpPr/>
          <p:nvPr/>
        </p:nvSpPr>
        <p:spPr>
          <a:xfrm>
            <a:off x="7592600" y="482367"/>
            <a:ext cx="985600" cy="985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 name="Google Shape;143;p2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7"/>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nd text 7">
  <p:cSld name="CUSTOM_1_1_1_1_1_1_1_1_1_1_1_1_2">
    <p:bg>
      <p:bgPr>
        <a:solidFill>
          <a:schemeClr val="accent6"/>
        </a:solidFill>
        <a:effectLst/>
      </p:bgPr>
    </p:bg>
    <p:spTree>
      <p:nvGrpSpPr>
        <p:cNvPr id="1" name="Shape 145"/>
        <p:cNvGrpSpPr/>
        <p:nvPr/>
      </p:nvGrpSpPr>
      <p:grpSpPr>
        <a:xfrm>
          <a:off x="0" y="0"/>
          <a:ext cx="0" cy="0"/>
          <a:chOff x="0" y="0"/>
          <a:chExt cx="0" cy="0"/>
        </a:xfrm>
      </p:grpSpPr>
      <p:sp>
        <p:nvSpPr>
          <p:cNvPr id="146" name="Google Shape;146;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 name="Google Shape;147;p28"/>
          <p:cNvSpPr/>
          <p:nvPr/>
        </p:nvSpPr>
        <p:spPr>
          <a:xfrm rot="-5400000">
            <a:off x="10261933" y="4927800"/>
            <a:ext cx="1521200" cy="233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 name="Google Shape;148;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 name="Google Shape;149;p28"/>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0" name="Google Shape;150;p28"/>
          <p:cNvSpPr txBox="1">
            <a:spLocks noGrp="1"/>
          </p:cNvSpPr>
          <p:nvPr>
            <p:ph type="subTitle" idx="1"/>
          </p:nvPr>
        </p:nvSpPr>
        <p:spPr>
          <a:xfrm>
            <a:off x="947267" y="1683900"/>
            <a:ext cx="8528400" cy="848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1" name="Google Shape;151;p28"/>
          <p:cNvSpPr txBox="1">
            <a:spLocks noGrp="1"/>
          </p:cNvSpPr>
          <p:nvPr>
            <p:ph type="subTitle" idx="2"/>
          </p:nvPr>
        </p:nvSpPr>
        <p:spPr>
          <a:xfrm>
            <a:off x="947267" y="2594333"/>
            <a:ext cx="85284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2" name="Google Shape;152;p28"/>
          <p:cNvSpPr txBox="1">
            <a:spLocks noGrp="1"/>
          </p:cNvSpPr>
          <p:nvPr>
            <p:ph type="subTitle" idx="3"/>
          </p:nvPr>
        </p:nvSpPr>
        <p:spPr>
          <a:xfrm>
            <a:off x="947267" y="3051967"/>
            <a:ext cx="93044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text 8">
  <p:cSld name="CUSTOM_1_1_1_1_1_1_1_1_1_1_1_1_2_2">
    <p:bg>
      <p:bgPr>
        <a:solidFill>
          <a:schemeClr val="accent6"/>
        </a:solidFill>
        <a:effectLst/>
      </p:bgPr>
    </p:bg>
    <p:spTree>
      <p:nvGrpSpPr>
        <p:cNvPr id="1" name="Shape 153"/>
        <p:cNvGrpSpPr/>
        <p:nvPr/>
      </p:nvGrpSpPr>
      <p:grpSpPr>
        <a:xfrm>
          <a:off x="0" y="0"/>
          <a:ext cx="0" cy="0"/>
          <a:chOff x="0" y="0"/>
          <a:chExt cx="0" cy="0"/>
        </a:xfrm>
      </p:grpSpPr>
      <p:sp>
        <p:nvSpPr>
          <p:cNvPr id="154" name="Google Shape;154;p29"/>
          <p:cNvSpPr/>
          <p:nvPr/>
        </p:nvSpPr>
        <p:spPr>
          <a:xfrm rot="10800000">
            <a:off x="8036397" y="464169"/>
            <a:ext cx="1022000" cy="1022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 name="Google Shape;155;p29"/>
          <p:cNvSpPr/>
          <p:nvPr/>
        </p:nvSpPr>
        <p:spPr>
          <a:xfrm>
            <a:off x="10834000" y="3848800"/>
            <a:ext cx="1358000" cy="300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 name="Google Shape;156;p29"/>
          <p:cNvSpPr/>
          <p:nvPr/>
        </p:nvSpPr>
        <p:spPr>
          <a:xfrm rot="5400000">
            <a:off x="676400" y="5195200"/>
            <a:ext cx="986400" cy="2339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 name="Google Shape;157;p29"/>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8" name="Google Shape;158;p29"/>
          <p:cNvSpPr txBox="1">
            <a:spLocks noGrp="1"/>
          </p:cNvSpPr>
          <p:nvPr>
            <p:ph type="subTitle" idx="1"/>
          </p:nvPr>
        </p:nvSpPr>
        <p:spPr>
          <a:xfrm>
            <a:off x="947267" y="1683900"/>
            <a:ext cx="9159600" cy="848800"/>
          </a:xfrm>
          <a:prstGeom prst="rect">
            <a:avLst/>
          </a:prstGeom>
        </p:spPr>
        <p:txBody>
          <a:bodyPr spcFirstLastPara="1" wrap="square" lIns="91425" tIns="91425" rIns="91425" bIns="91425" anchor="t" anchorCtr="0">
            <a:normAutofit/>
          </a:bodyPr>
          <a:lstStyle>
            <a:lvl1pPr lvl="0">
              <a:spcBef>
                <a:spcPts val="0"/>
              </a:spcBef>
              <a:spcAft>
                <a:spcPts val="0"/>
              </a:spcAft>
              <a:buSzPts val="1400"/>
              <a:buFont typeface="Glegoo"/>
              <a:buNone/>
              <a:defRPr sz="1865">
                <a:latin typeface="Glegoo"/>
                <a:ea typeface="Glegoo"/>
                <a:cs typeface="Glegoo"/>
                <a:sym typeface="Glegoo"/>
              </a:defRPr>
            </a:lvl1pPr>
            <a:lvl2pPr lvl="1">
              <a:spcBef>
                <a:spcPts val="0"/>
              </a:spcBef>
              <a:spcAft>
                <a:spcPts val="0"/>
              </a:spcAft>
              <a:buSzPts val="1400"/>
              <a:buFont typeface="Glegoo"/>
              <a:buNone/>
              <a:defRPr>
                <a:latin typeface="Glegoo"/>
                <a:ea typeface="Glegoo"/>
                <a:cs typeface="Glegoo"/>
                <a:sym typeface="Glegoo"/>
              </a:defRPr>
            </a:lvl2pPr>
            <a:lvl3pPr lvl="2">
              <a:spcBef>
                <a:spcPts val="0"/>
              </a:spcBef>
              <a:spcAft>
                <a:spcPts val="0"/>
              </a:spcAft>
              <a:buSzPts val="1400"/>
              <a:buNone/>
              <a:defRPr/>
            </a:lvl3pPr>
            <a:lvl4pPr lvl="3">
              <a:spcBef>
                <a:spcPts val="0"/>
              </a:spcBef>
              <a:spcAft>
                <a:spcPts val="0"/>
              </a:spcAft>
              <a:buSzPts val="1400"/>
              <a:buFont typeface="Glegoo"/>
              <a:buNone/>
              <a:defRPr>
                <a:latin typeface="Glegoo"/>
                <a:ea typeface="Glegoo"/>
                <a:cs typeface="Glegoo"/>
                <a:sym typeface="Glegoo"/>
              </a:defRPr>
            </a:lvl4pPr>
            <a:lvl5pPr lvl="4">
              <a:spcBef>
                <a:spcPts val="0"/>
              </a:spcBef>
              <a:spcAft>
                <a:spcPts val="0"/>
              </a:spcAft>
              <a:buSzPts val="1400"/>
              <a:buFont typeface="Glegoo"/>
              <a:buNone/>
              <a:defRPr>
                <a:latin typeface="Glegoo"/>
                <a:ea typeface="Glegoo"/>
                <a:cs typeface="Glegoo"/>
                <a:sym typeface="Glegoo"/>
              </a:defRPr>
            </a:lvl5pPr>
            <a:lvl6pPr lvl="5">
              <a:spcBef>
                <a:spcPts val="0"/>
              </a:spcBef>
              <a:spcAft>
                <a:spcPts val="0"/>
              </a:spcAft>
              <a:buSzPts val="1400"/>
              <a:buFont typeface="Glegoo"/>
              <a:buNone/>
              <a:defRPr>
                <a:latin typeface="Glegoo"/>
                <a:ea typeface="Glegoo"/>
                <a:cs typeface="Glegoo"/>
                <a:sym typeface="Glegoo"/>
              </a:defRPr>
            </a:lvl6pPr>
            <a:lvl7pPr lvl="6">
              <a:spcBef>
                <a:spcPts val="0"/>
              </a:spcBef>
              <a:spcAft>
                <a:spcPts val="0"/>
              </a:spcAft>
              <a:buSzPts val="1400"/>
              <a:buFont typeface="Glegoo"/>
              <a:buNone/>
              <a:defRPr>
                <a:latin typeface="Glegoo"/>
                <a:ea typeface="Glegoo"/>
                <a:cs typeface="Glegoo"/>
                <a:sym typeface="Glegoo"/>
              </a:defRPr>
            </a:lvl7pPr>
            <a:lvl8pPr lvl="7">
              <a:spcBef>
                <a:spcPts val="0"/>
              </a:spcBef>
              <a:spcAft>
                <a:spcPts val="0"/>
              </a:spcAft>
              <a:buSzPts val="1400"/>
              <a:buFont typeface="Glegoo"/>
              <a:buNone/>
              <a:defRPr>
                <a:latin typeface="Glegoo"/>
                <a:ea typeface="Glegoo"/>
                <a:cs typeface="Glegoo"/>
                <a:sym typeface="Glegoo"/>
              </a:defRPr>
            </a:lvl8pPr>
            <a:lvl9pPr lvl="8">
              <a:spcBef>
                <a:spcPts val="0"/>
              </a:spcBef>
              <a:spcAft>
                <a:spcPts val="0"/>
              </a:spcAft>
              <a:buSzPts val="1400"/>
              <a:buFont typeface="Glegoo"/>
              <a:buNone/>
              <a:defRPr>
                <a:latin typeface="Glegoo"/>
                <a:ea typeface="Glegoo"/>
                <a:cs typeface="Glegoo"/>
                <a:sym typeface="Glegoo"/>
              </a:defRPr>
            </a:lvl9pPr>
          </a:lstStyle>
          <a:p>
            <a:endParaRPr/>
          </a:p>
        </p:txBody>
      </p:sp>
      <p:sp>
        <p:nvSpPr>
          <p:cNvPr id="159" name="Google Shape;159;p29"/>
          <p:cNvSpPr txBox="1">
            <a:spLocks noGrp="1"/>
          </p:cNvSpPr>
          <p:nvPr>
            <p:ph type="subTitle" idx="2"/>
          </p:nvPr>
        </p:nvSpPr>
        <p:spPr>
          <a:xfrm>
            <a:off x="947267" y="2594327"/>
            <a:ext cx="91596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60" name="Google Shape;160;p29"/>
          <p:cNvSpPr txBox="1">
            <a:spLocks noGrp="1"/>
          </p:cNvSpPr>
          <p:nvPr>
            <p:ph type="subTitle" idx="3"/>
          </p:nvPr>
        </p:nvSpPr>
        <p:spPr>
          <a:xfrm>
            <a:off x="947267" y="3051967"/>
            <a:ext cx="91596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only 9">
  <p:cSld name="CUSTOM_1_1_1_1_1_1_1_1_1_1_1_1_2_1">
    <p:bg>
      <p:bgPr>
        <a:solidFill>
          <a:schemeClr val="accent6"/>
        </a:solidFill>
        <a:effectLst/>
      </p:bgPr>
    </p:bg>
    <p:spTree>
      <p:nvGrpSpPr>
        <p:cNvPr id="1" name="Shape 161"/>
        <p:cNvGrpSpPr/>
        <p:nvPr/>
      </p:nvGrpSpPr>
      <p:grpSpPr>
        <a:xfrm>
          <a:off x="0" y="0"/>
          <a:ext cx="0" cy="0"/>
          <a:chOff x="0" y="0"/>
          <a:chExt cx="0" cy="0"/>
        </a:xfrm>
      </p:grpSpPr>
      <p:sp>
        <p:nvSpPr>
          <p:cNvPr id="162" name="Google Shape;162;p3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three columns">
  <p:cSld name="CUSTOM_1_1_1_1_1_1_1_1_1_1_1_1_1">
    <p:bg>
      <p:bgPr>
        <a:solidFill>
          <a:schemeClr val="accent6"/>
        </a:solidFill>
        <a:effectLst/>
      </p:bgPr>
    </p:bg>
    <p:spTree>
      <p:nvGrpSpPr>
        <p:cNvPr id="1" name="Shape 163"/>
        <p:cNvGrpSpPr/>
        <p:nvPr/>
      </p:nvGrpSpPr>
      <p:grpSpPr>
        <a:xfrm>
          <a:off x="0" y="0"/>
          <a:ext cx="0" cy="0"/>
          <a:chOff x="0" y="0"/>
          <a:chExt cx="0" cy="0"/>
        </a:xfrm>
      </p:grpSpPr>
      <p:sp>
        <p:nvSpPr>
          <p:cNvPr id="164" name="Google Shape;164;p31"/>
          <p:cNvSpPr/>
          <p:nvPr/>
        </p:nvSpPr>
        <p:spPr>
          <a:xfrm rot="10800000">
            <a:off x="7165767" y="0"/>
            <a:ext cx="1674400" cy="165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 name="Google Shape;165;p31"/>
          <p:cNvSpPr/>
          <p:nvPr/>
        </p:nvSpPr>
        <p:spPr>
          <a:xfrm rot="5400000">
            <a:off x="1181400" y="4588200"/>
            <a:ext cx="1088400" cy="345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 name="Google Shape;166;p31"/>
          <p:cNvSpPr txBox="1">
            <a:spLocks noGrp="1"/>
          </p:cNvSpPr>
          <p:nvPr>
            <p:ph type="subTitle" idx="1"/>
          </p:nvPr>
        </p:nvSpPr>
        <p:spPr>
          <a:xfrm>
            <a:off x="946833"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7" name="Google Shape;167;p31"/>
          <p:cNvSpPr txBox="1">
            <a:spLocks noGrp="1"/>
          </p:cNvSpPr>
          <p:nvPr>
            <p:ph type="subTitle" idx="2"/>
          </p:nvPr>
        </p:nvSpPr>
        <p:spPr>
          <a:xfrm>
            <a:off x="7890367"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8" name="Google Shape;168;p31"/>
          <p:cNvSpPr txBox="1">
            <a:spLocks noGrp="1"/>
          </p:cNvSpPr>
          <p:nvPr>
            <p:ph type="subTitle" idx="3"/>
          </p:nvPr>
        </p:nvSpPr>
        <p:spPr>
          <a:xfrm>
            <a:off x="4418600"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9" name="Google Shape;169;p31"/>
          <p:cNvSpPr txBox="1">
            <a:spLocks noGrp="1"/>
          </p:cNvSpPr>
          <p:nvPr>
            <p:ph type="title"/>
          </p:nvPr>
        </p:nvSpPr>
        <p:spPr>
          <a:xfrm>
            <a:off x="946833" y="593367"/>
            <a:ext cx="378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940367" y="2892967"/>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7" name="Google Shape;17;p3"/>
          <p:cNvSpPr txBox="1">
            <a:spLocks noGrp="1"/>
          </p:cNvSpPr>
          <p:nvPr>
            <p:ph type="title" idx="2" hasCustomPrompt="1"/>
          </p:nvPr>
        </p:nvSpPr>
        <p:spPr>
          <a:xfrm>
            <a:off x="1192561"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 name="Google Shape;18;p3"/>
          <p:cNvSpPr txBox="1">
            <a:spLocks noGrp="1"/>
          </p:cNvSpPr>
          <p:nvPr>
            <p:ph type="subTitle" idx="1"/>
          </p:nvPr>
        </p:nvSpPr>
        <p:spPr>
          <a:xfrm>
            <a:off x="940367"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Tree>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four columns ">
  <p:cSld name="CUSTOM_1_1_1_1_1_1_1_1_1_1_1_1_1_1_1">
    <p:bg>
      <p:bgPr>
        <a:solidFill>
          <a:schemeClr val="accent6"/>
        </a:solidFill>
        <a:effectLst/>
      </p:bgPr>
    </p:bg>
    <p:spTree>
      <p:nvGrpSpPr>
        <p:cNvPr id="1" name="Shape 170"/>
        <p:cNvGrpSpPr/>
        <p:nvPr/>
      </p:nvGrpSpPr>
      <p:grpSpPr>
        <a:xfrm>
          <a:off x="0" y="0"/>
          <a:ext cx="0" cy="0"/>
          <a:chOff x="0" y="0"/>
          <a:chExt cx="0" cy="0"/>
        </a:xfrm>
      </p:grpSpPr>
      <p:sp>
        <p:nvSpPr>
          <p:cNvPr id="171" name="Google Shape;171;p32"/>
          <p:cNvSpPr/>
          <p:nvPr/>
        </p:nvSpPr>
        <p:spPr>
          <a:xfrm>
            <a:off x="7937900" y="475967"/>
            <a:ext cx="998400" cy="998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 name="Google Shape;172;p32"/>
          <p:cNvSpPr/>
          <p:nvPr/>
        </p:nvSpPr>
        <p:spPr>
          <a:xfrm rot="10800000">
            <a:off x="10752700" y="0"/>
            <a:ext cx="1443600" cy="146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 name="Google Shape;173;p32"/>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32"/>
          <p:cNvSpPr txBox="1">
            <a:spLocks noGrp="1"/>
          </p:cNvSpPr>
          <p:nvPr>
            <p:ph type="subTitle" idx="1"/>
          </p:nvPr>
        </p:nvSpPr>
        <p:spPr>
          <a:xfrm>
            <a:off x="1256400" y="3305440"/>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5" name="Google Shape;175;p32"/>
          <p:cNvSpPr txBox="1">
            <a:spLocks noGrp="1"/>
          </p:cNvSpPr>
          <p:nvPr>
            <p:ph type="subTitle" idx="2"/>
          </p:nvPr>
        </p:nvSpPr>
        <p:spPr>
          <a:xfrm>
            <a:off x="1256400" y="5637004"/>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6" name="Google Shape;176;p32"/>
          <p:cNvSpPr txBox="1">
            <a:spLocks noGrp="1"/>
          </p:cNvSpPr>
          <p:nvPr>
            <p:ph type="subTitle" idx="3"/>
          </p:nvPr>
        </p:nvSpPr>
        <p:spPr>
          <a:xfrm>
            <a:off x="8038867" y="3305440"/>
            <a:ext cx="29052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7" name="Google Shape;177;p32"/>
          <p:cNvSpPr txBox="1">
            <a:spLocks noGrp="1"/>
          </p:cNvSpPr>
          <p:nvPr>
            <p:ph type="subTitle" idx="4"/>
          </p:nvPr>
        </p:nvSpPr>
        <p:spPr>
          <a:xfrm>
            <a:off x="8063267" y="5637004"/>
            <a:ext cx="28808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8" name="Google Shape;178;p32"/>
          <p:cNvSpPr txBox="1">
            <a:spLocks noGrp="1"/>
          </p:cNvSpPr>
          <p:nvPr>
            <p:ph type="title" idx="5" hasCustomPrompt="1"/>
          </p:nvPr>
        </p:nvSpPr>
        <p:spPr>
          <a:xfrm>
            <a:off x="44084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79" name="Google Shape;179;p32"/>
          <p:cNvSpPr txBox="1">
            <a:spLocks noGrp="1"/>
          </p:cNvSpPr>
          <p:nvPr>
            <p:ph type="title" idx="6" hasCustomPrompt="1"/>
          </p:nvPr>
        </p:nvSpPr>
        <p:spPr>
          <a:xfrm>
            <a:off x="65672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0" name="Google Shape;180;p32"/>
          <p:cNvSpPr txBox="1">
            <a:spLocks noGrp="1"/>
          </p:cNvSpPr>
          <p:nvPr>
            <p:ph type="title" idx="7" hasCustomPrompt="1"/>
          </p:nvPr>
        </p:nvSpPr>
        <p:spPr>
          <a:xfrm>
            <a:off x="44084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1" name="Google Shape;181;p32"/>
          <p:cNvSpPr txBox="1">
            <a:spLocks noGrp="1"/>
          </p:cNvSpPr>
          <p:nvPr>
            <p:ph type="title" idx="8" hasCustomPrompt="1"/>
          </p:nvPr>
        </p:nvSpPr>
        <p:spPr>
          <a:xfrm>
            <a:off x="65672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2" name="Google Shape;182;p32"/>
          <p:cNvSpPr txBox="1">
            <a:spLocks noGrp="1"/>
          </p:cNvSpPr>
          <p:nvPr>
            <p:ph type="title" idx="9"/>
          </p:nvPr>
        </p:nvSpPr>
        <p:spPr>
          <a:xfrm>
            <a:off x="1256400" y="3007267"/>
            <a:ext cx="2905200" cy="328400"/>
          </a:xfrm>
          <a:prstGeom prst="rect">
            <a:avLst/>
          </a:prstGeom>
        </p:spPr>
        <p:txBody>
          <a:bodyPr spcFirstLastPara="1" wrap="square" lIns="91425" tIns="91425" rIns="91425" bIns="91425" anchor="ctr" anchorCtr="0">
            <a:normAutofit/>
          </a:bodyPr>
          <a:lstStyle>
            <a:lvl1pPr lvl="0">
              <a:spcBef>
                <a:spcPts val="0"/>
              </a:spcBef>
              <a:spcAft>
                <a:spcPts val="0"/>
              </a:spcAft>
              <a:buSzPts val="2000"/>
              <a:buNone/>
              <a:defRPr sz="2665"/>
            </a:lvl1pPr>
            <a:lvl2pPr lvl="1">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3" name="Google Shape;183;p32"/>
          <p:cNvSpPr txBox="1">
            <a:spLocks noGrp="1"/>
          </p:cNvSpPr>
          <p:nvPr>
            <p:ph type="title" idx="13"/>
          </p:nvPr>
        </p:nvSpPr>
        <p:spPr>
          <a:xfrm>
            <a:off x="8063267" y="30072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4" name="Google Shape;184;p32"/>
          <p:cNvSpPr txBox="1">
            <a:spLocks noGrp="1"/>
          </p:cNvSpPr>
          <p:nvPr>
            <p:ph type="title" idx="14"/>
          </p:nvPr>
        </p:nvSpPr>
        <p:spPr>
          <a:xfrm>
            <a:off x="1256400" y="5355367"/>
            <a:ext cx="2905200" cy="3284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5" name="Google Shape;185;p32"/>
          <p:cNvSpPr txBox="1">
            <a:spLocks noGrp="1"/>
          </p:cNvSpPr>
          <p:nvPr>
            <p:ph type="title" idx="15"/>
          </p:nvPr>
        </p:nvSpPr>
        <p:spPr>
          <a:xfrm>
            <a:off x="8063267" y="53553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four columns 1">
  <p:cSld name="CUSTOM_1_1_1_1_1_1_1_1_1_1_1_1_1_1_1_1">
    <p:bg>
      <p:bgPr>
        <a:solidFill>
          <a:schemeClr val="accent6"/>
        </a:solidFill>
        <a:effectLst/>
      </p:bgPr>
    </p:bg>
    <p:spTree>
      <p:nvGrpSpPr>
        <p:cNvPr id="1" name="Shape 186"/>
        <p:cNvGrpSpPr/>
        <p:nvPr/>
      </p:nvGrpSpPr>
      <p:grpSpPr>
        <a:xfrm>
          <a:off x="0" y="0"/>
          <a:ext cx="0" cy="0"/>
          <a:chOff x="0" y="0"/>
          <a:chExt cx="0" cy="0"/>
        </a:xfrm>
      </p:grpSpPr>
      <p:sp>
        <p:nvSpPr>
          <p:cNvPr id="187" name="Google Shape;187;p33"/>
          <p:cNvSpPr txBox="1">
            <a:spLocks noGrp="1"/>
          </p:cNvSpPr>
          <p:nvPr>
            <p:ph type="title"/>
          </p:nvPr>
        </p:nvSpPr>
        <p:spPr>
          <a:xfrm>
            <a:off x="960000"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 name="Google Shape;188;p33"/>
          <p:cNvSpPr txBox="1">
            <a:spLocks noGrp="1"/>
          </p:cNvSpPr>
          <p:nvPr>
            <p:ph type="subTitle" idx="1"/>
          </p:nvPr>
        </p:nvSpPr>
        <p:spPr>
          <a:xfrm>
            <a:off x="2591933"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89" name="Google Shape;189;p33"/>
          <p:cNvSpPr txBox="1">
            <a:spLocks noGrp="1"/>
          </p:cNvSpPr>
          <p:nvPr>
            <p:ph type="subTitle" idx="2"/>
          </p:nvPr>
        </p:nvSpPr>
        <p:spPr>
          <a:xfrm>
            <a:off x="259193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0" name="Google Shape;190;p33"/>
          <p:cNvSpPr txBox="1">
            <a:spLocks noGrp="1"/>
          </p:cNvSpPr>
          <p:nvPr>
            <p:ph type="subTitle" idx="3"/>
          </p:nvPr>
        </p:nvSpPr>
        <p:spPr>
          <a:xfrm>
            <a:off x="7849671"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1" name="Google Shape;191;p33"/>
          <p:cNvSpPr txBox="1">
            <a:spLocks noGrp="1"/>
          </p:cNvSpPr>
          <p:nvPr>
            <p:ph type="subTitle" idx="4"/>
          </p:nvPr>
        </p:nvSpPr>
        <p:spPr>
          <a:xfrm>
            <a:off x="784966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2" name="Google Shape;192;p33"/>
          <p:cNvSpPr txBox="1">
            <a:spLocks noGrp="1"/>
          </p:cNvSpPr>
          <p:nvPr>
            <p:ph type="title" idx="5"/>
          </p:nvPr>
        </p:nvSpPr>
        <p:spPr>
          <a:xfrm>
            <a:off x="2591933"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 name="Google Shape;193;p33"/>
          <p:cNvSpPr txBox="1">
            <a:spLocks noGrp="1"/>
          </p:cNvSpPr>
          <p:nvPr>
            <p:ph type="title" idx="6"/>
          </p:nvPr>
        </p:nvSpPr>
        <p:spPr>
          <a:xfrm>
            <a:off x="2591933"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4" name="Google Shape;194;p33"/>
          <p:cNvSpPr txBox="1">
            <a:spLocks noGrp="1"/>
          </p:cNvSpPr>
          <p:nvPr>
            <p:ph type="title" idx="7"/>
          </p:nvPr>
        </p:nvSpPr>
        <p:spPr>
          <a:xfrm>
            <a:off x="7849667"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5" name="Google Shape;195;p33"/>
          <p:cNvSpPr txBox="1">
            <a:spLocks noGrp="1"/>
          </p:cNvSpPr>
          <p:nvPr>
            <p:ph type="title" idx="8"/>
          </p:nvPr>
        </p:nvSpPr>
        <p:spPr>
          <a:xfrm>
            <a:off x="7849667"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33"/>
          <p:cNvSpPr/>
          <p:nvPr/>
        </p:nvSpPr>
        <p:spPr>
          <a:xfrm>
            <a:off x="11214300" y="4239133"/>
            <a:ext cx="981600" cy="260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 name="Google Shape;197;p33"/>
          <p:cNvSpPr/>
          <p:nvPr/>
        </p:nvSpPr>
        <p:spPr>
          <a:xfrm rot="5400000">
            <a:off x="1931231" y="3962800"/>
            <a:ext cx="964800" cy="4827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 name="Google Shape;198;p33"/>
          <p:cNvSpPr/>
          <p:nvPr/>
        </p:nvSpPr>
        <p:spPr>
          <a:xfrm rot="-5400000">
            <a:off x="10704000" y="203567"/>
            <a:ext cx="1475200" cy="15508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 name="Google Shape;199;p33"/>
          <p:cNvSpPr/>
          <p:nvPr/>
        </p:nvSpPr>
        <p:spPr>
          <a:xfrm>
            <a:off x="6823583" y="486300"/>
            <a:ext cx="964000" cy="964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six columns">
  <p:cSld name="CUSTOM_2_1">
    <p:bg>
      <p:bgPr>
        <a:solidFill>
          <a:schemeClr val="accent6"/>
        </a:solidFill>
        <a:effectLst/>
      </p:bgPr>
    </p:bg>
    <p:spTree>
      <p:nvGrpSpPr>
        <p:cNvPr id="1" name="Shape 200"/>
        <p:cNvGrpSpPr/>
        <p:nvPr/>
      </p:nvGrpSpPr>
      <p:grpSpPr>
        <a:xfrm>
          <a:off x="0" y="0"/>
          <a:ext cx="0" cy="0"/>
          <a:chOff x="0" y="0"/>
          <a:chExt cx="0" cy="0"/>
        </a:xfrm>
      </p:grpSpPr>
      <p:sp>
        <p:nvSpPr>
          <p:cNvPr id="201" name="Google Shape;201;p34"/>
          <p:cNvSpPr/>
          <p:nvPr/>
        </p:nvSpPr>
        <p:spPr>
          <a:xfrm>
            <a:off x="8088733" y="4861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 name="Google Shape;202;p3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3" name="Google Shape;203;p34"/>
          <p:cNvSpPr txBox="1">
            <a:spLocks noGrp="1"/>
          </p:cNvSpPr>
          <p:nvPr>
            <p:ph type="subTitle" idx="1"/>
          </p:nvPr>
        </p:nvSpPr>
        <p:spPr>
          <a:xfrm>
            <a:off x="975501"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4" name="Google Shape;204;p34"/>
          <p:cNvSpPr txBox="1">
            <a:spLocks noGrp="1"/>
          </p:cNvSpPr>
          <p:nvPr>
            <p:ph type="subTitle" idx="2"/>
          </p:nvPr>
        </p:nvSpPr>
        <p:spPr>
          <a:xfrm>
            <a:off x="975449"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5" name="Google Shape;205;p34"/>
          <p:cNvSpPr txBox="1">
            <a:spLocks noGrp="1"/>
          </p:cNvSpPr>
          <p:nvPr>
            <p:ph type="subTitle" idx="3"/>
          </p:nvPr>
        </p:nvSpPr>
        <p:spPr>
          <a:xfrm>
            <a:off x="4630783"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6" name="Google Shape;206;p34"/>
          <p:cNvSpPr txBox="1">
            <a:spLocks noGrp="1"/>
          </p:cNvSpPr>
          <p:nvPr>
            <p:ph type="subTitle" idx="4"/>
          </p:nvPr>
        </p:nvSpPr>
        <p:spPr>
          <a:xfrm>
            <a:off x="4631017"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7" name="Google Shape;207;p34"/>
          <p:cNvSpPr txBox="1">
            <a:spLocks noGrp="1"/>
          </p:cNvSpPr>
          <p:nvPr>
            <p:ph type="subTitle" idx="5"/>
          </p:nvPr>
        </p:nvSpPr>
        <p:spPr>
          <a:xfrm>
            <a:off x="8286349"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8" name="Google Shape;208;p34"/>
          <p:cNvSpPr txBox="1">
            <a:spLocks noGrp="1"/>
          </p:cNvSpPr>
          <p:nvPr>
            <p:ph type="subTitle" idx="6"/>
          </p:nvPr>
        </p:nvSpPr>
        <p:spPr>
          <a:xfrm>
            <a:off x="8286583"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Section header 1">
  <p:cSld name="CUSTOM_3">
    <p:bg>
      <p:bgPr>
        <a:solidFill>
          <a:schemeClr val="accent1"/>
        </a:solidFill>
        <a:effectLst/>
      </p:bgPr>
    </p:bg>
    <p:spTree>
      <p:nvGrpSpPr>
        <p:cNvPr id="1" name="Shape 209"/>
        <p:cNvGrpSpPr/>
        <p:nvPr/>
      </p:nvGrpSpPr>
      <p:grpSpPr>
        <a:xfrm>
          <a:off x="0" y="0"/>
          <a:ext cx="0" cy="0"/>
          <a:chOff x="0" y="0"/>
          <a:chExt cx="0" cy="0"/>
        </a:xfrm>
      </p:grpSpPr>
      <p:sp>
        <p:nvSpPr>
          <p:cNvPr id="210" name="Google Shape;210;p35"/>
          <p:cNvSpPr txBox="1">
            <a:spLocks noGrp="1"/>
          </p:cNvSpPr>
          <p:nvPr>
            <p:ph type="title"/>
          </p:nvPr>
        </p:nvSpPr>
        <p:spPr>
          <a:xfrm>
            <a:off x="940233" y="2892967"/>
            <a:ext cx="6296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1" name="Google Shape;211;p35"/>
          <p:cNvSpPr txBox="1">
            <a:spLocks noGrp="1"/>
          </p:cNvSpPr>
          <p:nvPr>
            <p:ph type="title" idx="2" hasCustomPrompt="1"/>
          </p:nvPr>
        </p:nvSpPr>
        <p:spPr>
          <a:xfrm>
            <a:off x="1192428"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12" name="Google Shape;212;p35"/>
          <p:cNvSpPr txBox="1">
            <a:spLocks noGrp="1"/>
          </p:cNvSpPr>
          <p:nvPr>
            <p:ph type="subTitle" idx="1"/>
          </p:nvPr>
        </p:nvSpPr>
        <p:spPr>
          <a:xfrm>
            <a:off x="940233"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213" name="Google Shape;213;p35"/>
          <p:cNvSpPr/>
          <p:nvPr/>
        </p:nvSpPr>
        <p:spPr>
          <a:xfrm rot="-5400000">
            <a:off x="7069200" y="-2339833"/>
            <a:ext cx="1761200" cy="8484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 name="Google Shape;214;p35"/>
          <p:cNvSpPr/>
          <p:nvPr/>
        </p:nvSpPr>
        <p:spPr>
          <a:xfrm>
            <a:off x="8608600" y="3778533"/>
            <a:ext cx="2636400" cy="307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able of contents">
  <p:cSld name="CUSTOM_4">
    <p:bg>
      <p:bgPr>
        <a:solidFill>
          <a:schemeClr val="accent6"/>
        </a:solidFill>
        <a:effectLst/>
      </p:bgPr>
    </p:bg>
    <p:spTree>
      <p:nvGrpSpPr>
        <p:cNvPr id="1" name="Shape 215"/>
        <p:cNvGrpSpPr/>
        <p:nvPr/>
      </p:nvGrpSpPr>
      <p:grpSpPr>
        <a:xfrm>
          <a:off x="0" y="0"/>
          <a:ext cx="0" cy="0"/>
          <a:chOff x="0" y="0"/>
          <a:chExt cx="0" cy="0"/>
        </a:xfrm>
      </p:grpSpPr>
      <p:sp>
        <p:nvSpPr>
          <p:cNvPr id="216" name="Google Shape;216;p36"/>
          <p:cNvSpPr txBox="1">
            <a:spLocks noGrp="1"/>
          </p:cNvSpPr>
          <p:nvPr>
            <p:ph type="subTitle" idx="1"/>
          </p:nvPr>
        </p:nvSpPr>
        <p:spPr>
          <a:xfrm>
            <a:off x="2222151"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7" name="Google Shape;217;p36"/>
          <p:cNvSpPr txBox="1">
            <a:spLocks noGrp="1"/>
          </p:cNvSpPr>
          <p:nvPr>
            <p:ph type="subTitle" idx="2"/>
          </p:nvPr>
        </p:nvSpPr>
        <p:spPr>
          <a:xfrm>
            <a:off x="2222151"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8" name="Google Shape;218;p36"/>
          <p:cNvSpPr txBox="1">
            <a:spLocks noGrp="1"/>
          </p:cNvSpPr>
          <p:nvPr>
            <p:ph type="title"/>
          </p:nvPr>
        </p:nvSpPr>
        <p:spPr>
          <a:xfrm>
            <a:off x="946833"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19" name="Google Shape;219;p36"/>
          <p:cNvSpPr txBox="1">
            <a:spLocks noGrp="1"/>
          </p:cNvSpPr>
          <p:nvPr>
            <p:ph type="title" idx="3"/>
          </p:nvPr>
        </p:nvSpPr>
        <p:spPr>
          <a:xfrm>
            <a:off x="2222151"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0" name="Google Shape;220;p36"/>
          <p:cNvSpPr txBox="1">
            <a:spLocks noGrp="1"/>
          </p:cNvSpPr>
          <p:nvPr>
            <p:ph type="title" idx="4"/>
          </p:nvPr>
        </p:nvSpPr>
        <p:spPr>
          <a:xfrm>
            <a:off x="2222151"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1" name="Google Shape;221;p36"/>
          <p:cNvSpPr txBox="1">
            <a:spLocks noGrp="1"/>
          </p:cNvSpPr>
          <p:nvPr>
            <p:ph type="subTitle" idx="5"/>
          </p:nvPr>
        </p:nvSpPr>
        <p:spPr>
          <a:xfrm>
            <a:off x="7899936"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2" name="Google Shape;222;p36"/>
          <p:cNvSpPr/>
          <p:nvPr/>
        </p:nvSpPr>
        <p:spPr>
          <a:xfrm rot="10800000">
            <a:off x="9319167" y="-26467"/>
            <a:ext cx="2077200" cy="1981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 name="Google Shape;223;p36"/>
          <p:cNvSpPr txBox="1">
            <a:spLocks noGrp="1"/>
          </p:cNvSpPr>
          <p:nvPr>
            <p:ph type="subTitle" idx="6"/>
          </p:nvPr>
        </p:nvSpPr>
        <p:spPr>
          <a:xfrm>
            <a:off x="7899936"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4" name="Google Shape;224;p36"/>
          <p:cNvSpPr txBox="1">
            <a:spLocks noGrp="1"/>
          </p:cNvSpPr>
          <p:nvPr>
            <p:ph type="title" idx="7"/>
          </p:nvPr>
        </p:nvSpPr>
        <p:spPr>
          <a:xfrm>
            <a:off x="7899936"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5" name="Google Shape;225;p36"/>
          <p:cNvSpPr txBox="1">
            <a:spLocks noGrp="1"/>
          </p:cNvSpPr>
          <p:nvPr>
            <p:ph type="title" idx="8"/>
          </p:nvPr>
        </p:nvSpPr>
        <p:spPr>
          <a:xfrm>
            <a:off x="7899936"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Quote">
  <p:cSld name="CUSTOM_5">
    <p:bg>
      <p:bgPr>
        <a:solidFill>
          <a:schemeClr val="accent6"/>
        </a:solidFill>
        <a:effectLst/>
      </p:bgPr>
    </p:bg>
    <p:spTree>
      <p:nvGrpSpPr>
        <p:cNvPr id="1" name="Shape 226"/>
        <p:cNvGrpSpPr/>
        <p:nvPr/>
      </p:nvGrpSpPr>
      <p:grpSpPr>
        <a:xfrm>
          <a:off x="0" y="0"/>
          <a:ext cx="0" cy="0"/>
          <a:chOff x="0" y="0"/>
          <a:chExt cx="0" cy="0"/>
        </a:xfrm>
      </p:grpSpPr>
      <p:sp>
        <p:nvSpPr>
          <p:cNvPr id="227" name="Google Shape;227;p37"/>
          <p:cNvSpPr txBox="1">
            <a:spLocks noGrp="1"/>
          </p:cNvSpPr>
          <p:nvPr>
            <p:ph type="title"/>
          </p:nvPr>
        </p:nvSpPr>
        <p:spPr>
          <a:xfrm>
            <a:off x="5886400" y="5231033"/>
            <a:ext cx="5345600" cy="7092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000"/>
              <a:buNone/>
              <a:defRPr sz="2665"/>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228" name="Google Shape;228;p37"/>
          <p:cNvSpPr txBox="1">
            <a:spLocks noGrp="1"/>
          </p:cNvSpPr>
          <p:nvPr>
            <p:ph type="subTitle" idx="1"/>
          </p:nvPr>
        </p:nvSpPr>
        <p:spPr>
          <a:xfrm>
            <a:off x="5886400" y="2796833"/>
            <a:ext cx="5345600" cy="19528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25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9pPr>
          </a:lstStyle>
          <a:p>
            <a:endParaRPr/>
          </a:p>
        </p:txBody>
      </p:sp>
      <p:sp>
        <p:nvSpPr>
          <p:cNvPr id="229" name="Google Shape;229;p37"/>
          <p:cNvSpPr/>
          <p:nvPr/>
        </p:nvSpPr>
        <p:spPr>
          <a:xfrm rot="10800000">
            <a:off x="3745384" y="-100"/>
            <a:ext cx="1721200" cy="315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 name="Google Shape;230;p37"/>
          <p:cNvSpPr/>
          <p:nvPr/>
        </p:nvSpPr>
        <p:spPr>
          <a:xfrm rot="-5400000">
            <a:off x="9012300" y="-1357967"/>
            <a:ext cx="1436400" cy="4913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 name="Google Shape;231;p37"/>
          <p:cNvSpPr/>
          <p:nvPr/>
        </p:nvSpPr>
        <p:spPr>
          <a:xfrm>
            <a:off x="431400" y="884033"/>
            <a:ext cx="2037600" cy="2037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 name="Google Shape;232;p37"/>
          <p:cNvSpPr/>
          <p:nvPr/>
        </p:nvSpPr>
        <p:spPr>
          <a:xfrm>
            <a:off x="431400" y="3698800"/>
            <a:ext cx="2037600" cy="3159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Numbers and text">
  <p:cSld name="CUSTOM_6">
    <p:bg>
      <p:bgPr>
        <a:solidFill>
          <a:schemeClr val="accent6"/>
        </a:solidFill>
        <a:effectLst/>
      </p:bgPr>
    </p:bg>
    <p:spTree>
      <p:nvGrpSpPr>
        <p:cNvPr id="1" name="Shape 233"/>
        <p:cNvGrpSpPr/>
        <p:nvPr/>
      </p:nvGrpSpPr>
      <p:grpSpPr>
        <a:xfrm>
          <a:off x="0" y="0"/>
          <a:ext cx="0" cy="0"/>
          <a:chOff x="0" y="0"/>
          <a:chExt cx="0" cy="0"/>
        </a:xfrm>
      </p:grpSpPr>
      <p:sp>
        <p:nvSpPr>
          <p:cNvPr id="234" name="Google Shape;234;p38"/>
          <p:cNvSpPr txBox="1">
            <a:spLocks noGrp="1"/>
          </p:cNvSpPr>
          <p:nvPr>
            <p:ph type="title" hasCustomPrompt="1"/>
          </p:nvPr>
        </p:nvSpPr>
        <p:spPr>
          <a:xfrm>
            <a:off x="3141400" y="797217"/>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5" name="Google Shape;235;p38"/>
          <p:cNvSpPr txBox="1">
            <a:spLocks noGrp="1"/>
          </p:cNvSpPr>
          <p:nvPr>
            <p:ph type="subTitle" idx="1"/>
          </p:nvPr>
        </p:nvSpPr>
        <p:spPr>
          <a:xfrm>
            <a:off x="3141400" y="1763224"/>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36" name="Google Shape;236;p38"/>
          <p:cNvSpPr txBox="1">
            <a:spLocks noGrp="1"/>
          </p:cNvSpPr>
          <p:nvPr>
            <p:ph type="title" idx="2" hasCustomPrompt="1"/>
          </p:nvPr>
        </p:nvSpPr>
        <p:spPr>
          <a:xfrm>
            <a:off x="3141400" y="2624831"/>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666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7" name="Google Shape;237;p38"/>
          <p:cNvSpPr txBox="1">
            <a:spLocks noGrp="1"/>
          </p:cNvSpPr>
          <p:nvPr>
            <p:ph type="subTitle" idx="3"/>
          </p:nvPr>
        </p:nvSpPr>
        <p:spPr>
          <a:xfrm>
            <a:off x="3141400" y="3590836"/>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9pPr>
          </a:lstStyle>
          <a:p>
            <a:endParaRPr/>
          </a:p>
        </p:txBody>
      </p:sp>
      <p:sp>
        <p:nvSpPr>
          <p:cNvPr id="238" name="Google Shape;238;p38"/>
          <p:cNvSpPr txBox="1">
            <a:spLocks noGrp="1"/>
          </p:cNvSpPr>
          <p:nvPr>
            <p:ph type="title" idx="4" hasCustomPrompt="1"/>
          </p:nvPr>
        </p:nvSpPr>
        <p:spPr>
          <a:xfrm>
            <a:off x="3141400" y="4452443"/>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9" name="Google Shape;239;p38"/>
          <p:cNvSpPr txBox="1">
            <a:spLocks noGrp="1"/>
          </p:cNvSpPr>
          <p:nvPr>
            <p:ph type="subTitle" idx="5"/>
          </p:nvPr>
        </p:nvSpPr>
        <p:spPr>
          <a:xfrm>
            <a:off x="3141400" y="5418449"/>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40" name="Google Shape;240;p38"/>
          <p:cNvSpPr/>
          <p:nvPr/>
        </p:nvSpPr>
        <p:spPr>
          <a:xfrm>
            <a:off x="10257184" y="4849367"/>
            <a:ext cx="1530800" cy="15308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 name="Google Shape;241;p38"/>
          <p:cNvSpPr/>
          <p:nvPr/>
        </p:nvSpPr>
        <p:spPr>
          <a:xfrm>
            <a:off x="387029" y="1222800"/>
            <a:ext cx="1564800" cy="563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38"/>
          <p:cNvSpPr/>
          <p:nvPr/>
        </p:nvSpPr>
        <p:spPr>
          <a:xfrm rot="10800000">
            <a:off x="10240184" y="0"/>
            <a:ext cx="1564800" cy="4172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hanks">
  <p:cSld name="CUSTOM_7">
    <p:bg>
      <p:bgPr>
        <a:solidFill>
          <a:schemeClr val="accent1"/>
        </a:solidFill>
        <a:effectLst/>
      </p:bgPr>
    </p:bg>
    <p:spTree>
      <p:nvGrpSpPr>
        <p:cNvPr id="1" name="Shape 243"/>
        <p:cNvGrpSpPr/>
        <p:nvPr/>
      </p:nvGrpSpPr>
      <p:grpSpPr>
        <a:xfrm>
          <a:off x="0" y="0"/>
          <a:ext cx="0" cy="0"/>
          <a:chOff x="0" y="0"/>
          <a:chExt cx="0" cy="0"/>
        </a:xfrm>
      </p:grpSpPr>
      <p:sp>
        <p:nvSpPr>
          <p:cNvPr id="244" name="Google Shape;244;p39"/>
          <p:cNvSpPr txBox="1">
            <a:spLocks noGrp="1"/>
          </p:cNvSpPr>
          <p:nvPr>
            <p:ph type="ctrTitle"/>
          </p:nvPr>
        </p:nvSpPr>
        <p:spPr>
          <a:xfrm>
            <a:off x="3259017" y="822800"/>
            <a:ext cx="5712000" cy="1636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245" name="Google Shape;245;p39"/>
          <p:cNvSpPr txBox="1">
            <a:spLocks noGrp="1"/>
          </p:cNvSpPr>
          <p:nvPr>
            <p:ph type="subTitle" idx="1"/>
          </p:nvPr>
        </p:nvSpPr>
        <p:spPr>
          <a:xfrm>
            <a:off x="3263900" y="3530600"/>
            <a:ext cx="5712000" cy="424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800"/>
              <a:buFont typeface="Glegoo"/>
              <a:buNone/>
              <a:defRPr sz="18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46" name="Google Shape;246;p39"/>
          <p:cNvSpPr/>
          <p:nvPr/>
        </p:nvSpPr>
        <p:spPr>
          <a:xfrm rot="10800000">
            <a:off x="167" y="100"/>
            <a:ext cx="2194400" cy="4636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 name="Google Shape;247;p39"/>
          <p:cNvSpPr/>
          <p:nvPr/>
        </p:nvSpPr>
        <p:spPr>
          <a:xfrm>
            <a:off x="343767" y="5034400"/>
            <a:ext cx="1507200" cy="15072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 name="Google Shape;248;p39"/>
          <p:cNvSpPr/>
          <p:nvPr/>
        </p:nvSpPr>
        <p:spPr>
          <a:xfrm>
            <a:off x="9997600" y="696133"/>
            <a:ext cx="2194400" cy="61620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 name="Google Shape;249;p39"/>
          <p:cNvSpPr txBox="1">
            <a:spLocks noGrp="1"/>
          </p:cNvSpPr>
          <p:nvPr>
            <p:ph type="subTitle" idx="2"/>
          </p:nvPr>
        </p:nvSpPr>
        <p:spPr>
          <a:xfrm>
            <a:off x="3263900" y="3978503"/>
            <a:ext cx="5712000" cy="1024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50" name="Google Shape;250;p39"/>
          <p:cNvSpPr txBox="1"/>
          <p:nvPr/>
        </p:nvSpPr>
        <p:spPr>
          <a:xfrm>
            <a:off x="2678867" y="5002433"/>
            <a:ext cx="6834000" cy="6776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300"/>
              </a:spcBef>
              <a:spcAft>
                <a:spcPts val="0"/>
              </a:spcAft>
              <a:buNone/>
            </a:pPr>
            <a:r>
              <a:rPr lang="en-GB" sz="1335">
                <a:solidFill>
                  <a:schemeClr val="dk1"/>
                </a:solidFill>
                <a:latin typeface="Glegoo"/>
                <a:ea typeface="Glegoo"/>
                <a:cs typeface="Glegoo"/>
                <a:sym typeface="Glegoo"/>
              </a:rPr>
              <a:t>CREDITS: This presentation template was created by </a:t>
            </a:r>
            <a:r>
              <a:rPr lang="en-GB" sz="1335">
                <a:solidFill>
                  <a:schemeClr val="dk1"/>
                </a:solidFill>
                <a:uFill>
                  <a:noFill/>
                </a:uFill>
                <a:latin typeface="Glegoo"/>
                <a:ea typeface="Glegoo"/>
                <a:cs typeface="Glegoo"/>
                <a:sym typeface="Glegoo"/>
                <a:hlinkClick r:id="rId2"/>
              </a:rPr>
              <a:t>Slidesgo</a:t>
            </a:r>
            <a:r>
              <a:rPr lang="en-GB" sz="1335">
                <a:solidFill>
                  <a:schemeClr val="dk1"/>
                </a:solidFill>
                <a:latin typeface="Glegoo"/>
                <a:ea typeface="Glegoo"/>
                <a:cs typeface="Glegoo"/>
                <a:sym typeface="Glegoo"/>
              </a:rPr>
              <a:t>, including icons by </a:t>
            </a:r>
            <a:r>
              <a:rPr lang="en-GB" sz="1335">
                <a:solidFill>
                  <a:schemeClr val="dk1"/>
                </a:solidFill>
                <a:uFill>
                  <a:noFill/>
                </a:uFill>
                <a:latin typeface="Glegoo"/>
                <a:ea typeface="Glegoo"/>
                <a:cs typeface="Glegoo"/>
                <a:sym typeface="Glegoo"/>
                <a:hlinkClick r:id="rId3"/>
              </a:rPr>
              <a:t>Flaticon</a:t>
            </a:r>
            <a:r>
              <a:rPr lang="en-GB" sz="1335">
                <a:solidFill>
                  <a:schemeClr val="dk1"/>
                </a:solidFill>
                <a:latin typeface="Glegoo"/>
                <a:ea typeface="Glegoo"/>
                <a:cs typeface="Glegoo"/>
                <a:sym typeface="Glegoo"/>
              </a:rPr>
              <a:t>, infographics &amp; images by </a:t>
            </a:r>
            <a:r>
              <a:rPr lang="en-GB" sz="1335">
                <a:solidFill>
                  <a:schemeClr val="dk1"/>
                </a:solidFill>
                <a:uFill>
                  <a:noFill/>
                </a:uFill>
                <a:latin typeface="Glegoo"/>
                <a:ea typeface="Glegoo"/>
                <a:cs typeface="Glegoo"/>
                <a:sym typeface="Glegoo"/>
                <a:hlinkClick r:id="rId4"/>
              </a:rPr>
              <a:t>Freepik</a:t>
            </a:r>
            <a:r>
              <a:rPr lang="en-GB" sz="1335">
                <a:solidFill>
                  <a:schemeClr val="dk1"/>
                </a:solidFill>
                <a:latin typeface="Glegoo"/>
                <a:ea typeface="Glegoo"/>
                <a:cs typeface="Glegoo"/>
                <a:sym typeface="Glegoo"/>
              </a:rPr>
              <a:t> </a:t>
            </a:r>
            <a:endParaRPr sz="1335">
              <a:solidFill>
                <a:schemeClr val="dk1"/>
              </a:solidFill>
              <a:latin typeface="Glegoo"/>
              <a:ea typeface="Glegoo"/>
              <a:cs typeface="Glegoo"/>
              <a:sym typeface="Glegoo"/>
            </a:endParaRPr>
          </a:p>
          <a:p>
            <a:pPr marL="0" lvl="0" indent="0" algn="ctr" rtl="0">
              <a:lnSpc>
                <a:spcPct val="100000"/>
              </a:lnSpc>
              <a:spcBef>
                <a:spcPts val="300"/>
              </a:spcBef>
              <a:spcAft>
                <a:spcPts val="0"/>
              </a:spcAft>
              <a:buNone/>
            </a:pPr>
            <a:endParaRPr sz="1335">
              <a:solidFill>
                <a:schemeClr val="dk1"/>
              </a:solidFill>
              <a:latin typeface="Lato Light" panose="020F0302020204030203"/>
              <a:ea typeface="Lato Light" panose="020F0302020204030203"/>
              <a:cs typeface="Lato Light" panose="020F0302020204030203"/>
              <a:sym typeface="Lato Light" panose="020F0302020204030203"/>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Background">
  <p:cSld name="CUSTOM_8">
    <p:bg>
      <p:bgPr>
        <a:solidFill>
          <a:schemeClr val="accent6"/>
        </a:solidFill>
        <a:effectLst/>
      </p:bgPr>
    </p:bg>
    <p:spTree>
      <p:nvGrpSpPr>
        <p:cNvPr id="1" name="Shape 251"/>
        <p:cNvGrpSpPr/>
        <p:nvPr/>
      </p:nvGrpSpPr>
      <p:grpSpPr>
        <a:xfrm>
          <a:off x="0" y="0"/>
          <a:ext cx="0" cy="0"/>
          <a:chOff x="0" y="0"/>
          <a:chExt cx="0" cy="0"/>
        </a:xfrm>
      </p:grpSpPr>
      <p:sp>
        <p:nvSpPr>
          <p:cNvPr id="252" name="Google Shape;252;p40"/>
          <p:cNvSpPr/>
          <p:nvPr/>
        </p:nvSpPr>
        <p:spPr>
          <a:xfrm rot="5400000">
            <a:off x="1006977" y="4519633"/>
            <a:ext cx="1331600" cy="33460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 name="Google Shape;253;p40"/>
          <p:cNvSpPr/>
          <p:nvPr/>
        </p:nvSpPr>
        <p:spPr>
          <a:xfrm rot="10800000">
            <a:off x="9661200" y="400"/>
            <a:ext cx="1553600" cy="17924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40"/>
          <p:cNvSpPr/>
          <p:nvPr/>
        </p:nvSpPr>
        <p:spPr>
          <a:xfrm rot="-5400000">
            <a:off x="10204467" y="4870633"/>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 name="Google Shape;255;p40"/>
          <p:cNvSpPr/>
          <p:nvPr/>
        </p:nvSpPr>
        <p:spPr>
          <a:xfrm>
            <a:off x="6823583" y="486300"/>
            <a:ext cx="964000" cy="964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Background 1">
  <p:cSld name="CUSTOM_8_1">
    <p:bg>
      <p:bgPr>
        <a:solidFill>
          <a:schemeClr val="accent6"/>
        </a:solidFill>
        <a:effectLst/>
      </p:bgPr>
    </p:bg>
    <p:spTree>
      <p:nvGrpSpPr>
        <p:cNvPr id="1" name="Shape 256"/>
        <p:cNvGrpSpPr/>
        <p:nvPr/>
      </p:nvGrpSpPr>
      <p:grpSpPr>
        <a:xfrm>
          <a:off x="0" y="0"/>
          <a:ext cx="0" cy="0"/>
          <a:chOff x="0" y="0"/>
          <a:chExt cx="0" cy="0"/>
        </a:xfrm>
      </p:grpSpPr>
      <p:sp>
        <p:nvSpPr>
          <p:cNvPr id="257" name="Google Shape;257;p41"/>
          <p:cNvSpPr/>
          <p:nvPr/>
        </p:nvSpPr>
        <p:spPr>
          <a:xfrm rot="-5400000">
            <a:off x="9703467" y="-743300"/>
            <a:ext cx="1544000" cy="3433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 name="Google Shape;258;p41"/>
          <p:cNvSpPr/>
          <p:nvPr/>
        </p:nvSpPr>
        <p:spPr>
          <a:xfrm>
            <a:off x="10258900" y="4326800"/>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 name="Google Shape;259;p41"/>
          <p:cNvSpPr/>
          <p:nvPr/>
        </p:nvSpPr>
        <p:spPr>
          <a:xfrm>
            <a:off x="6811024" y="201300"/>
            <a:ext cx="1543200" cy="1544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6"/>
        </a:solidFill>
        <a:effectLst/>
      </p:bgPr>
    </p:bg>
    <p:spTree>
      <p:nvGrpSpPr>
        <p:cNvPr id="1" name="Shape 21"/>
        <p:cNvGrpSpPr/>
        <p:nvPr/>
      </p:nvGrpSpPr>
      <p:grpSpPr>
        <a:xfrm>
          <a:off x="0" y="0"/>
          <a:ext cx="0" cy="0"/>
          <a:chOff x="0" y="0"/>
          <a:chExt cx="0" cy="0"/>
        </a:xfrm>
      </p:grpSpPr>
      <p:sp>
        <p:nvSpPr>
          <p:cNvPr id="22" name="Google Shape;22;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 name="Google Shape;23;p4"/>
          <p:cNvSpPr/>
          <p:nvPr/>
        </p:nvSpPr>
        <p:spPr>
          <a:xfrm>
            <a:off x="11232000" y="720467"/>
            <a:ext cx="960800" cy="6138000"/>
          </a:xfrm>
          <a:prstGeom prst="round2SameRect">
            <a:avLst>
              <a:gd name="adj1" fmla="val 49199"/>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 name="Google Shape;24;p4"/>
          <p:cNvSpPr txBox="1">
            <a:spLocks noGrp="1"/>
          </p:cNvSpPr>
          <p:nvPr>
            <p:ph type="subTitle" idx="1"/>
          </p:nvPr>
        </p:nvSpPr>
        <p:spPr>
          <a:xfrm>
            <a:off x="957500" y="1475367"/>
            <a:ext cx="10274400" cy="4666000"/>
          </a:xfrm>
          <a:prstGeom prst="rect">
            <a:avLst/>
          </a:prstGeom>
        </p:spPr>
        <p:txBody>
          <a:bodyPr spcFirstLastPara="1" wrap="square" lIns="91425" tIns="91425" rIns="91425" bIns="91425" anchor="ctr" anchorCtr="0">
            <a:normAutofit/>
          </a:bodyPr>
          <a:lstStyle>
            <a:lvl1pPr lvl="0">
              <a:lnSpc>
                <a:spcPct val="100000"/>
              </a:lnSpc>
              <a:spcBef>
                <a:spcPts val="0"/>
              </a:spcBef>
              <a:spcAft>
                <a:spcPts val="0"/>
              </a:spcAft>
              <a:buSzPts val="1400"/>
              <a:buFont typeface="Glegoo"/>
              <a:buAutoNum type="arabicPeriod"/>
              <a:defRPr sz="1600">
                <a:latin typeface="Glegoo"/>
                <a:ea typeface="Glegoo"/>
                <a:cs typeface="Glegoo"/>
                <a:sym typeface="Glegoo"/>
              </a:defRPr>
            </a:lvl1pPr>
            <a:lvl2pPr lvl="1">
              <a:spcBef>
                <a:spcPts val="0"/>
              </a:spcBef>
              <a:spcAft>
                <a:spcPts val="0"/>
              </a:spcAft>
              <a:buSzPts val="1400"/>
              <a:buAutoNum type="alphaLcPeriod"/>
              <a:defRPr/>
            </a:lvl2pPr>
            <a:lvl3pPr lvl="2">
              <a:spcBef>
                <a:spcPts val="0"/>
              </a:spcBef>
              <a:spcAft>
                <a:spcPts val="0"/>
              </a:spcAft>
              <a:buSzPts val="1400"/>
              <a:buAutoNum type="romanLcPeriod"/>
              <a:defRPr/>
            </a:lvl3pPr>
            <a:lvl4pPr lvl="3">
              <a:spcBef>
                <a:spcPts val="0"/>
              </a:spcBef>
              <a:spcAft>
                <a:spcPts val="0"/>
              </a:spcAft>
              <a:buSzPts val="1400"/>
              <a:buAutoNum type="arabicPeriod"/>
              <a:defRPr/>
            </a:lvl4pPr>
            <a:lvl5pPr lvl="4">
              <a:spcBef>
                <a:spcPts val="0"/>
              </a:spcBef>
              <a:spcAft>
                <a:spcPts val="0"/>
              </a:spcAft>
              <a:buSzPts val="1400"/>
              <a:buAutoNum type="alphaLcPeriod"/>
              <a:defRPr/>
            </a:lvl5pPr>
            <a:lvl6pPr lvl="5">
              <a:spcBef>
                <a:spcPts val="0"/>
              </a:spcBef>
              <a:spcAft>
                <a:spcPts val="0"/>
              </a:spcAft>
              <a:buSzPts val="1400"/>
              <a:buAutoNum type="romanLcPeriod"/>
              <a:defRPr/>
            </a:lvl6pPr>
            <a:lvl7pPr lvl="6">
              <a:spcBef>
                <a:spcPts val="0"/>
              </a:spcBef>
              <a:spcAft>
                <a:spcPts val="0"/>
              </a:spcAft>
              <a:buSzPts val="1400"/>
              <a:buAutoNum type="arabicPeriod"/>
              <a:defRPr/>
            </a:lvl7pPr>
            <a:lvl8pPr lvl="7">
              <a:spcBef>
                <a:spcPts val="0"/>
              </a:spcBef>
              <a:spcAft>
                <a:spcPts val="0"/>
              </a:spcAft>
              <a:buSzPts val="1400"/>
              <a:buAutoNum type="alphaLcPeriod"/>
              <a:defRPr/>
            </a:lvl8pPr>
            <a:lvl9pPr lvl="8">
              <a:spcBef>
                <a:spcPts val="0"/>
              </a:spcBef>
              <a:spcAft>
                <a:spcPts val="0"/>
              </a:spcAft>
              <a:buSzPts val="1400"/>
              <a:buAutoNum type="romanLcPeriod"/>
              <a:defRPr/>
            </a:lvl9pPr>
          </a:lstStyle>
          <a:p>
            <a:endParaRPr/>
          </a:p>
        </p:txBody>
      </p:sp>
      <p:sp>
        <p:nvSpPr>
          <p:cNvPr id="25" name="Google Shape;25;p4"/>
          <p:cNvSpPr/>
          <p:nvPr/>
        </p:nvSpPr>
        <p:spPr>
          <a:xfrm rot="10800000">
            <a:off x="33" y="0"/>
            <a:ext cx="946800" cy="6138000"/>
          </a:xfrm>
          <a:prstGeom prst="round2SameRect">
            <a:avLst>
              <a:gd name="adj1" fmla="val 49199"/>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 name="Google Shape;26;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 name="Google Shape;27;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1"/>
            <a:ext cx="2844800" cy="365125"/>
          </a:xfrm>
          <a:prstGeom prst="rect">
            <a:avLst/>
          </a:prstGeom>
        </p:spPr>
        <p:txBody>
          <a:bodyPr/>
          <a:lstStyle>
            <a:lvl1pPr>
              <a:defRPr/>
            </a:lvl1pPr>
          </a:lstStyle>
          <a:p>
            <a:pPr>
              <a:defRPr/>
            </a:pPr>
            <a:endParaRPr lang="en-US"/>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lvl1pPr>
              <a:defRPr/>
            </a:lvl1pPr>
          </a:lstStyle>
          <a:p>
            <a:fld id="{89180DA4-E80D-4499-87D7-B4818DF84696}" type="slidenum">
              <a:rPr lang="en-US" altLang="en-US"/>
              <a:pPr/>
              <a:t>‹#›</a:t>
            </a:fld>
            <a:endParaRPr lang="en-US" altLang="en-US"/>
          </a:p>
        </p:txBody>
      </p:sp>
    </p:spTree>
    <p:extLst>
      <p:ext uri="{BB962C8B-B14F-4D97-AF65-F5344CB8AC3E}">
        <p14:creationId xmlns:p14="http://schemas.microsoft.com/office/powerpoint/2010/main" val="1203784612"/>
      </p:ext>
    </p:extLst>
  </p:cSld>
  <p:clrMapOvr>
    <a:masterClrMapping/>
  </p:clrMapOvr>
  <p:transition>
    <p:split orient="vert"/>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6"/>
        </a:solidFill>
        <a:effectLst/>
      </p:bgPr>
    </p:bg>
    <p:spTree>
      <p:nvGrpSpPr>
        <p:cNvPr id="1" name="Shape 28"/>
        <p:cNvGrpSpPr/>
        <p:nvPr/>
      </p:nvGrpSpPr>
      <p:grpSpPr>
        <a:xfrm>
          <a:off x="0" y="0"/>
          <a:ext cx="0" cy="0"/>
          <a:chOff x="0" y="0"/>
          <a:chExt cx="0" cy="0"/>
        </a:xfrm>
      </p:grpSpPr>
      <p:sp>
        <p:nvSpPr>
          <p:cNvPr id="29" name="Google Shape;29;p5"/>
          <p:cNvSpPr txBox="1">
            <a:spLocks noGrp="1"/>
          </p:cNvSpPr>
          <p:nvPr>
            <p:ph type="subTitle" idx="1"/>
          </p:nvPr>
        </p:nvSpPr>
        <p:spPr>
          <a:xfrm>
            <a:off x="1193112"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0" name="Google Shape;30;p5"/>
          <p:cNvSpPr txBox="1">
            <a:spLocks noGrp="1"/>
          </p:cNvSpPr>
          <p:nvPr>
            <p:ph type="subTitle" idx="2"/>
          </p:nvPr>
        </p:nvSpPr>
        <p:spPr>
          <a:xfrm>
            <a:off x="6955056"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1" name="Google Shape;31;p5"/>
          <p:cNvSpPr txBox="1">
            <a:spLocks noGrp="1"/>
          </p:cNvSpPr>
          <p:nvPr>
            <p:ph type="title"/>
          </p:nvPr>
        </p:nvSpPr>
        <p:spPr>
          <a:xfrm>
            <a:off x="960000" y="593367"/>
            <a:ext cx="102464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 name="Google Shape;32;p5"/>
          <p:cNvSpPr/>
          <p:nvPr/>
        </p:nvSpPr>
        <p:spPr>
          <a:xfrm rot="-5400000">
            <a:off x="10422300" y="5499933"/>
            <a:ext cx="1003600" cy="1003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 name="Google Shape;33;p5"/>
          <p:cNvSpPr/>
          <p:nvPr/>
        </p:nvSpPr>
        <p:spPr>
          <a:xfrm rot="5400000">
            <a:off x="1576200" y="3915333"/>
            <a:ext cx="1020400" cy="417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6"/>
        </a:solidFill>
        <a:effectLst/>
      </p:bgPr>
    </p:bg>
    <p:spTree>
      <p:nvGrpSpPr>
        <p:cNvPr id="1" name="Shape 34"/>
        <p:cNvGrpSpPr/>
        <p:nvPr/>
      </p:nvGrpSpPr>
      <p:grpSpPr>
        <a:xfrm>
          <a:off x="0" y="0"/>
          <a:ext cx="0" cy="0"/>
          <a:chOff x="0" y="0"/>
          <a:chExt cx="0" cy="0"/>
        </a:xfrm>
      </p:grpSpPr>
      <p:sp>
        <p:nvSpPr>
          <p:cNvPr id="35" name="Google Shape;35;p6"/>
          <p:cNvSpPr/>
          <p:nvPr/>
        </p:nvSpPr>
        <p:spPr>
          <a:xfrm>
            <a:off x="7835849"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 name="Google Shape;36;p6"/>
          <p:cNvSpPr/>
          <p:nvPr/>
        </p:nvSpPr>
        <p:spPr>
          <a:xfrm rot="10800000">
            <a:off x="10543600" y="0"/>
            <a:ext cx="1648400" cy="18860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 name="Google Shape;37;p6"/>
          <p:cNvSpPr/>
          <p:nvPr/>
        </p:nvSpPr>
        <p:spPr>
          <a:xfrm rot="5400000">
            <a:off x="1307600" y="4590400"/>
            <a:ext cx="960000" cy="357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 name="Google Shape;38;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6"/>
        </a:solidFill>
        <a:effectLst/>
      </p:bgPr>
    </p:bg>
    <p:spTree>
      <p:nvGrpSpPr>
        <p:cNvPr id="1" name="Shape 39"/>
        <p:cNvGrpSpPr/>
        <p:nvPr/>
      </p:nvGrpSpPr>
      <p:grpSpPr>
        <a:xfrm>
          <a:off x="0" y="0"/>
          <a:ext cx="0" cy="0"/>
          <a:chOff x="0" y="0"/>
          <a:chExt cx="0" cy="0"/>
        </a:xfrm>
      </p:grpSpPr>
      <p:sp>
        <p:nvSpPr>
          <p:cNvPr id="40" name="Google Shape;40;p7"/>
          <p:cNvSpPr txBox="1">
            <a:spLocks noGrp="1"/>
          </p:cNvSpPr>
          <p:nvPr>
            <p:ph type="body" idx="1"/>
          </p:nvPr>
        </p:nvSpPr>
        <p:spPr>
          <a:xfrm>
            <a:off x="946833" y="2070667"/>
            <a:ext cx="4700800" cy="4103200"/>
          </a:xfrm>
          <a:prstGeom prst="rect">
            <a:avLst/>
          </a:prstGeom>
        </p:spPr>
        <p:txBody>
          <a:bodyPr spcFirstLastPara="1" wrap="square" lIns="91425" tIns="91425" rIns="91425" bIns="91425" anchor="ctr" anchorCtr="0">
            <a:normAutofit/>
          </a:bodyPr>
          <a:lstStyle>
            <a:lvl1pPr marL="609600" lvl="0" indent="-423545" rtl="0">
              <a:lnSpc>
                <a:spcPct val="100000"/>
              </a:lnSpc>
              <a:spcBef>
                <a:spcPts val="0"/>
              </a:spcBef>
              <a:spcAft>
                <a:spcPts val="0"/>
              </a:spcAft>
              <a:buSzPts val="1400"/>
              <a:buFont typeface="Glegoo"/>
              <a:buChar char="●"/>
              <a:defRPr sz="1865">
                <a:latin typeface="Glegoo"/>
                <a:ea typeface="Glegoo"/>
                <a:cs typeface="Glegoo"/>
                <a:sym typeface="Glegoo"/>
              </a:defRPr>
            </a:lvl1pPr>
            <a:lvl2pPr marL="1219200" lvl="1" indent="-423545" rtl="0">
              <a:spcBef>
                <a:spcPts val="0"/>
              </a:spcBef>
              <a:spcAft>
                <a:spcPts val="0"/>
              </a:spcAft>
              <a:buSzPts val="1400"/>
              <a:buFont typeface="Glegoo"/>
              <a:buChar char="○"/>
              <a:defRPr>
                <a:latin typeface="Glegoo"/>
                <a:ea typeface="Glegoo"/>
                <a:cs typeface="Glegoo"/>
                <a:sym typeface="Glegoo"/>
              </a:defRPr>
            </a:lvl2pPr>
            <a:lvl3pPr marL="1828800" lvl="2" indent="-423545" rtl="0">
              <a:spcBef>
                <a:spcPts val="0"/>
              </a:spcBef>
              <a:spcAft>
                <a:spcPts val="0"/>
              </a:spcAft>
              <a:buSzPts val="1400"/>
              <a:buFont typeface="Glegoo"/>
              <a:buChar char="■"/>
              <a:defRPr>
                <a:latin typeface="Glegoo"/>
                <a:ea typeface="Glegoo"/>
                <a:cs typeface="Glegoo"/>
                <a:sym typeface="Glegoo"/>
              </a:defRPr>
            </a:lvl3pPr>
            <a:lvl4pPr marL="2438400" lvl="3" indent="-423545" rtl="0">
              <a:spcBef>
                <a:spcPts val="0"/>
              </a:spcBef>
              <a:spcAft>
                <a:spcPts val="0"/>
              </a:spcAft>
              <a:buSzPts val="1400"/>
              <a:buFont typeface="Glegoo"/>
              <a:buChar char="●"/>
              <a:defRPr>
                <a:latin typeface="Glegoo"/>
                <a:ea typeface="Glegoo"/>
                <a:cs typeface="Glegoo"/>
                <a:sym typeface="Glegoo"/>
              </a:defRPr>
            </a:lvl4pPr>
            <a:lvl5pPr marL="3048000" lvl="4" indent="-423545" rtl="0">
              <a:spcBef>
                <a:spcPts val="0"/>
              </a:spcBef>
              <a:spcAft>
                <a:spcPts val="0"/>
              </a:spcAft>
              <a:buSzPts val="1400"/>
              <a:buFont typeface="Glegoo"/>
              <a:buChar char="○"/>
              <a:defRPr>
                <a:latin typeface="Glegoo"/>
                <a:ea typeface="Glegoo"/>
                <a:cs typeface="Glegoo"/>
                <a:sym typeface="Glegoo"/>
              </a:defRPr>
            </a:lvl5pPr>
            <a:lvl6pPr marL="3657600" lvl="5" indent="-423545" rtl="0">
              <a:spcBef>
                <a:spcPts val="0"/>
              </a:spcBef>
              <a:spcAft>
                <a:spcPts val="0"/>
              </a:spcAft>
              <a:buSzPts val="1400"/>
              <a:buFont typeface="Glegoo"/>
              <a:buChar char="■"/>
              <a:defRPr>
                <a:latin typeface="Glegoo"/>
                <a:ea typeface="Glegoo"/>
                <a:cs typeface="Glegoo"/>
                <a:sym typeface="Glegoo"/>
              </a:defRPr>
            </a:lvl6pPr>
            <a:lvl7pPr marL="4267200" lvl="6" indent="-423545" rtl="0">
              <a:spcBef>
                <a:spcPts val="0"/>
              </a:spcBef>
              <a:spcAft>
                <a:spcPts val="0"/>
              </a:spcAft>
              <a:buSzPts val="1400"/>
              <a:buFont typeface="Glegoo"/>
              <a:buChar char="●"/>
              <a:defRPr>
                <a:latin typeface="Glegoo"/>
                <a:ea typeface="Glegoo"/>
                <a:cs typeface="Glegoo"/>
                <a:sym typeface="Glegoo"/>
              </a:defRPr>
            </a:lvl7pPr>
            <a:lvl8pPr marL="4876800" lvl="7" indent="-423545" rtl="0">
              <a:spcBef>
                <a:spcPts val="0"/>
              </a:spcBef>
              <a:spcAft>
                <a:spcPts val="0"/>
              </a:spcAft>
              <a:buSzPts val="1400"/>
              <a:buFont typeface="Glegoo"/>
              <a:buChar char="○"/>
              <a:defRPr>
                <a:latin typeface="Glegoo"/>
                <a:ea typeface="Glegoo"/>
                <a:cs typeface="Glegoo"/>
                <a:sym typeface="Glegoo"/>
              </a:defRPr>
            </a:lvl8pPr>
            <a:lvl9pPr marL="5486400" lvl="8" indent="-423545" rtl="0">
              <a:spcBef>
                <a:spcPts val="0"/>
              </a:spcBef>
              <a:spcAft>
                <a:spcPts val="0"/>
              </a:spcAft>
              <a:buSzPts val="1400"/>
              <a:buFont typeface="Glegoo"/>
              <a:buChar char="■"/>
              <a:defRPr>
                <a:latin typeface="Glegoo"/>
                <a:ea typeface="Glegoo"/>
                <a:cs typeface="Glegoo"/>
                <a:sym typeface="Glegoo"/>
              </a:defRPr>
            </a:lvl9pPr>
          </a:lstStyle>
          <a:p>
            <a:endParaRPr/>
          </a:p>
        </p:txBody>
      </p:sp>
      <p:sp>
        <p:nvSpPr>
          <p:cNvPr id="41" name="Google Shape;41;p7"/>
          <p:cNvSpPr/>
          <p:nvPr/>
        </p:nvSpPr>
        <p:spPr>
          <a:xfrm rot="10800000">
            <a:off x="10030767" y="67"/>
            <a:ext cx="1517200" cy="1601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 name="Google Shape;42;p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1" name="Shape 43"/>
        <p:cNvGrpSpPr/>
        <p:nvPr/>
      </p:nvGrpSpPr>
      <p:grpSpPr>
        <a:xfrm>
          <a:off x="0" y="0"/>
          <a:ext cx="0" cy="0"/>
          <a:chOff x="0" y="0"/>
          <a:chExt cx="0" cy="0"/>
        </a:xfrm>
      </p:grpSpPr>
      <p:sp>
        <p:nvSpPr>
          <p:cNvPr id="44" name="Google Shape;44;p8"/>
          <p:cNvSpPr txBox="1">
            <a:spLocks noGrp="1"/>
          </p:cNvSpPr>
          <p:nvPr>
            <p:ph type="ctrTitle"/>
          </p:nvPr>
        </p:nvSpPr>
        <p:spPr>
          <a:xfrm>
            <a:off x="3221400" y="2225000"/>
            <a:ext cx="5749200" cy="2408000"/>
          </a:xfrm>
          <a:prstGeom prst="rect">
            <a:avLst/>
          </a:prstGeom>
        </p:spPr>
        <p:txBody>
          <a:bodyPr spcFirstLastPara="1" wrap="square" lIns="91425" tIns="91425" rIns="91425" bIns="91425" anchor="ctr" anchorCtr="0">
            <a:normAutofit/>
          </a:bodyPr>
          <a:lstStyle>
            <a:lvl1pPr lvl="0" algn="ctr" rtl="0">
              <a:lnSpc>
                <a:spcPct val="90000"/>
              </a:lnSpc>
              <a:spcBef>
                <a:spcPts val="0"/>
              </a:spcBef>
              <a:spcAft>
                <a:spcPts val="0"/>
              </a:spcAft>
              <a:buSzPts val="5200"/>
              <a:buNone/>
              <a:defRPr sz="8000"/>
            </a:lvl1pPr>
            <a:lvl2pPr lvl="1" algn="ctr" rtl="0">
              <a:spcBef>
                <a:spcPts val="0"/>
              </a:spcBef>
              <a:spcAft>
                <a:spcPts val="0"/>
              </a:spcAft>
              <a:buClr>
                <a:srgbClr val="191919"/>
              </a:buClr>
              <a:buSzPts val="5200"/>
              <a:buNone/>
              <a:defRPr sz="6935">
                <a:solidFill>
                  <a:srgbClr val="191919"/>
                </a:solidFill>
              </a:defRPr>
            </a:lvl2pPr>
            <a:lvl3pPr lvl="2" algn="ctr" rtl="0">
              <a:spcBef>
                <a:spcPts val="0"/>
              </a:spcBef>
              <a:spcAft>
                <a:spcPts val="0"/>
              </a:spcAft>
              <a:buClr>
                <a:srgbClr val="191919"/>
              </a:buClr>
              <a:buSzPts val="5200"/>
              <a:buNone/>
              <a:defRPr sz="6935">
                <a:solidFill>
                  <a:srgbClr val="191919"/>
                </a:solidFill>
              </a:defRPr>
            </a:lvl3pPr>
            <a:lvl4pPr lvl="3" algn="ctr" rtl="0">
              <a:spcBef>
                <a:spcPts val="0"/>
              </a:spcBef>
              <a:spcAft>
                <a:spcPts val="0"/>
              </a:spcAft>
              <a:buClr>
                <a:srgbClr val="191919"/>
              </a:buClr>
              <a:buSzPts val="5200"/>
              <a:buNone/>
              <a:defRPr sz="6935">
                <a:solidFill>
                  <a:srgbClr val="191919"/>
                </a:solidFill>
              </a:defRPr>
            </a:lvl4pPr>
            <a:lvl5pPr lvl="4" algn="ctr" rtl="0">
              <a:spcBef>
                <a:spcPts val="0"/>
              </a:spcBef>
              <a:spcAft>
                <a:spcPts val="0"/>
              </a:spcAft>
              <a:buClr>
                <a:srgbClr val="191919"/>
              </a:buClr>
              <a:buSzPts val="5200"/>
              <a:buNone/>
              <a:defRPr sz="6935">
                <a:solidFill>
                  <a:srgbClr val="191919"/>
                </a:solidFill>
              </a:defRPr>
            </a:lvl5pPr>
            <a:lvl6pPr lvl="5" algn="ctr" rtl="0">
              <a:spcBef>
                <a:spcPts val="0"/>
              </a:spcBef>
              <a:spcAft>
                <a:spcPts val="0"/>
              </a:spcAft>
              <a:buClr>
                <a:srgbClr val="191919"/>
              </a:buClr>
              <a:buSzPts val="5200"/>
              <a:buNone/>
              <a:defRPr sz="6935">
                <a:solidFill>
                  <a:srgbClr val="191919"/>
                </a:solidFill>
              </a:defRPr>
            </a:lvl6pPr>
            <a:lvl7pPr lvl="6" algn="ctr" rtl="0">
              <a:spcBef>
                <a:spcPts val="0"/>
              </a:spcBef>
              <a:spcAft>
                <a:spcPts val="0"/>
              </a:spcAft>
              <a:buClr>
                <a:srgbClr val="191919"/>
              </a:buClr>
              <a:buSzPts val="5200"/>
              <a:buNone/>
              <a:defRPr sz="6935">
                <a:solidFill>
                  <a:srgbClr val="191919"/>
                </a:solidFill>
              </a:defRPr>
            </a:lvl7pPr>
            <a:lvl8pPr lvl="7" algn="ctr" rtl="0">
              <a:spcBef>
                <a:spcPts val="0"/>
              </a:spcBef>
              <a:spcAft>
                <a:spcPts val="0"/>
              </a:spcAft>
              <a:buClr>
                <a:srgbClr val="191919"/>
              </a:buClr>
              <a:buSzPts val="5200"/>
              <a:buNone/>
              <a:defRPr sz="6935">
                <a:solidFill>
                  <a:srgbClr val="191919"/>
                </a:solidFill>
              </a:defRPr>
            </a:lvl8pPr>
            <a:lvl9pPr lvl="8" algn="ctr" rtl="0">
              <a:spcBef>
                <a:spcPts val="0"/>
              </a:spcBef>
              <a:spcAft>
                <a:spcPts val="0"/>
              </a:spcAft>
              <a:buClr>
                <a:srgbClr val="191919"/>
              </a:buClr>
              <a:buSzPts val="5200"/>
              <a:buNone/>
              <a:defRPr sz="6935">
                <a:solidFill>
                  <a:srgbClr val="191919"/>
                </a:solidFill>
              </a:defRPr>
            </a:lvl9pPr>
          </a:lstStyle>
          <a:p>
            <a:endParaRPr/>
          </a:p>
        </p:txBody>
      </p:sp>
      <p:sp>
        <p:nvSpPr>
          <p:cNvPr id="45" name="Google Shape;45;p8"/>
          <p:cNvSpPr/>
          <p:nvPr/>
        </p:nvSpPr>
        <p:spPr>
          <a:xfrm>
            <a:off x="190400" y="4502833"/>
            <a:ext cx="1638400" cy="163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 name="Google Shape;46;p8"/>
          <p:cNvSpPr/>
          <p:nvPr/>
        </p:nvSpPr>
        <p:spPr>
          <a:xfrm>
            <a:off x="10172800" y="867200"/>
            <a:ext cx="2019200" cy="599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 name="Google Shape;47;p8"/>
          <p:cNvSpPr/>
          <p:nvPr/>
        </p:nvSpPr>
        <p:spPr>
          <a:xfrm rot="10800000">
            <a:off x="0" y="0"/>
            <a:ext cx="2019200" cy="387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t>5/6/2024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5A0BB"/>
        </a:solidFill>
        <a:effectLst/>
      </p:bgPr>
    </p:bg>
    <p:spTree>
      <p:nvGrpSpPr>
        <p:cNvPr id="1" name="Shape 48"/>
        <p:cNvGrpSpPr/>
        <p:nvPr/>
      </p:nvGrpSpPr>
      <p:grpSpPr>
        <a:xfrm>
          <a:off x="0" y="0"/>
          <a:ext cx="0" cy="0"/>
          <a:chOff x="0" y="0"/>
          <a:chExt cx="0" cy="0"/>
        </a:xfrm>
      </p:grpSpPr>
      <p:sp>
        <p:nvSpPr>
          <p:cNvPr id="49" name="Google Shape;49;p9"/>
          <p:cNvSpPr txBox="1">
            <a:spLocks noGrp="1"/>
          </p:cNvSpPr>
          <p:nvPr>
            <p:ph type="title"/>
          </p:nvPr>
        </p:nvSpPr>
        <p:spPr>
          <a:xfrm flipH="1">
            <a:off x="4743361" y="2892833"/>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50" name="Google Shape;50;p9"/>
          <p:cNvSpPr txBox="1">
            <a:spLocks noGrp="1"/>
          </p:cNvSpPr>
          <p:nvPr>
            <p:ph type="title" idx="2" hasCustomPrompt="1"/>
          </p:nvPr>
        </p:nvSpPr>
        <p:spPr>
          <a:xfrm flipH="1">
            <a:off x="9725967" y="1341033"/>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1" name="Google Shape;51;p9"/>
          <p:cNvSpPr txBox="1">
            <a:spLocks noGrp="1"/>
          </p:cNvSpPr>
          <p:nvPr>
            <p:ph type="subTitle" idx="1"/>
          </p:nvPr>
        </p:nvSpPr>
        <p:spPr>
          <a:xfrm flipH="1">
            <a:off x="4743361" y="4685300"/>
            <a:ext cx="6508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52" name="Google Shape;52;p9"/>
          <p:cNvSpPr/>
          <p:nvPr/>
        </p:nvSpPr>
        <p:spPr>
          <a:xfrm rot="5400000" flipH="1">
            <a:off x="3361595" y="-2339967"/>
            <a:ext cx="1761200" cy="8484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 name="Google Shape;53;p9"/>
          <p:cNvSpPr/>
          <p:nvPr/>
        </p:nvSpPr>
        <p:spPr>
          <a:xfrm flipH="1">
            <a:off x="946995" y="3778400"/>
            <a:ext cx="2636400" cy="30796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4"/>
        <p:cNvGrpSpPr/>
        <p:nvPr/>
      </p:nvGrpSpPr>
      <p:grpSpPr>
        <a:xfrm>
          <a:off x="0" y="0"/>
          <a:ext cx="0" cy="0"/>
          <a:chOff x="0" y="0"/>
          <a:chExt cx="0" cy="0"/>
        </a:xfrm>
      </p:grpSpPr>
      <p:sp>
        <p:nvSpPr>
          <p:cNvPr id="55" name="Google Shape;55;p10"/>
          <p:cNvSpPr/>
          <p:nvPr/>
        </p:nvSpPr>
        <p:spPr>
          <a:xfrm rot="5400000">
            <a:off x="1523400" y="-619267"/>
            <a:ext cx="1448800" cy="4495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 name="Google Shape;56;p10"/>
          <p:cNvSpPr txBox="1">
            <a:spLocks noGrp="1"/>
          </p:cNvSpPr>
          <p:nvPr>
            <p:ph type="title"/>
          </p:nvPr>
        </p:nvSpPr>
        <p:spPr>
          <a:xfrm>
            <a:off x="3235067" y="3291100"/>
            <a:ext cx="5722000" cy="2573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388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 name="Google Shape;57;p10"/>
          <p:cNvSpPr/>
          <p:nvPr/>
        </p:nvSpPr>
        <p:spPr>
          <a:xfrm>
            <a:off x="9790800" y="907933"/>
            <a:ext cx="1441200" cy="1441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58"/>
        <p:cNvGrpSpPr/>
        <p:nvPr/>
      </p:nvGrpSpPr>
      <p:grpSpPr>
        <a:xfrm>
          <a:off x="0" y="0"/>
          <a:ext cx="0" cy="0"/>
          <a:chOff x="0" y="0"/>
          <a:chExt cx="0" cy="0"/>
        </a:xfrm>
      </p:grpSpPr>
      <p:sp>
        <p:nvSpPr>
          <p:cNvPr id="59" name="Google Shape;59;p11"/>
          <p:cNvSpPr txBox="1">
            <a:spLocks noGrp="1"/>
          </p:cNvSpPr>
          <p:nvPr>
            <p:ph type="subTitle" idx="1"/>
          </p:nvPr>
        </p:nvSpPr>
        <p:spPr>
          <a:xfrm>
            <a:off x="2393400" y="4460600"/>
            <a:ext cx="7405200" cy="9512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600"/>
              <a:buFont typeface="Glegoo"/>
              <a:buNone/>
              <a:defRPr sz="2135">
                <a:latin typeface="Glegoo"/>
                <a:ea typeface="Glegoo"/>
                <a:cs typeface="Glegoo"/>
                <a:sym typeface="Glegoo"/>
              </a:defRPr>
            </a:lvl1pPr>
            <a:lvl2pPr lvl="1"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9pPr>
          </a:lstStyle>
          <a:p>
            <a:endParaRPr/>
          </a:p>
        </p:txBody>
      </p:sp>
      <p:sp>
        <p:nvSpPr>
          <p:cNvPr id="60" name="Google Shape;60;p11"/>
          <p:cNvSpPr txBox="1">
            <a:spLocks noGrp="1"/>
          </p:cNvSpPr>
          <p:nvPr>
            <p:ph type="title" hasCustomPrompt="1"/>
          </p:nvPr>
        </p:nvSpPr>
        <p:spPr>
          <a:xfrm>
            <a:off x="2393400" y="2583767"/>
            <a:ext cx="7405200" cy="1686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9600"/>
              <a:buNone/>
              <a:defRPr sz="10665"/>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61" name="Google Shape;61;p11"/>
          <p:cNvSpPr/>
          <p:nvPr/>
        </p:nvSpPr>
        <p:spPr>
          <a:xfrm>
            <a:off x="5824533" y="356867"/>
            <a:ext cx="1483200" cy="1483200"/>
          </a:xfrm>
          <a:prstGeom prst="ellips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 name="Google Shape;62;p11"/>
          <p:cNvSpPr/>
          <p:nvPr/>
        </p:nvSpPr>
        <p:spPr>
          <a:xfrm rot="10800000">
            <a:off x="10495467" y="-133"/>
            <a:ext cx="1680800" cy="2212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 name="Google Shape;63;p11"/>
          <p:cNvSpPr/>
          <p:nvPr/>
        </p:nvSpPr>
        <p:spPr>
          <a:xfrm rot="5400000">
            <a:off x="1586200" y="-1213333"/>
            <a:ext cx="1451200" cy="4623600"/>
          </a:xfrm>
          <a:prstGeom prst="round2SameRect">
            <a:avLst>
              <a:gd name="adj1" fmla="val 50000"/>
              <a:gd name="adj2" fmla="val 0"/>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 name="Google Shape;64;p11"/>
          <p:cNvSpPr/>
          <p:nvPr/>
        </p:nvSpPr>
        <p:spPr>
          <a:xfrm>
            <a:off x="0" y="4434433"/>
            <a:ext cx="1964400" cy="242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 name="Google Shape;65;p11"/>
          <p:cNvSpPr/>
          <p:nvPr/>
        </p:nvSpPr>
        <p:spPr>
          <a:xfrm rot="-5400000">
            <a:off x="10223833" y="4496833"/>
            <a:ext cx="1637600" cy="2298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CUSTOM">
    <p:bg>
      <p:bgPr>
        <a:solidFill>
          <a:schemeClr val="accent6"/>
        </a:solidFill>
        <a:effectLst/>
      </p:bgPr>
    </p:bg>
    <p:spTree>
      <p:nvGrpSpPr>
        <p:cNvPr id="1" name="Shape 67"/>
        <p:cNvGrpSpPr/>
        <p:nvPr/>
      </p:nvGrpSpPr>
      <p:grpSpPr>
        <a:xfrm>
          <a:off x="0" y="0"/>
          <a:ext cx="0" cy="0"/>
          <a:chOff x="0" y="0"/>
          <a:chExt cx="0" cy="0"/>
        </a:xfrm>
      </p:grpSpPr>
      <p:sp>
        <p:nvSpPr>
          <p:cNvPr id="68" name="Google Shape;68;p13"/>
          <p:cNvSpPr/>
          <p:nvPr/>
        </p:nvSpPr>
        <p:spPr>
          <a:xfrm>
            <a:off x="9997533"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 name="Google Shape;69;p1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 name="Google Shape;70;p13"/>
          <p:cNvSpPr/>
          <p:nvPr/>
        </p:nvSpPr>
        <p:spPr>
          <a:xfrm>
            <a:off x="9691733" y="5021033"/>
            <a:ext cx="1612000" cy="183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2">
  <p:cSld name="CUSTOM_1">
    <p:bg>
      <p:bgPr>
        <a:solidFill>
          <a:schemeClr val="accent6"/>
        </a:solidFill>
        <a:effectLst/>
      </p:bgPr>
    </p:bg>
    <p:spTree>
      <p:nvGrpSpPr>
        <p:cNvPr id="1" name="Shape 71"/>
        <p:cNvGrpSpPr/>
        <p:nvPr/>
      </p:nvGrpSpPr>
      <p:grpSpPr>
        <a:xfrm>
          <a:off x="0" y="0"/>
          <a:ext cx="0" cy="0"/>
          <a:chOff x="0" y="0"/>
          <a:chExt cx="0" cy="0"/>
        </a:xfrm>
      </p:grpSpPr>
      <p:sp>
        <p:nvSpPr>
          <p:cNvPr id="72" name="Google Shape;72;p14"/>
          <p:cNvSpPr/>
          <p:nvPr/>
        </p:nvSpPr>
        <p:spPr>
          <a:xfrm>
            <a:off x="10246800" y="475967"/>
            <a:ext cx="998400" cy="998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 name="Google Shape;73;p14"/>
          <p:cNvSpPr/>
          <p:nvPr/>
        </p:nvSpPr>
        <p:spPr>
          <a:xfrm rot="10800000">
            <a:off x="7875600" y="0"/>
            <a:ext cx="1443600" cy="14672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 name="Google Shape;74;p14"/>
          <p:cNvSpPr/>
          <p:nvPr/>
        </p:nvSpPr>
        <p:spPr>
          <a:xfrm>
            <a:off x="-12733" y="4956567"/>
            <a:ext cx="960000" cy="19016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 name="Google Shape;75;p1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3">
  <p:cSld name="CUSTOM_1_1">
    <p:bg>
      <p:bgPr>
        <a:solidFill>
          <a:schemeClr val="accent6"/>
        </a:solidFill>
        <a:effectLst/>
      </p:bgPr>
    </p:bg>
    <p:spTree>
      <p:nvGrpSpPr>
        <p:cNvPr id="1" name="Shape 76"/>
        <p:cNvGrpSpPr/>
        <p:nvPr/>
      </p:nvGrpSpPr>
      <p:grpSpPr>
        <a:xfrm>
          <a:off x="0" y="0"/>
          <a:ext cx="0" cy="0"/>
          <a:chOff x="0" y="0"/>
          <a:chExt cx="0" cy="0"/>
        </a:xfrm>
      </p:grpSpPr>
      <p:sp>
        <p:nvSpPr>
          <p:cNvPr id="77" name="Google Shape;77;p15"/>
          <p:cNvSpPr/>
          <p:nvPr/>
        </p:nvSpPr>
        <p:spPr>
          <a:xfrm>
            <a:off x="8940500"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 name="Google Shape;78;p1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4">
  <p:cSld name="CUSTOM_1_1_1">
    <p:bg>
      <p:bgPr>
        <a:solidFill>
          <a:schemeClr val="accent6"/>
        </a:solidFill>
        <a:effectLst/>
      </p:bgPr>
    </p:bg>
    <p:spTree>
      <p:nvGrpSpPr>
        <p:cNvPr id="1" name="Shape 79"/>
        <p:cNvGrpSpPr/>
        <p:nvPr/>
      </p:nvGrpSpPr>
      <p:grpSpPr>
        <a:xfrm>
          <a:off x="0" y="0"/>
          <a:ext cx="0" cy="0"/>
          <a:chOff x="0" y="0"/>
          <a:chExt cx="0" cy="0"/>
        </a:xfrm>
      </p:grpSpPr>
      <p:sp>
        <p:nvSpPr>
          <p:cNvPr id="80" name="Google Shape;80;p16"/>
          <p:cNvSpPr/>
          <p:nvPr/>
        </p:nvSpPr>
        <p:spPr>
          <a:xfrm rot="10800000">
            <a:off x="10213400" y="167"/>
            <a:ext cx="1406400" cy="1462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 name="Google Shape;81;p16"/>
          <p:cNvSpPr/>
          <p:nvPr/>
        </p:nvSpPr>
        <p:spPr>
          <a:xfrm>
            <a:off x="8041367" y="487567"/>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 name="Google Shape;82;p1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5">
  <p:cSld name="CUSTOM_1_1_1_1">
    <p:bg>
      <p:bgPr>
        <a:solidFill>
          <a:schemeClr val="accent6"/>
        </a:solidFill>
        <a:effectLst/>
      </p:bgPr>
    </p:bg>
    <p:spTree>
      <p:nvGrpSpPr>
        <p:cNvPr id="1" name="Shape 83"/>
        <p:cNvGrpSpPr/>
        <p:nvPr/>
      </p:nvGrpSpPr>
      <p:grpSpPr>
        <a:xfrm>
          <a:off x="0" y="0"/>
          <a:ext cx="0" cy="0"/>
          <a:chOff x="0" y="0"/>
          <a:chExt cx="0" cy="0"/>
        </a:xfrm>
      </p:grpSpPr>
      <p:sp>
        <p:nvSpPr>
          <p:cNvPr id="84" name="Google Shape;84;p17"/>
          <p:cNvSpPr/>
          <p:nvPr/>
        </p:nvSpPr>
        <p:spPr>
          <a:xfrm rot="10800000" flipH="1">
            <a:off x="10972800" y="167"/>
            <a:ext cx="1240400" cy="1803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 name="Google Shape;85;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6">
  <p:cSld name="CUSTOM_1_1_1_1_2">
    <p:bg>
      <p:bgPr>
        <a:solidFill>
          <a:schemeClr val="accent6"/>
        </a:solidFill>
        <a:effectLst/>
      </p:bgPr>
    </p:bg>
    <p:spTree>
      <p:nvGrpSpPr>
        <p:cNvPr id="1" name="Shape 86"/>
        <p:cNvGrpSpPr/>
        <p:nvPr/>
      </p:nvGrpSpPr>
      <p:grpSpPr>
        <a:xfrm>
          <a:off x="0" y="0"/>
          <a:ext cx="0" cy="0"/>
          <a:chOff x="0" y="0"/>
          <a:chExt cx="0" cy="0"/>
        </a:xfrm>
      </p:grpSpPr>
      <p:sp>
        <p:nvSpPr>
          <p:cNvPr id="87" name="Google Shape;87;p18"/>
          <p:cNvSpPr/>
          <p:nvPr/>
        </p:nvSpPr>
        <p:spPr>
          <a:xfrm>
            <a:off x="7464167" y="475967"/>
            <a:ext cx="998400" cy="99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 name="Google Shape;88;p18"/>
          <p:cNvSpPr/>
          <p:nvPr/>
        </p:nvSpPr>
        <p:spPr>
          <a:xfrm rot="10800000">
            <a:off x="10748400" y="0"/>
            <a:ext cx="1443600" cy="1467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 name="Google Shape;89;p18"/>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3A1C593-65D0-4073-BCC9-577B9352EA97}" type="datetimeFigureOut">
              <a:rPr lang="en-US" smtClean="0"/>
              <a:t>5/6/2024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7">
  <p:cSld name="CUSTOM_1_1_1_1_2_1">
    <p:bg>
      <p:bgPr>
        <a:solidFill>
          <a:schemeClr val="accent6"/>
        </a:solidFill>
        <a:effectLst/>
      </p:bgPr>
    </p:bg>
    <p:spTree>
      <p:nvGrpSpPr>
        <p:cNvPr id="1" name="Shape 90"/>
        <p:cNvGrpSpPr/>
        <p:nvPr/>
      </p:nvGrpSpPr>
      <p:grpSpPr>
        <a:xfrm>
          <a:off x="0" y="0"/>
          <a:ext cx="0" cy="0"/>
          <a:chOff x="0" y="0"/>
          <a:chExt cx="0" cy="0"/>
        </a:xfrm>
      </p:grpSpPr>
      <p:sp>
        <p:nvSpPr>
          <p:cNvPr id="91" name="Google Shape;91;p19"/>
          <p:cNvSpPr/>
          <p:nvPr/>
        </p:nvSpPr>
        <p:spPr>
          <a:xfrm>
            <a:off x="9025333"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 name="Google Shape;92;p1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19"/>
          <p:cNvSpPr/>
          <p:nvPr/>
        </p:nvSpPr>
        <p:spPr>
          <a:xfrm rot="10800000" flipH="1">
            <a:off x="10682800" y="0"/>
            <a:ext cx="1509200" cy="206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 name="Google Shape;94;p19"/>
          <p:cNvSpPr/>
          <p:nvPr/>
        </p:nvSpPr>
        <p:spPr>
          <a:xfrm>
            <a:off x="0" y="4108100"/>
            <a:ext cx="1183600" cy="27500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8">
  <p:cSld name="CUSTOM_1_1_1_1_2_1_1">
    <p:bg>
      <p:bgPr>
        <a:solidFill>
          <a:schemeClr val="accent6"/>
        </a:solidFill>
        <a:effectLst/>
      </p:bgPr>
    </p:bg>
    <p:spTree>
      <p:nvGrpSpPr>
        <p:cNvPr id="1" name="Shape 95"/>
        <p:cNvGrpSpPr/>
        <p:nvPr/>
      </p:nvGrpSpPr>
      <p:grpSpPr>
        <a:xfrm>
          <a:off x="0" y="0"/>
          <a:ext cx="0" cy="0"/>
          <a:chOff x="0" y="0"/>
          <a:chExt cx="0" cy="0"/>
        </a:xfrm>
      </p:grpSpPr>
      <p:sp>
        <p:nvSpPr>
          <p:cNvPr id="96" name="Google Shape;96;p20"/>
          <p:cNvSpPr/>
          <p:nvPr/>
        </p:nvSpPr>
        <p:spPr>
          <a:xfrm>
            <a:off x="5861800" y="475967"/>
            <a:ext cx="998400" cy="998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 name="Google Shape;97;p20"/>
          <p:cNvSpPr/>
          <p:nvPr/>
        </p:nvSpPr>
        <p:spPr>
          <a:xfrm rot="-5400000">
            <a:off x="10443000" y="-275633"/>
            <a:ext cx="998400" cy="249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 name="Google Shape;98;p2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
  <p:cSld name="CUSTOM_1_1_1_1_1">
    <p:bg>
      <p:bgPr>
        <a:solidFill>
          <a:schemeClr val="accent1"/>
        </a:solidFill>
        <a:effectLst/>
      </p:bgPr>
    </p:bg>
    <p:spTree>
      <p:nvGrpSpPr>
        <p:cNvPr id="1" name="Shape 99"/>
        <p:cNvGrpSpPr/>
        <p:nvPr/>
      </p:nvGrpSpPr>
      <p:grpSpPr>
        <a:xfrm>
          <a:off x="0" y="0"/>
          <a:ext cx="0" cy="0"/>
          <a:chOff x="0" y="0"/>
          <a:chExt cx="0" cy="0"/>
        </a:xfrm>
      </p:grpSpPr>
      <p:sp>
        <p:nvSpPr>
          <p:cNvPr id="100" name="Google Shape;100;p21"/>
          <p:cNvSpPr/>
          <p:nvPr/>
        </p:nvSpPr>
        <p:spPr>
          <a:xfrm rot="10800000">
            <a:off x="8486100" y="0"/>
            <a:ext cx="2568000" cy="3550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 name="Google Shape;101;p21"/>
          <p:cNvSpPr/>
          <p:nvPr/>
        </p:nvSpPr>
        <p:spPr>
          <a:xfrm rot="5400000" flipH="1">
            <a:off x="2725967" y="2114533"/>
            <a:ext cx="1689200" cy="714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 name="Google Shape;102;p21"/>
          <p:cNvSpPr/>
          <p:nvPr/>
        </p:nvSpPr>
        <p:spPr>
          <a:xfrm>
            <a:off x="8743900" y="4476940"/>
            <a:ext cx="2052400" cy="2052800"/>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 name="Google Shape;103;p21"/>
          <p:cNvSpPr txBox="1">
            <a:spLocks noGrp="1"/>
          </p:cNvSpPr>
          <p:nvPr>
            <p:ph type="ctrTitle"/>
          </p:nvPr>
        </p:nvSpPr>
        <p:spPr>
          <a:xfrm>
            <a:off x="960000" y="1238867"/>
            <a:ext cx="5376000" cy="1494000"/>
          </a:xfrm>
          <a:prstGeom prst="rect">
            <a:avLst/>
          </a:prstGeom>
        </p:spPr>
        <p:txBody>
          <a:bodyPr spcFirstLastPara="1" wrap="square" lIns="91425" tIns="91425" rIns="91425" bIns="91425" anchor="ctr" anchorCtr="0">
            <a:normAutofit/>
          </a:bodyPr>
          <a:lstStyle>
            <a:lvl1pPr lvl="0" rtl="0">
              <a:spcBef>
                <a:spcPts val="0"/>
              </a:spcBef>
              <a:spcAft>
                <a:spcPts val="0"/>
              </a:spcAft>
              <a:buSzPts val="5200"/>
              <a:buNone/>
              <a:defRPr sz="10665"/>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104" name="Google Shape;104;p21"/>
          <p:cNvSpPr txBox="1">
            <a:spLocks noGrp="1"/>
          </p:cNvSpPr>
          <p:nvPr>
            <p:ph type="subTitle" idx="1"/>
          </p:nvPr>
        </p:nvSpPr>
        <p:spPr>
          <a:xfrm>
            <a:off x="960000" y="2732667"/>
            <a:ext cx="5376000" cy="149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800"/>
              <a:buNone/>
              <a:defRPr sz="2400">
                <a:solidFill>
                  <a:srgbClr val="05192A"/>
                </a:solidFill>
              </a:defRPr>
            </a:lvl2pPr>
            <a:lvl3pPr lvl="2" algn="ctr" rtl="0">
              <a:lnSpc>
                <a:spcPct val="100000"/>
              </a:lnSpc>
              <a:spcBef>
                <a:spcPts val="0"/>
              </a:spcBef>
              <a:spcAft>
                <a:spcPts val="0"/>
              </a:spcAft>
              <a:buClr>
                <a:srgbClr val="05192A"/>
              </a:buClr>
              <a:buSzPts val="1800"/>
              <a:buNone/>
              <a:defRPr sz="2400">
                <a:solidFill>
                  <a:srgbClr val="05192A"/>
                </a:solidFill>
              </a:defRPr>
            </a:lvl3pPr>
            <a:lvl4pPr lvl="3" algn="ctr" rtl="0">
              <a:lnSpc>
                <a:spcPct val="100000"/>
              </a:lnSpc>
              <a:spcBef>
                <a:spcPts val="0"/>
              </a:spcBef>
              <a:spcAft>
                <a:spcPts val="0"/>
              </a:spcAft>
              <a:buClr>
                <a:srgbClr val="05192A"/>
              </a:buClr>
              <a:buSzPts val="1800"/>
              <a:buNone/>
              <a:defRPr sz="2400">
                <a:solidFill>
                  <a:srgbClr val="05192A"/>
                </a:solidFill>
              </a:defRPr>
            </a:lvl4pPr>
            <a:lvl5pPr lvl="4" algn="ctr" rtl="0">
              <a:lnSpc>
                <a:spcPct val="100000"/>
              </a:lnSpc>
              <a:spcBef>
                <a:spcPts val="0"/>
              </a:spcBef>
              <a:spcAft>
                <a:spcPts val="0"/>
              </a:spcAft>
              <a:buClr>
                <a:srgbClr val="05192A"/>
              </a:buClr>
              <a:buSzPts val="1800"/>
              <a:buNone/>
              <a:defRPr sz="2400">
                <a:solidFill>
                  <a:srgbClr val="05192A"/>
                </a:solidFill>
              </a:defRPr>
            </a:lvl5pPr>
            <a:lvl6pPr lvl="5" algn="ctr" rtl="0">
              <a:lnSpc>
                <a:spcPct val="100000"/>
              </a:lnSpc>
              <a:spcBef>
                <a:spcPts val="0"/>
              </a:spcBef>
              <a:spcAft>
                <a:spcPts val="0"/>
              </a:spcAft>
              <a:buClr>
                <a:srgbClr val="05192A"/>
              </a:buClr>
              <a:buSzPts val="1800"/>
              <a:buNone/>
              <a:defRPr sz="2400">
                <a:solidFill>
                  <a:srgbClr val="05192A"/>
                </a:solidFill>
              </a:defRPr>
            </a:lvl6pPr>
            <a:lvl7pPr lvl="6" algn="ctr" rtl="0">
              <a:lnSpc>
                <a:spcPct val="100000"/>
              </a:lnSpc>
              <a:spcBef>
                <a:spcPts val="0"/>
              </a:spcBef>
              <a:spcAft>
                <a:spcPts val="0"/>
              </a:spcAft>
              <a:buClr>
                <a:srgbClr val="05192A"/>
              </a:buClr>
              <a:buSzPts val="1800"/>
              <a:buNone/>
              <a:defRPr sz="2400">
                <a:solidFill>
                  <a:srgbClr val="05192A"/>
                </a:solidFill>
              </a:defRPr>
            </a:lvl7pPr>
            <a:lvl8pPr lvl="7" algn="ctr" rtl="0">
              <a:lnSpc>
                <a:spcPct val="100000"/>
              </a:lnSpc>
              <a:spcBef>
                <a:spcPts val="0"/>
              </a:spcBef>
              <a:spcAft>
                <a:spcPts val="0"/>
              </a:spcAft>
              <a:buClr>
                <a:srgbClr val="05192A"/>
              </a:buClr>
              <a:buSzPts val="1800"/>
              <a:buNone/>
              <a:defRPr sz="2400">
                <a:solidFill>
                  <a:srgbClr val="05192A"/>
                </a:solidFill>
              </a:defRPr>
            </a:lvl8pPr>
            <a:lvl9pPr lvl="8" algn="ctr" rtl="0">
              <a:lnSpc>
                <a:spcPct val="100000"/>
              </a:lnSpc>
              <a:spcBef>
                <a:spcPts val="0"/>
              </a:spcBef>
              <a:spcAft>
                <a:spcPts val="0"/>
              </a:spcAft>
              <a:buClr>
                <a:srgbClr val="05192A"/>
              </a:buClr>
              <a:buSzPts val="1800"/>
              <a:buNone/>
              <a:defRPr sz="2400">
                <a:solidFill>
                  <a:srgbClr val="05192A"/>
                </a:solidFill>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1">
  <p:cSld name="CUSTOM_1_1_1_1_1_1">
    <p:bg>
      <p:bgPr>
        <a:solidFill>
          <a:schemeClr val="accent1"/>
        </a:solidFill>
        <a:effectLst/>
      </p:bgPr>
    </p:bg>
    <p:spTree>
      <p:nvGrpSpPr>
        <p:cNvPr id="1" name="Shape 105"/>
        <p:cNvGrpSpPr/>
        <p:nvPr/>
      </p:nvGrpSpPr>
      <p:grpSpPr>
        <a:xfrm>
          <a:off x="0" y="0"/>
          <a:ext cx="0" cy="0"/>
          <a:chOff x="0" y="0"/>
          <a:chExt cx="0" cy="0"/>
        </a:xfrm>
      </p:grpSpPr>
      <p:sp>
        <p:nvSpPr>
          <p:cNvPr id="106" name="Google Shape;106;p22"/>
          <p:cNvSpPr txBox="1">
            <a:spLocks noGrp="1"/>
          </p:cNvSpPr>
          <p:nvPr>
            <p:ph type="title"/>
          </p:nvPr>
        </p:nvSpPr>
        <p:spPr>
          <a:xfrm>
            <a:off x="4155867" y="2098984"/>
            <a:ext cx="3880400" cy="592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5335">
                <a:latin typeface="Montserrat ExtraBold" panose="00000900000000000000"/>
                <a:ea typeface="Montserrat ExtraBold" panose="00000900000000000000"/>
                <a:cs typeface="Montserrat ExtraBold" panose="00000900000000000000"/>
                <a:sym typeface="Montserrat ExtraBold" panose="00000900000000000000"/>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07" name="Google Shape;107;p22"/>
          <p:cNvSpPr txBox="1">
            <a:spLocks noGrp="1"/>
          </p:cNvSpPr>
          <p:nvPr>
            <p:ph type="subTitle" idx="1"/>
          </p:nvPr>
        </p:nvSpPr>
        <p:spPr>
          <a:xfrm>
            <a:off x="3079467" y="3056451"/>
            <a:ext cx="6033200" cy="189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108" name="Google Shape;108;p22"/>
          <p:cNvSpPr/>
          <p:nvPr/>
        </p:nvSpPr>
        <p:spPr>
          <a:xfrm>
            <a:off x="10046351" y="407067"/>
            <a:ext cx="1787600" cy="17876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 name="Google Shape;109;p22"/>
          <p:cNvSpPr/>
          <p:nvPr/>
        </p:nvSpPr>
        <p:spPr>
          <a:xfrm>
            <a:off x="10048771" y="2586207"/>
            <a:ext cx="1782800" cy="4271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 name="Google Shape;110;p22"/>
          <p:cNvSpPr/>
          <p:nvPr/>
        </p:nvSpPr>
        <p:spPr>
          <a:xfrm rot="5400000">
            <a:off x="2508800" y="3136867"/>
            <a:ext cx="1212400" cy="62300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22"/>
          <p:cNvSpPr/>
          <p:nvPr/>
        </p:nvSpPr>
        <p:spPr>
          <a:xfrm rot="10800000">
            <a:off x="358384" y="0"/>
            <a:ext cx="1603200" cy="41052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2">
  <p:cSld name="CUSTOM_1_1_1_1_1_1_1">
    <p:bg>
      <p:bgPr>
        <a:solidFill>
          <a:schemeClr val="accent6"/>
        </a:solidFill>
        <a:effectLst/>
      </p:bgPr>
    </p:bg>
    <p:spTree>
      <p:nvGrpSpPr>
        <p:cNvPr id="1" name="Shape 112"/>
        <p:cNvGrpSpPr/>
        <p:nvPr/>
      </p:nvGrpSpPr>
      <p:grpSpPr>
        <a:xfrm>
          <a:off x="0" y="0"/>
          <a:ext cx="0" cy="0"/>
          <a:chOff x="0" y="0"/>
          <a:chExt cx="0" cy="0"/>
        </a:xfrm>
      </p:grpSpPr>
      <p:sp>
        <p:nvSpPr>
          <p:cNvPr id="113" name="Google Shape;113;p23"/>
          <p:cNvSpPr/>
          <p:nvPr/>
        </p:nvSpPr>
        <p:spPr>
          <a:xfrm rot="-5400000" flipH="1">
            <a:off x="10392200" y="5058200"/>
            <a:ext cx="1752400" cy="184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 name="Google Shape;114;p23"/>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 name="Google Shape;115;p23"/>
          <p:cNvSpPr/>
          <p:nvPr/>
        </p:nvSpPr>
        <p:spPr>
          <a:xfrm rot="10800000">
            <a:off x="10105600" y="0"/>
            <a:ext cx="2086400" cy="2442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 name="Google Shape;116;p23"/>
          <p:cNvSpPr/>
          <p:nvPr/>
        </p:nvSpPr>
        <p:spPr>
          <a:xfrm>
            <a:off x="6975144" y="410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 name="Google Shape;117;p2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8" name="Google Shape;118;p23"/>
          <p:cNvSpPr txBox="1">
            <a:spLocks noGrp="1"/>
          </p:cNvSpPr>
          <p:nvPr>
            <p:ph type="subTitle" idx="1"/>
          </p:nvPr>
        </p:nvSpPr>
        <p:spPr>
          <a:xfrm>
            <a:off x="3388833" y="2601400"/>
            <a:ext cx="5414400" cy="1710400"/>
          </a:xfrm>
          <a:prstGeom prst="rect">
            <a:avLst/>
          </a:prstGeom>
        </p:spPr>
        <p:txBody>
          <a:bodyPr spcFirstLastPara="1" wrap="square" lIns="91425" tIns="91425" rIns="91425" bIns="91425" anchor="ctr" anchorCtr="0">
            <a:normAutofit/>
          </a:bodyPr>
          <a:lstStyle>
            <a:lvl1pPr lvl="0" algn="ctr" rtl="0">
              <a:lnSpc>
                <a:spcPct val="150000"/>
              </a:lnSpc>
              <a:spcBef>
                <a:spcPts val="0"/>
              </a:spcBef>
              <a:spcAft>
                <a:spcPts val="0"/>
              </a:spcAft>
              <a:buSzPts val="1400"/>
              <a:buFont typeface="Glegoo"/>
              <a:buNone/>
              <a:defRPr sz="2135">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3">
  <p:cSld name="CUSTOM_1_1_1_1_1_1_1_1_1">
    <p:bg>
      <p:bgPr>
        <a:solidFill>
          <a:schemeClr val="accent1"/>
        </a:solidFill>
        <a:effectLst/>
      </p:bgPr>
    </p:bg>
    <p:spTree>
      <p:nvGrpSpPr>
        <p:cNvPr id="1" name="Shape 119"/>
        <p:cNvGrpSpPr/>
        <p:nvPr/>
      </p:nvGrpSpPr>
      <p:grpSpPr>
        <a:xfrm>
          <a:off x="0" y="0"/>
          <a:ext cx="0" cy="0"/>
          <a:chOff x="0" y="0"/>
          <a:chExt cx="0" cy="0"/>
        </a:xfrm>
      </p:grpSpPr>
      <p:sp>
        <p:nvSpPr>
          <p:cNvPr id="120" name="Google Shape;120;p24"/>
          <p:cNvSpPr/>
          <p:nvPr/>
        </p:nvSpPr>
        <p:spPr>
          <a:xfrm rot="-5400000" flipH="1">
            <a:off x="8567000" y="-324700"/>
            <a:ext cx="876400" cy="6377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 name="Google Shape;121;p24"/>
          <p:cNvSpPr/>
          <p:nvPr/>
        </p:nvSpPr>
        <p:spPr>
          <a:xfrm rot="-5400000">
            <a:off x="7388067" y="1025233"/>
            <a:ext cx="2240000" cy="73688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 name="Google Shape;122;p24"/>
          <p:cNvSpPr/>
          <p:nvPr/>
        </p:nvSpPr>
        <p:spPr>
          <a:xfrm>
            <a:off x="5816600" y="737767"/>
            <a:ext cx="1400400" cy="1400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 name="Google Shape;123;p24"/>
          <p:cNvSpPr txBox="1">
            <a:spLocks noGrp="1"/>
          </p:cNvSpPr>
          <p:nvPr>
            <p:ph type="title"/>
          </p:nvPr>
        </p:nvSpPr>
        <p:spPr>
          <a:xfrm>
            <a:off x="5820000" y="2557900"/>
            <a:ext cx="5412000" cy="618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600"/>
              <a:buNone/>
              <a:defRPr sz="3865"/>
            </a:lvl1pPr>
            <a:lvl2pPr lvl="1"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124" name="Google Shape;124;p24"/>
          <p:cNvSpPr txBox="1">
            <a:spLocks noGrp="1"/>
          </p:cNvSpPr>
          <p:nvPr>
            <p:ph type="subTitle" idx="1"/>
          </p:nvPr>
        </p:nvSpPr>
        <p:spPr>
          <a:xfrm>
            <a:off x="5820000" y="3757400"/>
            <a:ext cx="5412000" cy="19044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4">
  <p:cSld name="CUSTOM_1_1_1_1_1_1_1_1_1_1">
    <p:bg>
      <p:bgPr>
        <a:solidFill>
          <a:schemeClr val="accent6"/>
        </a:solidFill>
        <a:effectLst/>
      </p:bgPr>
    </p:bg>
    <p:spTree>
      <p:nvGrpSpPr>
        <p:cNvPr id="1" name="Shape 125"/>
        <p:cNvGrpSpPr/>
        <p:nvPr/>
      </p:nvGrpSpPr>
      <p:grpSpPr>
        <a:xfrm>
          <a:off x="0" y="0"/>
          <a:ext cx="0" cy="0"/>
          <a:chOff x="0" y="0"/>
          <a:chExt cx="0" cy="0"/>
        </a:xfrm>
      </p:grpSpPr>
      <p:sp>
        <p:nvSpPr>
          <p:cNvPr id="126" name="Google Shape;126;p25"/>
          <p:cNvSpPr/>
          <p:nvPr/>
        </p:nvSpPr>
        <p:spPr>
          <a:xfrm>
            <a:off x="6609400" y="389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 name="Google Shape;127;p25"/>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8" name="Google Shape;128;p25"/>
          <p:cNvSpPr/>
          <p:nvPr/>
        </p:nvSpPr>
        <p:spPr>
          <a:xfrm rot="10800000">
            <a:off x="10140800" y="0"/>
            <a:ext cx="2051200" cy="288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 name="Google Shape;129;p25"/>
          <p:cNvSpPr/>
          <p:nvPr/>
        </p:nvSpPr>
        <p:spPr>
          <a:xfrm rot="-5400000" flipH="1">
            <a:off x="9327600" y="3993600"/>
            <a:ext cx="1448000" cy="4280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 name="Google Shape;130;p25"/>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 name="Google Shape;131;p2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5">
  <p:cSld name="CUSTOM_1_1_1_1_1_1_1_1_1_1_1">
    <p:bg>
      <p:bgPr>
        <a:solidFill>
          <a:schemeClr val="accent6"/>
        </a:solidFill>
        <a:effectLst/>
      </p:bgPr>
    </p:bg>
    <p:spTree>
      <p:nvGrpSpPr>
        <p:cNvPr id="1" name="Shape 132"/>
        <p:cNvGrpSpPr/>
        <p:nvPr/>
      </p:nvGrpSpPr>
      <p:grpSpPr>
        <a:xfrm>
          <a:off x="0" y="0"/>
          <a:ext cx="0" cy="0"/>
          <a:chOff x="0" y="0"/>
          <a:chExt cx="0" cy="0"/>
        </a:xfrm>
      </p:grpSpPr>
      <p:sp>
        <p:nvSpPr>
          <p:cNvPr id="133" name="Google Shape;133;p26"/>
          <p:cNvSpPr txBox="1">
            <a:spLocks noGrp="1"/>
          </p:cNvSpPr>
          <p:nvPr>
            <p:ph type="subTitle" idx="1"/>
          </p:nvPr>
        </p:nvSpPr>
        <p:spPr>
          <a:xfrm>
            <a:off x="2211133" y="2400333"/>
            <a:ext cx="3316800" cy="167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4" name="Google Shape;134;p2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5" name="Google Shape;135;p26"/>
          <p:cNvSpPr/>
          <p:nvPr/>
        </p:nvSpPr>
        <p:spPr>
          <a:xfrm rot="10800000" flipH="1">
            <a:off x="10538800" y="0"/>
            <a:ext cx="1386400" cy="2337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 name="Google Shape;136;p26"/>
          <p:cNvSpPr/>
          <p:nvPr/>
        </p:nvSpPr>
        <p:spPr>
          <a:xfrm rot="5400000" flipH="1">
            <a:off x="1962800" y="3424400"/>
            <a:ext cx="1470800" cy="5396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26"/>
          <p:cNvSpPr/>
          <p:nvPr/>
        </p:nvSpPr>
        <p:spPr>
          <a:xfrm>
            <a:off x="10469200" y="5471600"/>
            <a:ext cx="1386400" cy="1386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6">
  <p:cSld name="CUSTOM_1_1_1_1_1_1_1_1_1_1_1_1">
    <p:bg>
      <p:bgPr>
        <a:solidFill>
          <a:schemeClr val="accent6"/>
        </a:solidFill>
        <a:effectLst/>
      </p:bgPr>
    </p:bg>
    <p:spTree>
      <p:nvGrpSpPr>
        <p:cNvPr id="1" name="Shape 138"/>
        <p:cNvGrpSpPr/>
        <p:nvPr/>
      </p:nvGrpSpPr>
      <p:grpSpPr>
        <a:xfrm>
          <a:off x="0" y="0"/>
          <a:ext cx="0" cy="0"/>
          <a:chOff x="0" y="0"/>
          <a:chExt cx="0" cy="0"/>
        </a:xfrm>
      </p:grpSpPr>
      <p:sp>
        <p:nvSpPr>
          <p:cNvPr id="139" name="Google Shape;139;p27"/>
          <p:cNvSpPr/>
          <p:nvPr/>
        </p:nvSpPr>
        <p:spPr>
          <a:xfrm>
            <a:off x="0" y="4477533"/>
            <a:ext cx="1525200" cy="23856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 name="Google Shape;140;p27"/>
          <p:cNvSpPr/>
          <p:nvPr/>
        </p:nvSpPr>
        <p:spPr>
          <a:xfrm rot="-5400000">
            <a:off x="8803633" y="3474533"/>
            <a:ext cx="992800" cy="5784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 name="Google Shape;141;p27"/>
          <p:cNvSpPr/>
          <p:nvPr/>
        </p:nvSpPr>
        <p:spPr>
          <a:xfrm rot="10800000">
            <a:off x="10574000" y="0"/>
            <a:ext cx="1618000" cy="2385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 name="Google Shape;142;p27"/>
          <p:cNvSpPr/>
          <p:nvPr/>
        </p:nvSpPr>
        <p:spPr>
          <a:xfrm>
            <a:off x="7592600" y="482367"/>
            <a:ext cx="985600" cy="985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 name="Google Shape;143;p2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7"/>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7">
  <p:cSld name="CUSTOM_1_1_1_1_1_1_1_1_1_1_1_1_2">
    <p:bg>
      <p:bgPr>
        <a:solidFill>
          <a:schemeClr val="accent6"/>
        </a:solidFill>
        <a:effectLst/>
      </p:bgPr>
    </p:bg>
    <p:spTree>
      <p:nvGrpSpPr>
        <p:cNvPr id="1" name="Shape 145"/>
        <p:cNvGrpSpPr/>
        <p:nvPr/>
      </p:nvGrpSpPr>
      <p:grpSpPr>
        <a:xfrm>
          <a:off x="0" y="0"/>
          <a:ext cx="0" cy="0"/>
          <a:chOff x="0" y="0"/>
          <a:chExt cx="0" cy="0"/>
        </a:xfrm>
      </p:grpSpPr>
      <p:sp>
        <p:nvSpPr>
          <p:cNvPr id="146" name="Google Shape;146;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 name="Google Shape;147;p28"/>
          <p:cNvSpPr/>
          <p:nvPr/>
        </p:nvSpPr>
        <p:spPr>
          <a:xfrm rot="-5400000">
            <a:off x="10261933" y="4927800"/>
            <a:ext cx="1521200" cy="233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 name="Google Shape;148;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 name="Google Shape;149;p28"/>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0" name="Google Shape;150;p28"/>
          <p:cNvSpPr txBox="1">
            <a:spLocks noGrp="1"/>
          </p:cNvSpPr>
          <p:nvPr>
            <p:ph type="subTitle" idx="1"/>
          </p:nvPr>
        </p:nvSpPr>
        <p:spPr>
          <a:xfrm>
            <a:off x="947267" y="1683900"/>
            <a:ext cx="8528400" cy="848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1" name="Google Shape;151;p28"/>
          <p:cNvSpPr txBox="1">
            <a:spLocks noGrp="1"/>
          </p:cNvSpPr>
          <p:nvPr>
            <p:ph type="subTitle" idx="2"/>
          </p:nvPr>
        </p:nvSpPr>
        <p:spPr>
          <a:xfrm>
            <a:off x="947267" y="2594333"/>
            <a:ext cx="85284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2" name="Google Shape;152;p28"/>
          <p:cNvSpPr txBox="1">
            <a:spLocks noGrp="1"/>
          </p:cNvSpPr>
          <p:nvPr>
            <p:ph type="subTitle" idx="3"/>
          </p:nvPr>
        </p:nvSpPr>
        <p:spPr>
          <a:xfrm>
            <a:off x="947267" y="3051967"/>
            <a:ext cx="93044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3A1C593-65D0-4073-BCC9-577B9352EA97}" type="datetimeFigureOut">
              <a:rPr lang="en-US" smtClean="0"/>
              <a:t>5/6/2024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8">
  <p:cSld name="CUSTOM_1_1_1_1_1_1_1_1_1_1_1_1_2_2">
    <p:bg>
      <p:bgPr>
        <a:solidFill>
          <a:schemeClr val="accent6"/>
        </a:solidFill>
        <a:effectLst/>
      </p:bgPr>
    </p:bg>
    <p:spTree>
      <p:nvGrpSpPr>
        <p:cNvPr id="1" name="Shape 153"/>
        <p:cNvGrpSpPr/>
        <p:nvPr/>
      </p:nvGrpSpPr>
      <p:grpSpPr>
        <a:xfrm>
          <a:off x="0" y="0"/>
          <a:ext cx="0" cy="0"/>
          <a:chOff x="0" y="0"/>
          <a:chExt cx="0" cy="0"/>
        </a:xfrm>
      </p:grpSpPr>
      <p:sp>
        <p:nvSpPr>
          <p:cNvPr id="154" name="Google Shape;154;p29"/>
          <p:cNvSpPr/>
          <p:nvPr/>
        </p:nvSpPr>
        <p:spPr>
          <a:xfrm rot="10800000">
            <a:off x="8036397" y="464169"/>
            <a:ext cx="1022000" cy="1022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 name="Google Shape;155;p29"/>
          <p:cNvSpPr/>
          <p:nvPr/>
        </p:nvSpPr>
        <p:spPr>
          <a:xfrm>
            <a:off x="10834000" y="3848800"/>
            <a:ext cx="1358000" cy="300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 name="Google Shape;156;p29"/>
          <p:cNvSpPr/>
          <p:nvPr/>
        </p:nvSpPr>
        <p:spPr>
          <a:xfrm rot="5400000">
            <a:off x="676400" y="5195200"/>
            <a:ext cx="986400" cy="2339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 name="Google Shape;157;p29"/>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8" name="Google Shape;158;p29"/>
          <p:cNvSpPr txBox="1">
            <a:spLocks noGrp="1"/>
          </p:cNvSpPr>
          <p:nvPr>
            <p:ph type="subTitle" idx="1"/>
          </p:nvPr>
        </p:nvSpPr>
        <p:spPr>
          <a:xfrm>
            <a:off x="947267" y="1683900"/>
            <a:ext cx="9159600" cy="848800"/>
          </a:xfrm>
          <a:prstGeom prst="rect">
            <a:avLst/>
          </a:prstGeom>
        </p:spPr>
        <p:txBody>
          <a:bodyPr spcFirstLastPara="1" wrap="square" lIns="91425" tIns="91425" rIns="91425" bIns="91425" anchor="t" anchorCtr="0">
            <a:normAutofit/>
          </a:bodyPr>
          <a:lstStyle>
            <a:lvl1pPr lvl="0">
              <a:spcBef>
                <a:spcPts val="0"/>
              </a:spcBef>
              <a:spcAft>
                <a:spcPts val="0"/>
              </a:spcAft>
              <a:buSzPts val="1400"/>
              <a:buFont typeface="Glegoo"/>
              <a:buNone/>
              <a:defRPr sz="1865">
                <a:latin typeface="Glegoo"/>
                <a:ea typeface="Glegoo"/>
                <a:cs typeface="Glegoo"/>
                <a:sym typeface="Glegoo"/>
              </a:defRPr>
            </a:lvl1pPr>
            <a:lvl2pPr lvl="1">
              <a:spcBef>
                <a:spcPts val="0"/>
              </a:spcBef>
              <a:spcAft>
                <a:spcPts val="0"/>
              </a:spcAft>
              <a:buSzPts val="1400"/>
              <a:buFont typeface="Glegoo"/>
              <a:buNone/>
              <a:defRPr>
                <a:latin typeface="Glegoo"/>
                <a:ea typeface="Glegoo"/>
                <a:cs typeface="Glegoo"/>
                <a:sym typeface="Glegoo"/>
              </a:defRPr>
            </a:lvl2pPr>
            <a:lvl3pPr lvl="2">
              <a:spcBef>
                <a:spcPts val="0"/>
              </a:spcBef>
              <a:spcAft>
                <a:spcPts val="0"/>
              </a:spcAft>
              <a:buSzPts val="1400"/>
              <a:buNone/>
              <a:defRPr/>
            </a:lvl3pPr>
            <a:lvl4pPr lvl="3">
              <a:spcBef>
                <a:spcPts val="0"/>
              </a:spcBef>
              <a:spcAft>
                <a:spcPts val="0"/>
              </a:spcAft>
              <a:buSzPts val="1400"/>
              <a:buFont typeface="Glegoo"/>
              <a:buNone/>
              <a:defRPr>
                <a:latin typeface="Glegoo"/>
                <a:ea typeface="Glegoo"/>
                <a:cs typeface="Glegoo"/>
                <a:sym typeface="Glegoo"/>
              </a:defRPr>
            </a:lvl4pPr>
            <a:lvl5pPr lvl="4">
              <a:spcBef>
                <a:spcPts val="0"/>
              </a:spcBef>
              <a:spcAft>
                <a:spcPts val="0"/>
              </a:spcAft>
              <a:buSzPts val="1400"/>
              <a:buFont typeface="Glegoo"/>
              <a:buNone/>
              <a:defRPr>
                <a:latin typeface="Glegoo"/>
                <a:ea typeface="Glegoo"/>
                <a:cs typeface="Glegoo"/>
                <a:sym typeface="Glegoo"/>
              </a:defRPr>
            </a:lvl5pPr>
            <a:lvl6pPr lvl="5">
              <a:spcBef>
                <a:spcPts val="0"/>
              </a:spcBef>
              <a:spcAft>
                <a:spcPts val="0"/>
              </a:spcAft>
              <a:buSzPts val="1400"/>
              <a:buFont typeface="Glegoo"/>
              <a:buNone/>
              <a:defRPr>
                <a:latin typeface="Glegoo"/>
                <a:ea typeface="Glegoo"/>
                <a:cs typeface="Glegoo"/>
                <a:sym typeface="Glegoo"/>
              </a:defRPr>
            </a:lvl6pPr>
            <a:lvl7pPr lvl="6">
              <a:spcBef>
                <a:spcPts val="0"/>
              </a:spcBef>
              <a:spcAft>
                <a:spcPts val="0"/>
              </a:spcAft>
              <a:buSzPts val="1400"/>
              <a:buFont typeface="Glegoo"/>
              <a:buNone/>
              <a:defRPr>
                <a:latin typeface="Glegoo"/>
                <a:ea typeface="Glegoo"/>
                <a:cs typeface="Glegoo"/>
                <a:sym typeface="Glegoo"/>
              </a:defRPr>
            </a:lvl7pPr>
            <a:lvl8pPr lvl="7">
              <a:spcBef>
                <a:spcPts val="0"/>
              </a:spcBef>
              <a:spcAft>
                <a:spcPts val="0"/>
              </a:spcAft>
              <a:buSzPts val="1400"/>
              <a:buFont typeface="Glegoo"/>
              <a:buNone/>
              <a:defRPr>
                <a:latin typeface="Glegoo"/>
                <a:ea typeface="Glegoo"/>
                <a:cs typeface="Glegoo"/>
                <a:sym typeface="Glegoo"/>
              </a:defRPr>
            </a:lvl8pPr>
            <a:lvl9pPr lvl="8">
              <a:spcBef>
                <a:spcPts val="0"/>
              </a:spcBef>
              <a:spcAft>
                <a:spcPts val="0"/>
              </a:spcAft>
              <a:buSzPts val="1400"/>
              <a:buFont typeface="Glegoo"/>
              <a:buNone/>
              <a:defRPr>
                <a:latin typeface="Glegoo"/>
                <a:ea typeface="Glegoo"/>
                <a:cs typeface="Glegoo"/>
                <a:sym typeface="Glegoo"/>
              </a:defRPr>
            </a:lvl9pPr>
          </a:lstStyle>
          <a:p>
            <a:endParaRPr/>
          </a:p>
        </p:txBody>
      </p:sp>
      <p:sp>
        <p:nvSpPr>
          <p:cNvPr id="159" name="Google Shape;159;p29"/>
          <p:cNvSpPr txBox="1">
            <a:spLocks noGrp="1"/>
          </p:cNvSpPr>
          <p:nvPr>
            <p:ph type="subTitle" idx="2"/>
          </p:nvPr>
        </p:nvSpPr>
        <p:spPr>
          <a:xfrm>
            <a:off x="947267" y="2594327"/>
            <a:ext cx="91596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60" name="Google Shape;160;p29"/>
          <p:cNvSpPr txBox="1">
            <a:spLocks noGrp="1"/>
          </p:cNvSpPr>
          <p:nvPr>
            <p:ph type="subTitle" idx="3"/>
          </p:nvPr>
        </p:nvSpPr>
        <p:spPr>
          <a:xfrm>
            <a:off x="947267" y="3051967"/>
            <a:ext cx="91596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9">
  <p:cSld name="CUSTOM_1_1_1_1_1_1_1_1_1_1_1_1_2_1">
    <p:bg>
      <p:bgPr>
        <a:solidFill>
          <a:schemeClr val="accent6"/>
        </a:solidFill>
        <a:effectLst/>
      </p:bgPr>
    </p:bg>
    <p:spTree>
      <p:nvGrpSpPr>
        <p:cNvPr id="1" name="Shape 161"/>
        <p:cNvGrpSpPr/>
        <p:nvPr/>
      </p:nvGrpSpPr>
      <p:grpSpPr>
        <a:xfrm>
          <a:off x="0" y="0"/>
          <a:ext cx="0" cy="0"/>
          <a:chOff x="0" y="0"/>
          <a:chExt cx="0" cy="0"/>
        </a:xfrm>
      </p:grpSpPr>
      <p:sp>
        <p:nvSpPr>
          <p:cNvPr id="162" name="Google Shape;162;p3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hree columns">
  <p:cSld name="CUSTOM_1_1_1_1_1_1_1_1_1_1_1_1_1">
    <p:bg>
      <p:bgPr>
        <a:solidFill>
          <a:schemeClr val="accent6"/>
        </a:solidFill>
        <a:effectLst/>
      </p:bgPr>
    </p:bg>
    <p:spTree>
      <p:nvGrpSpPr>
        <p:cNvPr id="1" name="Shape 163"/>
        <p:cNvGrpSpPr/>
        <p:nvPr/>
      </p:nvGrpSpPr>
      <p:grpSpPr>
        <a:xfrm>
          <a:off x="0" y="0"/>
          <a:ext cx="0" cy="0"/>
          <a:chOff x="0" y="0"/>
          <a:chExt cx="0" cy="0"/>
        </a:xfrm>
      </p:grpSpPr>
      <p:sp>
        <p:nvSpPr>
          <p:cNvPr id="164" name="Google Shape;164;p31"/>
          <p:cNvSpPr/>
          <p:nvPr/>
        </p:nvSpPr>
        <p:spPr>
          <a:xfrm rot="10800000">
            <a:off x="7165767" y="0"/>
            <a:ext cx="1674400" cy="165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 name="Google Shape;165;p31"/>
          <p:cNvSpPr/>
          <p:nvPr/>
        </p:nvSpPr>
        <p:spPr>
          <a:xfrm rot="5400000">
            <a:off x="1181400" y="4588200"/>
            <a:ext cx="1088400" cy="345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 name="Google Shape;166;p31"/>
          <p:cNvSpPr txBox="1">
            <a:spLocks noGrp="1"/>
          </p:cNvSpPr>
          <p:nvPr>
            <p:ph type="subTitle" idx="1"/>
          </p:nvPr>
        </p:nvSpPr>
        <p:spPr>
          <a:xfrm>
            <a:off x="946833"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7" name="Google Shape;167;p31"/>
          <p:cNvSpPr txBox="1">
            <a:spLocks noGrp="1"/>
          </p:cNvSpPr>
          <p:nvPr>
            <p:ph type="subTitle" idx="2"/>
          </p:nvPr>
        </p:nvSpPr>
        <p:spPr>
          <a:xfrm>
            <a:off x="7890367"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8" name="Google Shape;168;p31"/>
          <p:cNvSpPr txBox="1">
            <a:spLocks noGrp="1"/>
          </p:cNvSpPr>
          <p:nvPr>
            <p:ph type="subTitle" idx="3"/>
          </p:nvPr>
        </p:nvSpPr>
        <p:spPr>
          <a:xfrm>
            <a:off x="4418600"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9" name="Google Shape;169;p31"/>
          <p:cNvSpPr txBox="1">
            <a:spLocks noGrp="1"/>
          </p:cNvSpPr>
          <p:nvPr>
            <p:ph type="title"/>
          </p:nvPr>
        </p:nvSpPr>
        <p:spPr>
          <a:xfrm>
            <a:off x="946833" y="593367"/>
            <a:ext cx="378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four columns ">
  <p:cSld name="CUSTOM_1_1_1_1_1_1_1_1_1_1_1_1_1_1_1">
    <p:bg>
      <p:bgPr>
        <a:solidFill>
          <a:schemeClr val="accent6"/>
        </a:solidFill>
        <a:effectLst/>
      </p:bgPr>
    </p:bg>
    <p:spTree>
      <p:nvGrpSpPr>
        <p:cNvPr id="1" name="Shape 170"/>
        <p:cNvGrpSpPr/>
        <p:nvPr/>
      </p:nvGrpSpPr>
      <p:grpSpPr>
        <a:xfrm>
          <a:off x="0" y="0"/>
          <a:ext cx="0" cy="0"/>
          <a:chOff x="0" y="0"/>
          <a:chExt cx="0" cy="0"/>
        </a:xfrm>
      </p:grpSpPr>
      <p:sp>
        <p:nvSpPr>
          <p:cNvPr id="171" name="Google Shape;171;p32"/>
          <p:cNvSpPr/>
          <p:nvPr/>
        </p:nvSpPr>
        <p:spPr>
          <a:xfrm>
            <a:off x="7937900" y="475967"/>
            <a:ext cx="998400" cy="998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 name="Google Shape;172;p32"/>
          <p:cNvSpPr/>
          <p:nvPr/>
        </p:nvSpPr>
        <p:spPr>
          <a:xfrm rot="10800000">
            <a:off x="10752700" y="0"/>
            <a:ext cx="1443600" cy="146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 name="Google Shape;173;p32"/>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32"/>
          <p:cNvSpPr txBox="1">
            <a:spLocks noGrp="1"/>
          </p:cNvSpPr>
          <p:nvPr>
            <p:ph type="subTitle" idx="1"/>
          </p:nvPr>
        </p:nvSpPr>
        <p:spPr>
          <a:xfrm>
            <a:off x="1256400" y="3305440"/>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5" name="Google Shape;175;p32"/>
          <p:cNvSpPr txBox="1">
            <a:spLocks noGrp="1"/>
          </p:cNvSpPr>
          <p:nvPr>
            <p:ph type="subTitle" idx="2"/>
          </p:nvPr>
        </p:nvSpPr>
        <p:spPr>
          <a:xfrm>
            <a:off x="1256400" y="5637004"/>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6" name="Google Shape;176;p32"/>
          <p:cNvSpPr txBox="1">
            <a:spLocks noGrp="1"/>
          </p:cNvSpPr>
          <p:nvPr>
            <p:ph type="subTitle" idx="3"/>
          </p:nvPr>
        </p:nvSpPr>
        <p:spPr>
          <a:xfrm>
            <a:off x="8038867" y="3305440"/>
            <a:ext cx="29052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7" name="Google Shape;177;p32"/>
          <p:cNvSpPr txBox="1">
            <a:spLocks noGrp="1"/>
          </p:cNvSpPr>
          <p:nvPr>
            <p:ph type="subTitle" idx="4"/>
          </p:nvPr>
        </p:nvSpPr>
        <p:spPr>
          <a:xfrm>
            <a:off x="8063267" y="5637004"/>
            <a:ext cx="28808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8" name="Google Shape;178;p32"/>
          <p:cNvSpPr txBox="1">
            <a:spLocks noGrp="1"/>
          </p:cNvSpPr>
          <p:nvPr>
            <p:ph type="title" idx="5" hasCustomPrompt="1"/>
          </p:nvPr>
        </p:nvSpPr>
        <p:spPr>
          <a:xfrm>
            <a:off x="44084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79" name="Google Shape;179;p32"/>
          <p:cNvSpPr txBox="1">
            <a:spLocks noGrp="1"/>
          </p:cNvSpPr>
          <p:nvPr>
            <p:ph type="title" idx="6" hasCustomPrompt="1"/>
          </p:nvPr>
        </p:nvSpPr>
        <p:spPr>
          <a:xfrm>
            <a:off x="65672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0" name="Google Shape;180;p32"/>
          <p:cNvSpPr txBox="1">
            <a:spLocks noGrp="1"/>
          </p:cNvSpPr>
          <p:nvPr>
            <p:ph type="title" idx="7" hasCustomPrompt="1"/>
          </p:nvPr>
        </p:nvSpPr>
        <p:spPr>
          <a:xfrm>
            <a:off x="44084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1" name="Google Shape;181;p32"/>
          <p:cNvSpPr txBox="1">
            <a:spLocks noGrp="1"/>
          </p:cNvSpPr>
          <p:nvPr>
            <p:ph type="title" idx="8" hasCustomPrompt="1"/>
          </p:nvPr>
        </p:nvSpPr>
        <p:spPr>
          <a:xfrm>
            <a:off x="65672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2" name="Google Shape;182;p32"/>
          <p:cNvSpPr txBox="1">
            <a:spLocks noGrp="1"/>
          </p:cNvSpPr>
          <p:nvPr>
            <p:ph type="title" idx="9"/>
          </p:nvPr>
        </p:nvSpPr>
        <p:spPr>
          <a:xfrm>
            <a:off x="1256400" y="3007267"/>
            <a:ext cx="2905200" cy="328400"/>
          </a:xfrm>
          <a:prstGeom prst="rect">
            <a:avLst/>
          </a:prstGeom>
        </p:spPr>
        <p:txBody>
          <a:bodyPr spcFirstLastPara="1" wrap="square" lIns="91425" tIns="91425" rIns="91425" bIns="91425" anchor="ctr" anchorCtr="0">
            <a:normAutofit/>
          </a:bodyPr>
          <a:lstStyle>
            <a:lvl1pPr lvl="0">
              <a:spcBef>
                <a:spcPts val="0"/>
              </a:spcBef>
              <a:spcAft>
                <a:spcPts val="0"/>
              </a:spcAft>
              <a:buSzPts val="2000"/>
              <a:buNone/>
              <a:defRPr sz="2665"/>
            </a:lvl1pPr>
            <a:lvl2pPr lvl="1">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3" name="Google Shape;183;p32"/>
          <p:cNvSpPr txBox="1">
            <a:spLocks noGrp="1"/>
          </p:cNvSpPr>
          <p:nvPr>
            <p:ph type="title" idx="13"/>
          </p:nvPr>
        </p:nvSpPr>
        <p:spPr>
          <a:xfrm>
            <a:off x="8063267" y="30072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4" name="Google Shape;184;p32"/>
          <p:cNvSpPr txBox="1">
            <a:spLocks noGrp="1"/>
          </p:cNvSpPr>
          <p:nvPr>
            <p:ph type="title" idx="14"/>
          </p:nvPr>
        </p:nvSpPr>
        <p:spPr>
          <a:xfrm>
            <a:off x="1256400" y="5355367"/>
            <a:ext cx="2905200" cy="3284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5" name="Google Shape;185;p32"/>
          <p:cNvSpPr txBox="1">
            <a:spLocks noGrp="1"/>
          </p:cNvSpPr>
          <p:nvPr>
            <p:ph type="title" idx="15"/>
          </p:nvPr>
        </p:nvSpPr>
        <p:spPr>
          <a:xfrm>
            <a:off x="8063267" y="53553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four columns 1">
  <p:cSld name="CUSTOM_1_1_1_1_1_1_1_1_1_1_1_1_1_1_1_1">
    <p:bg>
      <p:bgPr>
        <a:solidFill>
          <a:schemeClr val="accent6"/>
        </a:solidFill>
        <a:effectLst/>
      </p:bgPr>
    </p:bg>
    <p:spTree>
      <p:nvGrpSpPr>
        <p:cNvPr id="1" name="Shape 186"/>
        <p:cNvGrpSpPr/>
        <p:nvPr/>
      </p:nvGrpSpPr>
      <p:grpSpPr>
        <a:xfrm>
          <a:off x="0" y="0"/>
          <a:ext cx="0" cy="0"/>
          <a:chOff x="0" y="0"/>
          <a:chExt cx="0" cy="0"/>
        </a:xfrm>
      </p:grpSpPr>
      <p:sp>
        <p:nvSpPr>
          <p:cNvPr id="187" name="Google Shape;187;p33"/>
          <p:cNvSpPr txBox="1">
            <a:spLocks noGrp="1"/>
          </p:cNvSpPr>
          <p:nvPr>
            <p:ph type="title"/>
          </p:nvPr>
        </p:nvSpPr>
        <p:spPr>
          <a:xfrm>
            <a:off x="960000"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 name="Google Shape;188;p33"/>
          <p:cNvSpPr txBox="1">
            <a:spLocks noGrp="1"/>
          </p:cNvSpPr>
          <p:nvPr>
            <p:ph type="subTitle" idx="1"/>
          </p:nvPr>
        </p:nvSpPr>
        <p:spPr>
          <a:xfrm>
            <a:off x="2591933"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89" name="Google Shape;189;p33"/>
          <p:cNvSpPr txBox="1">
            <a:spLocks noGrp="1"/>
          </p:cNvSpPr>
          <p:nvPr>
            <p:ph type="subTitle" idx="2"/>
          </p:nvPr>
        </p:nvSpPr>
        <p:spPr>
          <a:xfrm>
            <a:off x="259193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0" name="Google Shape;190;p33"/>
          <p:cNvSpPr txBox="1">
            <a:spLocks noGrp="1"/>
          </p:cNvSpPr>
          <p:nvPr>
            <p:ph type="subTitle" idx="3"/>
          </p:nvPr>
        </p:nvSpPr>
        <p:spPr>
          <a:xfrm>
            <a:off x="7849671"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1" name="Google Shape;191;p33"/>
          <p:cNvSpPr txBox="1">
            <a:spLocks noGrp="1"/>
          </p:cNvSpPr>
          <p:nvPr>
            <p:ph type="subTitle" idx="4"/>
          </p:nvPr>
        </p:nvSpPr>
        <p:spPr>
          <a:xfrm>
            <a:off x="784966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2" name="Google Shape;192;p33"/>
          <p:cNvSpPr txBox="1">
            <a:spLocks noGrp="1"/>
          </p:cNvSpPr>
          <p:nvPr>
            <p:ph type="title" idx="5"/>
          </p:nvPr>
        </p:nvSpPr>
        <p:spPr>
          <a:xfrm>
            <a:off x="2591933"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 name="Google Shape;193;p33"/>
          <p:cNvSpPr txBox="1">
            <a:spLocks noGrp="1"/>
          </p:cNvSpPr>
          <p:nvPr>
            <p:ph type="title" idx="6"/>
          </p:nvPr>
        </p:nvSpPr>
        <p:spPr>
          <a:xfrm>
            <a:off x="2591933"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4" name="Google Shape;194;p33"/>
          <p:cNvSpPr txBox="1">
            <a:spLocks noGrp="1"/>
          </p:cNvSpPr>
          <p:nvPr>
            <p:ph type="title" idx="7"/>
          </p:nvPr>
        </p:nvSpPr>
        <p:spPr>
          <a:xfrm>
            <a:off x="7849667"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5" name="Google Shape;195;p33"/>
          <p:cNvSpPr txBox="1">
            <a:spLocks noGrp="1"/>
          </p:cNvSpPr>
          <p:nvPr>
            <p:ph type="title" idx="8"/>
          </p:nvPr>
        </p:nvSpPr>
        <p:spPr>
          <a:xfrm>
            <a:off x="7849667"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33"/>
          <p:cNvSpPr/>
          <p:nvPr/>
        </p:nvSpPr>
        <p:spPr>
          <a:xfrm>
            <a:off x="11214300" y="4239133"/>
            <a:ext cx="981600" cy="260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 name="Google Shape;197;p33"/>
          <p:cNvSpPr/>
          <p:nvPr/>
        </p:nvSpPr>
        <p:spPr>
          <a:xfrm rot="5400000">
            <a:off x="1931231" y="3962800"/>
            <a:ext cx="964800" cy="4827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 name="Google Shape;198;p33"/>
          <p:cNvSpPr/>
          <p:nvPr/>
        </p:nvSpPr>
        <p:spPr>
          <a:xfrm rot="-5400000">
            <a:off x="10704000" y="203567"/>
            <a:ext cx="1475200" cy="15508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 name="Google Shape;199;p33"/>
          <p:cNvSpPr/>
          <p:nvPr/>
        </p:nvSpPr>
        <p:spPr>
          <a:xfrm>
            <a:off x="6823583" y="486300"/>
            <a:ext cx="964000" cy="964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six columns">
  <p:cSld name="CUSTOM_2_1">
    <p:bg>
      <p:bgPr>
        <a:solidFill>
          <a:schemeClr val="accent6"/>
        </a:solidFill>
        <a:effectLst/>
      </p:bgPr>
    </p:bg>
    <p:spTree>
      <p:nvGrpSpPr>
        <p:cNvPr id="1" name="Shape 200"/>
        <p:cNvGrpSpPr/>
        <p:nvPr/>
      </p:nvGrpSpPr>
      <p:grpSpPr>
        <a:xfrm>
          <a:off x="0" y="0"/>
          <a:ext cx="0" cy="0"/>
          <a:chOff x="0" y="0"/>
          <a:chExt cx="0" cy="0"/>
        </a:xfrm>
      </p:grpSpPr>
      <p:sp>
        <p:nvSpPr>
          <p:cNvPr id="201" name="Google Shape;201;p34"/>
          <p:cNvSpPr/>
          <p:nvPr/>
        </p:nvSpPr>
        <p:spPr>
          <a:xfrm>
            <a:off x="8088733" y="4861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 name="Google Shape;202;p3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3" name="Google Shape;203;p34"/>
          <p:cNvSpPr txBox="1">
            <a:spLocks noGrp="1"/>
          </p:cNvSpPr>
          <p:nvPr>
            <p:ph type="subTitle" idx="1"/>
          </p:nvPr>
        </p:nvSpPr>
        <p:spPr>
          <a:xfrm>
            <a:off x="975501"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4" name="Google Shape;204;p34"/>
          <p:cNvSpPr txBox="1">
            <a:spLocks noGrp="1"/>
          </p:cNvSpPr>
          <p:nvPr>
            <p:ph type="subTitle" idx="2"/>
          </p:nvPr>
        </p:nvSpPr>
        <p:spPr>
          <a:xfrm>
            <a:off x="975449"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5" name="Google Shape;205;p34"/>
          <p:cNvSpPr txBox="1">
            <a:spLocks noGrp="1"/>
          </p:cNvSpPr>
          <p:nvPr>
            <p:ph type="subTitle" idx="3"/>
          </p:nvPr>
        </p:nvSpPr>
        <p:spPr>
          <a:xfrm>
            <a:off x="4630783"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6" name="Google Shape;206;p34"/>
          <p:cNvSpPr txBox="1">
            <a:spLocks noGrp="1"/>
          </p:cNvSpPr>
          <p:nvPr>
            <p:ph type="subTitle" idx="4"/>
          </p:nvPr>
        </p:nvSpPr>
        <p:spPr>
          <a:xfrm>
            <a:off x="4631017"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7" name="Google Shape;207;p34"/>
          <p:cNvSpPr txBox="1">
            <a:spLocks noGrp="1"/>
          </p:cNvSpPr>
          <p:nvPr>
            <p:ph type="subTitle" idx="5"/>
          </p:nvPr>
        </p:nvSpPr>
        <p:spPr>
          <a:xfrm>
            <a:off x="8286349"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8" name="Google Shape;208;p34"/>
          <p:cNvSpPr txBox="1">
            <a:spLocks noGrp="1"/>
          </p:cNvSpPr>
          <p:nvPr>
            <p:ph type="subTitle" idx="6"/>
          </p:nvPr>
        </p:nvSpPr>
        <p:spPr>
          <a:xfrm>
            <a:off x="8286583"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1">
  <p:cSld name="CUSTOM_3">
    <p:bg>
      <p:bgPr>
        <a:solidFill>
          <a:schemeClr val="accent1"/>
        </a:solidFill>
        <a:effectLst/>
      </p:bgPr>
    </p:bg>
    <p:spTree>
      <p:nvGrpSpPr>
        <p:cNvPr id="1" name="Shape 209"/>
        <p:cNvGrpSpPr/>
        <p:nvPr/>
      </p:nvGrpSpPr>
      <p:grpSpPr>
        <a:xfrm>
          <a:off x="0" y="0"/>
          <a:ext cx="0" cy="0"/>
          <a:chOff x="0" y="0"/>
          <a:chExt cx="0" cy="0"/>
        </a:xfrm>
      </p:grpSpPr>
      <p:sp>
        <p:nvSpPr>
          <p:cNvPr id="210" name="Google Shape;210;p35"/>
          <p:cNvSpPr txBox="1">
            <a:spLocks noGrp="1"/>
          </p:cNvSpPr>
          <p:nvPr>
            <p:ph type="title"/>
          </p:nvPr>
        </p:nvSpPr>
        <p:spPr>
          <a:xfrm>
            <a:off x="940233" y="2892967"/>
            <a:ext cx="6296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1" name="Google Shape;211;p35"/>
          <p:cNvSpPr txBox="1">
            <a:spLocks noGrp="1"/>
          </p:cNvSpPr>
          <p:nvPr>
            <p:ph type="title" idx="2" hasCustomPrompt="1"/>
          </p:nvPr>
        </p:nvSpPr>
        <p:spPr>
          <a:xfrm>
            <a:off x="1192428"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12" name="Google Shape;212;p35"/>
          <p:cNvSpPr txBox="1">
            <a:spLocks noGrp="1"/>
          </p:cNvSpPr>
          <p:nvPr>
            <p:ph type="subTitle" idx="1"/>
          </p:nvPr>
        </p:nvSpPr>
        <p:spPr>
          <a:xfrm>
            <a:off x="940233"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213" name="Google Shape;213;p35"/>
          <p:cNvSpPr/>
          <p:nvPr/>
        </p:nvSpPr>
        <p:spPr>
          <a:xfrm rot="-5400000">
            <a:off x="7069200" y="-2339833"/>
            <a:ext cx="1761200" cy="8484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 name="Google Shape;214;p35"/>
          <p:cNvSpPr/>
          <p:nvPr/>
        </p:nvSpPr>
        <p:spPr>
          <a:xfrm>
            <a:off x="8608600" y="3778533"/>
            <a:ext cx="2636400" cy="307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able of contents">
  <p:cSld name="CUSTOM_4">
    <p:bg>
      <p:bgPr>
        <a:solidFill>
          <a:schemeClr val="accent6"/>
        </a:solidFill>
        <a:effectLst/>
      </p:bgPr>
    </p:bg>
    <p:spTree>
      <p:nvGrpSpPr>
        <p:cNvPr id="1" name="Shape 215"/>
        <p:cNvGrpSpPr/>
        <p:nvPr/>
      </p:nvGrpSpPr>
      <p:grpSpPr>
        <a:xfrm>
          <a:off x="0" y="0"/>
          <a:ext cx="0" cy="0"/>
          <a:chOff x="0" y="0"/>
          <a:chExt cx="0" cy="0"/>
        </a:xfrm>
      </p:grpSpPr>
      <p:sp>
        <p:nvSpPr>
          <p:cNvPr id="216" name="Google Shape;216;p36"/>
          <p:cNvSpPr txBox="1">
            <a:spLocks noGrp="1"/>
          </p:cNvSpPr>
          <p:nvPr>
            <p:ph type="subTitle" idx="1"/>
          </p:nvPr>
        </p:nvSpPr>
        <p:spPr>
          <a:xfrm>
            <a:off x="2222151"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7" name="Google Shape;217;p36"/>
          <p:cNvSpPr txBox="1">
            <a:spLocks noGrp="1"/>
          </p:cNvSpPr>
          <p:nvPr>
            <p:ph type="subTitle" idx="2"/>
          </p:nvPr>
        </p:nvSpPr>
        <p:spPr>
          <a:xfrm>
            <a:off x="2222151"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8" name="Google Shape;218;p36"/>
          <p:cNvSpPr txBox="1">
            <a:spLocks noGrp="1"/>
          </p:cNvSpPr>
          <p:nvPr>
            <p:ph type="title"/>
          </p:nvPr>
        </p:nvSpPr>
        <p:spPr>
          <a:xfrm>
            <a:off x="946833"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19" name="Google Shape;219;p36"/>
          <p:cNvSpPr txBox="1">
            <a:spLocks noGrp="1"/>
          </p:cNvSpPr>
          <p:nvPr>
            <p:ph type="title" idx="3"/>
          </p:nvPr>
        </p:nvSpPr>
        <p:spPr>
          <a:xfrm>
            <a:off x="2222151"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0" name="Google Shape;220;p36"/>
          <p:cNvSpPr txBox="1">
            <a:spLocks noGrp="1"/>
          </p:cNvSpPr>
          <p:nvPr>
            <p:ph type="title" idx="4"/>
          </p:nvPr>
        </p:nvSpPr>
        <p:spPr>
          <a:xfrm>
            <a:off x="2222151"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1" name="Google Shape;221;p36"/>
          <p:cNvSpPr txBox="1">
            <a:spLocks noGrp="1"/>
          </p:cNvSpPr>
          <p:nvPr>
            <p:ph type="subTitle" idx="5"/>
          </p:nvPr>
        </p:nvSpPr>
        <p:spPr>
          <a:xfrm>
            <a:off x="7899936"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2" name="Google Shape;222;p36"/>
          <p:cNvSpPr/>
          <p:nvPr/>
        </p:nvSpPr>
        <p:spPr>
          <a:xfrm rot="10800000">
            <a:off x="9319167" y="-26467"/>
            <a:ext cx="2077200" cy="1981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 name="Google Shape;223;p36"/>
          <p:cNvSpPr txBox="1">
            <a:spLocks noGrp="1"/>
          </p:cNvSpPr>
          <p:nvPr>
            <p:ph type="subTitle" idx="6"/>
          </p:nvPr>
        </p:nvSpPr>
        <p:spPr>
          <a:xfrm>
            <a:off x="7899936"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4" name="Google Shape;224;p36"/>
          <p:cNvSpPr txBox="1">
            <a:spLocks noGrp="1"/>
          </p:cNvSpPr>
          <p:nvPr>
            <p:ph type="title" idx="7"/>
          </p:nvPr>
        </p:nvSpPr>
        <p:spPr>
          <a:xfrm>
            <a:off x="7899936"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5" name="Google Shape;225;p36"/>
          <p:cNvSpPr txBox="1">
            <a:spLocks noGrp="1"/>
          </p:cNvSpPr>
          <p:nvPr>
            <p:ph type="title" idx="8"/>
          </p:nvPr>
        </p:nvSpPr>
        <p:spPr>
          <a:xfrm>
            <a:off x="7899936"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Quote">
  <p:cSld name="CUSTOM_5">
    <p:bg>
      <p:bgPr>
        <a:solidFill>
          <a:schemeClr val="accent6"/>
        </a:solidFill>
        <a:effectLst/>
      </p:bgPr>
    </p:bg>
    <p:spTree>
      <p:nvGrpSpPr>
        <p:cNvPr id="1" name="Shape 226"/>
        <p:cNvGrpSpPr/>
        <p:nvPr/>
      </p:nvGrpSpPr>
      <p:grpSpPr>
        <a:xfrm>
          <a:off x="0" y="0"/>
          <a:ext cx="0" cy="0"/>
          <a:chOff x="0" y="0"/>
          <a:chExt cx="0" cy="0"/>
        </a:xfrm>
      </p:grpSpPr>
      <p:sp>
        <p:nvSpPr>
          <p:cNvPr id="227" name="Google Shape;227;p37"/>
          <p:cNvSpPr txBox="1">
            <a:spLocks noGrp="1"/>
          </p:cNvSpPr>
          <p:nvPr>
            <p:ph type="title"/>
          </p:nvPr>
        </p:nvSpPr>
        <p:spPr>
          <a:xfrm>
            <a:off x="5886400" y="5231033"/>
            <a:ext cx="5345600" cy="7092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000"/>
              <a:buNone/>
              <a:defRPr sz="2665"/>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228" name="Google Shape;228;p37"/>
          <p:cNvSpPr txBox="1">
            <a:spLocks noGrp="1"/>
          </p:cNvSpPr>
          <p:nvPr>
            <p:ph type="subTitle" idx="1"/>
          </p:nvPr>
        </p:nvSpPr>
        <p:spPr>
          <a:xfrm>
            <a:off x="5886400" y="2796833"/>
            <a:ext cx="5345600" cy="19528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25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9pPr>
          </a:lstStyle>
          <a:p>
            <a:endParaRPr/>
          </a:p>
        </p:txBody>
      </p:sp>
      <p:sp>
        <p:nvSpPr>
          <p:cNvPr id="229" name="Google Shape;229;p37"/>
          <p:cNvSpPr/>
          <p:nvPr/>
        </p:nvSpPr>
        <p:spPr>
          <a:xfrm rot="10800000">
            <a:off x="3745384" y="-100"/>
            <a:ext cx="1721200" cy="315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 name="Google Shape;230;p37"/>
          <p:cNvSpPr/>
          <p:nvPr/>
        </p:nvSpPr>
        <p:spPr>
          <a:xfrm rot="-5400000">
            <a:off x="9012300" y="-1357967"/>
            <a:ext cx="1436400" cy="4913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 name="Google Shape;231;p37"/>
          <p:cNvSpPr/>
          <p:nvPr/>
        </p:nvSpPr>
        <p:spPr>
          <a:xfrm>
            <a:off x="431400" y="884033"/>
            <a:ext cx="2037600" cy="2037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 name="Google Shape;232;p37"/>
          <p:cNvSpPr/>
          <p:nvPr/>
        </p:nvSpPr>
        <p:spPr>
          <a:xfrm>
            <a:off x="431400" y="3698800"/>
            <a:ext cx="2037600" cy="3159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Numbers and text">
  <p:cSld name="CUSTOM_6">
    <p:bg>
      <p:bgPr>
        <a:solidFill>
          <a:schemeClr val="accent6"/>
        </a:solidFill>
        <a:effectLst/>
      </p:bgPr>
    </p:bg>
    <p:spTree>
      <p:nvGrpSpPr>
        <p:cNvPr id="1" name="Shape 233"/>
        <p:cNvGrpSpPr/>
        <p:nvPr/>
      </p:nvGrpSpPr>
      <p:grpSpPr>
        <a:xfrm>
          <a:off x="0" y="0"/>
          <a:ext cx="0" cy="0"/>
          <a:chOff x="0" y="0"/>
          <a:chExt cx="0" cy="0"/>
        </a:xfrm>
      </p:grpSpPr>
      <p:sp>
        <p:nvSpPr>
          <p:cNvPr id="234" name="Google Shape;234;p38"/>
          <p:cNvSpPr txBox="1">
            <a:spLocks noGrp="1"/>
          </p:cNvSpPr>
          <p:nvPr>
            <p:ph type="title" hasCustomPrompt="1"/>
          </p:nvPr>
        </p:nvSpPr>
        <p:spPr>
          <a:xfrm>
            <a:off x="3141400" y="797217"/>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5" name="Google Shape;235;p38"/>
          <p:cNvSpPr txBox="1">
            <a:spLocks noGrp="1"/>
          </p:cNvSpPr>
          <p:nvPr>
            <p:ph type="subTitle" idx="1"/>
          </p:nvPr>
        </p:nvSpPr>
        <p:spPr>
          <a:xfrm>
            <a:off x="3141400" y="1763224"/>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36" name="Google Shape;236;p38"/>
          <p:cNvSpPr txBox="1">
            <a:spLocks noGrp="1"/>
          </p:cNvSpPr>
          <p:nvPr>
            <p:ph type="title" idx="2" hasCustomPrompt="1"/>
          </p:nvPr>
        </p:nvSpPr>
        <p:spPr>
          <a:xfrm>
            <a:off x="3141400" y="2624831"/>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666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7" name="Google Shape;237;p38"/>
          <p:cNvSpPr txBox="1">
            <a:spLocks noGrp="1"/>
          </p:cNvSpPr>
          <p:nvPr>
            <p:ph type="subTitle" idx="3"/>
          </p:nvPr>
        </p:nvSpPr>
        <p:spPr>
          <a:xfrm>
            <a:off x="3141400" y="3590836"/>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9pPr>
          </a:lstStyle>
          <a:p>
            <a:endParaRPr/>
          </a:p>
        </p:txBody>
      </p:sp>
      <p:sp>
        <p:nvSpPr>
          <p:cNvPr id="238" name="Google Shape;238;p38"/>
          <p:cNvSpPr txBox="1">
            <a:spLocks noGrp="1"/>
          </p:cNvSpPr>
          <p:nvPr>
            <p:ph type="title" idx="4" hasCustomPrompt="1"/>
          </p:nvPr>
        </p:nvSpPr>
        <p:spPr>
          <a:xfrm>
            <a:off x="3141400" y="4452443"/>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9" name="Google Shape;239;p38"/>
          <p:cNvSpPr txBox="1">
            <a:spLocks noGrp="1"/>
          </p:cNvSpPr>
          <p:nvPr>
            <p:ph type="subTitle" idx="5"/>
          </p:nvPr>
        </p:nvSpPr>
        <p:spPr>
          <a:xfrm>
            <a:off x="3141400" y="5418449"/>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40" name="Google Shape;240;p38"/>
          <p:cNvSpPr/>
          <p:nvPr/>
        </p:nvSpPr>
        <p:spPr>
          <a:xfrm>
            <a:off x="10257184" y="4849367"/>
            <a:ext cx="1530800" cy="15308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 name="Google Shape;241;p38"/>
          <p:cNvSpPr/>
          <p:nvPr/>
        </p:nvSpPr>
        <p:spPr>
          <a:xfrm>
            <a:off x="387029" y="1222800"/>
            <a:ext cx="1564800" cy="563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38"/>
          <p:cNvSpPr/>
          <p:nvPr/>
        </p:nvSpPr>
        <p:spPr>
          <a:xfrm rot="10800000">
            <a:off x="10240184" y="0"/>
            <a:ext cx="1564800" cy="4172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3A1C593-65D0-4073-BCC9-577B9352EA97}" type="datetimeFigureOut">
              <a:rPr lang="en-US" smtClean="0"/>
              <a:t>5/6/2024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hanks">
  <p:cSld name="CUSTOM_7">
    <p:bg>
      <p:bgPr>
        <a:solidFill>
          <a:schemeClr val="accent1"/>
        </a:solidFill>
        <a:effectLst/>
      </p:bgPr>
    </p:bg>
    <p:spTree>
      <p:nvGrpSpPr>
        <p:cNvPr id="1" name="Shape 243"/>
        <p:cNvGrpSpPr/>
        <p:nvPr/>
      </p:nvGrpSpPr>
      <p:grpSpPr>
        <a:xfrm>
          <a:off x="0" y="0"/>
          <a:ext cx="0" cy="0"/>
          <a:chOff x="0" y="0"/>
          <a:chExt cx="0" cy="0"/>
        </a:xfrm>
      </p:grpSpPr>
      <p:sp>
        <p:nvSpPr>
          <p:cNvPr id="244" name="Google Shape;244;p39"/>
          <p:cNvSpPr txBox="1">
            <a:spLocks noGrp="1"/>
          </p:cNvSpPr>
          <p:nvPr>
            <p:ph type="ctrTitle"/>
          </p:nvPr>
        </p:nvSpPr>
        <p:spPr>
          <a:xfrm>
            <a:off x="3259017" y="822800"/>
            <a:ext cx="5712000" cy="1636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245" name="Google Shape;245;p39"/>
          <p:cNvSpPr txBox="1">
            <a:spLocks noGrp="1"/>
          </p:cNvSpPr>
          <p:nvPr>
            <p:ph type="subTitle" idx="1"/>
          </p:nvPr>
        </p:nvSpPr>
        <p:spPr>
          <a:xfrm>
            <a:off x="3263900" y="3530600"/>
            <a:ext cx="5712000" cy="424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800"/>
              <a:buFont typeface="Glegoo"/>
              <a:buNone/>
              <a:defRPr sz="18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46" name="Google Shape;246;p39"/>
          <p:cNvSpPr/>
          <p:nvPr/>
        </p:nvSpPr>
        <p:spPr>
          <a:xfrm rot="10800000">
            <a:off x="167" y="100"/>
            <a:ext cx="2194400" cy="4636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 name="Google Shape;247;p39"/>
          <p:cNvSpPr/>
          <p:nvPr/>
        </p:nvSpPr>
        <p:spPr>
          <a:xfrm>
            <a:off x="343767" y="5034400"/>
            <a:ext cx="1507200" cy="15072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 name="Google Shape;248;p39"/>
          <p:cNvSpPr/>
          <p:nvPr/>
        </p:nvSpPr>
        <p:spPr>
          <a:xfrm>
            <a:off x="9997600" y="696133"/>
            <a:ext cx="2194400" cy="61620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 name="Google Shape;249;p39"/>
          <p:cNvSpPr txBox="1">
            <a:spLocks noGrp="1"/>
          </p:cNvSpPr>
          <p:nvPr>
            <p:ph type="subTitle" idx="2"/>
          </p:nvPr>
        </p:nvSpPr>
        <p:spPr>
          <a:xfrm>
            <a:off x="3263900" y="3978503"/>
            <a:ext cx="5712000" cy="1024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50" name="Google Shape;250;p39"/>
          <p:cNvSpPr txBox="1"/>
          <p:nvPr/>
        </p:nvSpPr>
        <p:spPr>
          <a:xfrm>
            <a:off x="2678867" y="5002433"/>
            <a:ext cx="6834000" cy="6776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300"/>
              </a:spcBef>
              <a:spcAft>
                <a:spcPts val="0"/>
              </a:spcAft>
              <a:buNone/>
            </a:pPr>
            <a:r>
              <a:rPr lang="en-GB" sz="1335">
                <a:solidFill>
                  <a:schemeClr val="dk1"/>
                </a:solidFill>
                <a:latin typeface="Glegoo"/>
                <a:ea typeface="Glegoo"/>
                <a:cs typeface="Glegoo"/>
                <a:sym typeface="Glegoo"/>
              </a:rPr>
              <a:t>CREDITS: This presentation template was created by </a:t>
            </a:r>
            <a:r>
              <a:rPr lang="en-GB" sz="1335">
                <a:solidFill>
                  <a:schemeClr val="dk1"/>
                </a:solidFill>
                <a:uFill>
                  <a:noFill/>
                </a:uFill>
                <a:latin typeface="Glegoo"/>
                <a:ea typeface="Glegoo"/>
                <a:cs typeface="Glegoo"/>
                <a:sym typeface="Glegoo"/>
                <a:hlinkClick r:id="rId2"/>
              </a:rPr>
              <a:t>Slidesgo</a:t>
            </a:r>
            <a:r>
              <a:rPr lang="en-GB" sz="1335">
                <a:solidFill>
                  <a:schemeClr val="dk1"/>
                </a:solidFill>
                <a:latin typeface="Glegoo"/>
                <a:ea typeface="Glegoo"/>
                <a:cs typeface="Glegoo"/>
                <a:sym typeface="Glegoo"/>
              </a:rPr>
              <a:t>, including icons by </a:t>
            </a:r>
            <a:r>
              <a:rPr lang="en-GB" sz="1335">
                <a:solidFill>
                  <a:schemeClr val="dk1"/>
                </a:solidFill>
                <a:uFill>
                  <a:noFill/>
                </a:uFill>
                <a:latin typeface="Glegoo"/>
                <a:ea typeface="Glegoo"/>
                <a:cs typeface="Glegoo"/>
                <a:sym typeface="Glegoo"/>
                <a:hlinkClick r:id="rId3"/>
              </a:rPr>
              <a:t>Flaticon</a:t>
            </a:r>
            <a:r>
              <a:rPr lang="en-GB" sz="1335">
                <a:solidFill>
                  <a:schemeClr val="dk1"/>
                </a:solidFill>
                <a:latin typeface="Glegoo"/>
                <a:ea typeface="Glegoo"/>
                <a:cs typeface="Glegoo"/>
                <a:sym typeface="Glegoo"/>
              </a:rPr>
              <a:t>, infographics &amp; images by </a:t>
            </a:r>
            <a:r>
              <a:rPr lang="en-GB" sz="1335">
                <a:solidFill>
                  <a:schemeClr val="dk1"/>
                </a:solidFill>
                <a:uFill>
                  <a:noFill/>
                </a:uFill>
                <a:latin typeface="Glegoo"/>
                <a:ea typeface="Glegoo"/>
                <a:cs typeface="Glegoo"/>
                <a:sym typeface="Glegoo"/>
                <a:hlinkClick r:id="rId4"/>
              </a:rPr>
              <a:t>Freepik</a:t>
            </a:r>
            <a:r>
              <a:rPr lang="en-GB" sz="1335">
                <a:solidFill>
                  <a:schemeClr val="dk1"/>
                </a:solidFill>
                <a:latin typeface="Glegoo"/>
                <a:ea typeface="Glegoo"/>
                <a:cs typeface="Glegoo"/>
                <a:sym typeface="Glegoo"/>
              </a:rPr>
              <a:t> </a:t>
            </a:r>
            <a:endParaRPr sz="1335">
              <a:solidFill>
                <a:schemeClr val="dk1"/>
              </a:solidFill>
              <a:latin typeface="Glegoo"/>
              <a:ea typeface="Glegoo"/>
              <a:cs typeface="Glegoo"/>
              <a:sym typeface="Glegoo"/>
            </a:endParaRPr>
          </a:p>
          <a:p>
            <a:pPr marL="0" lvl="0" indent="0" algn="ctr" rtl="0">
              <a:lnSpc>
                <a:spcPct val="100000"/>
              </a:lnSpc>
              <a:spcBef>
                <a:spcPts val="300"/>
              </a:spcBef>
              <a:spcAft>
                <a:spcPts val="0"/>
              </a:spcAft>
              <a:buNone/>
            </a:pPr>
            <a:endParaRPr sz="1335">
              <a:solidFill>
                <a:schemeClr val="dk1"/>
              </a:solidFill>
              <a:latin typeface="Lato Light" panose="020F0302020204030203"/>
              <a:ea typeface="Lato Light" panose="020F0302020204030203"/>
              <a:cs typeface="Lato Light" panose="020F0302020204030203"/>
              <a:sym typeface="Lato Light" panose="020F0302020204030203"/>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p:cSld name="CUSTOM_8">
    <p:bg>
      <p:bgPr>
        <a:solidFill>
          <a:schemeClr val="accent6"/>
        </a:solidFill>
        <a:effectLst/>
      </p:bgPr>
    </p:bg>
    <p:spTree>
      <p:nvGrpSpPr>
        <p:cNvPr id="1" name="Shape 251"/>
        <p:cNvGrpSpPr/>
        <p:nvPr/>
      </p:nvGrpSpPr>
      <p:grpSpPr>
        <a:xfrm>
          <a:off x="0" y="0"/>
          <a:ext cx="0" cy="0"/>
          <a:chOff x="0" y="0"/>
          <a:chExt cx="0" cy="0"/>
        </a:xfrm>
      </p:grpSpPr>
      <p:sp>
        <p:nvSpPr>
          <p:cNvPr id="252" name="Google Shape;252;p40"/>
          <p:cNvSpPr/>
          <p:nvPr/>
        </p:nvSpPr>
        <p:spPr>
          <a:xfrm rot="5400000">
            <a:off x="1006977" y="4519633"/>
            <a:ext cx="1331600" cy="33460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 name="Google Shape;253;p40"/>
          <p:cNvSpPr/>
          <p:nvPr/>
        </p:nvSpPr>
        <p:spPr>
          <a:xfrm rot="10800000">
            <a:off x="9661200" y="400"/>
            <a:ext cx="1553600" cy="17924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40"/>
          <p:cNvSpPr/>
          <p:nvPr/>
        </p:nvSpPr>
        <p:spPr>
          <a:xfrm rot="-5400000">
            <a:off x="10204467" y="4870633"/>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 name="Google Shape;255;p40"/>
          <p:cNvSpPr/>
          <p:nvPr/>
        </p:nvSpPr>
        <p:spPr>
          <a:xfrm>
            <a:off x="6823583" y="486300"/>
            <a:ext cx="964000" cy="964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1">
  <p:cSld name="CUSTOM_8_1">
    <p:bg>
      <p:bgPr>
        <a:solidFill>
          <a:schemeClr val="accent6"/>
        </a:solidFill>
        <a:effectLst/>
      </p:bgPr>
    </p:bg>
    <p:spTree>
      <p:nvGrpSpPr>
        <p:cNvPr id="1" name="Shape 256"/>
        <p:cNvGrpSpPr/>
        <p:nvPr/>
      </p:nvGrpSpPr>
      <p:grpSpPr>
        <a:xfrm>
          <a:off x="0" y="0"/>
          <a:ext cx="0" cy="0"/>
          <a:chOff x="0" y="0"/>
          <a:chExt cx="0" cy="0"/>
        </a:xfrm>
      </p:grpSpPr>
      <p:sp>
        <p:nvSpPr>
          <p:cNvPr id="257" name="Google Shape;257;p41"/>
          <p:cNvSpPr/>
          <p:nvPr/>
        </p:nvSpPr>
        <p:spPr>
          <a:xfrm rot="-5400000">
            <a:off x="9703467" y="-743300"/>
            <a:ext cx="1544000" cy="3433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 name="Google Shape;258;p41"/>
          <p:cNvSpPr/>
          <p:nvPr/>
        </p:nvSpPr>
        <p:spPr>
          <a:xfrm>
            <a:off x="10258900" y="4326800"/>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 name="Google Shape;259;p41"/>
          <p:cNvSpPr/>
          <p:nvPr/>
        </p:nvSpPr>
        <p:spPr>
          <a:xfrm>
            <a:off x="6811024" y="201300"/>
            <a:ext cx="1543200" cy="1544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63A1C593-65D0-4073-BCC9-577B9352EA97}" type="datetimeFigureOut">
              <a:rPr lang="en-US" smtClean="0"/>
              <a:t>5/6/2024</a:t>
            </a:fld>
            <a:endParaRPr lang="en-US"/>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B618960-8005-486C-9A75-10CB2AAC16F9}" type="slidenum">
              <a:rPr lang="en-US" smtClean="0"/>
              <a:t>‹#›</a:t>
            </a:fld>
            <a:endParaRPr lang="en-US"/>
          </a:p>
        </p:txBody>
      </p:sp>
    </p:spTree>
    <p:extLst>
      <p:ext uri="{BB962C8B-B14F-4D97-AF65-F5344CB8AC3E}">
        <p14:creationId xmlns:p14="http://schemas.microsoft.com/office/powerpoint/2010/main" val="28594500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ubtitle">
  <p:cSld name="TITLE_1">
    <p:bg>
      <p:bgPr>
        <a:solidFill>
          <a:schemeClr val="accent1"/>
        </a:solidFill>
        <a:effectLst/>
      </p:bgPr>
    </p:bg>
    <p:spTree>
      <p:nvGrpSpPr>
        <p:cNvPr id="1" name="Shape 162"/>
        <p:cNvGrpSpPr/>
        <p:nvPr/>
      </p:nvGrpSpPr>
      <p:grpSpPr>
        <a:xfrm>
          <a:off x="0" y="0"/>
          <a:ext cx="0" cy="0"/>
          <a:chOff x="0" y="0"/>
          <a:chExt cx="0" cy="0"/>
        </a:xfrm>
      </p:grpSpPr>
      <p:grpSp>
        <p:nvGrpSpPr>
          <p:cNvPr id="163" name="Google Shape;163;p3"/>
          <p:cNvGrpSpPr/>
          <p:nvPr/>
        </p:nvGrpSpPr>
        <p:grpSpPr>
          <a:xfrm>
            <a:off x="10859250" y="-1"/>
            <a:ext cx="635407" cy="6529927"/>
            <a:chOff x="6798998" y="-1296139"/>
            <a:chExt cx="476555" cy="4897445"/>
          </a:xfrm>
        </p:grpSpPr>
        <p:sp>
          <p:nvSpPr>
            <p:cNvPr id="164" name="Google Shape;164;p3"/>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65" name="Google Shape;165;p3"/>
            <p:cNvSpPr/>
            <p:nvPr/>
          </p:nvSpPr>
          <p:spPr>
            <a:xfrm>
              <a:off x="7026850" y="-1296139"/>
              <a:ext cx="17700" cy="4271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66" name="Google Shape;166;p3"/>
          <p:cNvGrpSpPr/>
          <p:nvPr/>
        </p:nvGrpSpPr>
        <p:grpSpPr>
          <a:xfrm>
            <a:off x="12132726" y="-4"/>
            <a:ext cx="541587" cy="2053741"/>
            <a:chOff x="5578966" y="2422197"/>
            <a:chExt cx="406190" cy="1540306"/>
          </a:xfrm>
        </p:grpSpPr>
        <p:sp>
          <p:nvSpPr>
            <p:cNvPr id="167" name="Google Shape;167;p3"/>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68" name="Google Shape;168;p3"/>
            <p:cNvSpPr/>
            <p:nvPr/>
          </p:nvSpPr>
          <p:spPr>
            <a:xfrm>
              <a:off x="5774600" y="2422197"/>
              <a:ext cx="17700" cy="552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69" name="Google Shape;169;p3"/>
          <p:cNvGrpSpPr/>
          <p:nvPr/>
        </p:nvGrpSpPr>
        <p:grpSpPr>
          <a:xfrm>
            <a:off x="11280786" y="0"/>
            <a:ext cx="622016" cy="3800207"/>
            <a:chOff x="6176324" y="940075"/>
            <a:chExt cx="466512" cy="2850155"/>
          </a:xfrm>
        </p:grpSpPr>
        <p:sp>
          <p:nvSpPr>
            <p:cNvPr id="170" name="Google Shape;170;p3"/>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1" name="Google Shape;171;p3"/>
            <p:cNvSpPr/>
            <p:nvPr/>
          </p:nvSpPr>
          <p:spPr>
            <a:xfrm>
              <a:off x="6400713" y="940075"/>
              <a:ext cx="17700" cy="2034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72" name="Google Shape;172;p3"/>
          <p:cNvGrpSpPr/>
          <p:nvPr/>
        </p:nvGrpSpPr>
        <p:grpSpPr>
          <a:xfrm>
            <a:off x="8912090" y="0"/>
            <a:ext cx="227296" cy="1759505"/>
            <a:chOff x="7576714" y="2009363"/>
            <a:chExt cx="170472" cy="1319629"/>
          </a:xfrm>
        </p:grpSpPr>
        <p:sp>
          <p:nvSpPr>
            <p:cNvPr id="173" name="Google Shape;173;p3"/>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4" name="Google Shape;174;p3"/>
            <p:cNvSpPr/>
            <p:nvPr/>
          </p:nvSpPr>
          <p:spPr>
            <a:xfrm>
              <a:off x="7652975" y="2009363"/>
              <a:ext cx="17700" cy="9657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75" name="Google Shape;175;p3"/>
          <p:cNvGrpSpPr/>
          <p:nvPr/>
        </p:nvGrpSpPr>
        <p:grpSpPr>
          <a:xfrm>
            <a:off x="9814236" y="-1"/>
            <a:ext cx="384500" cy="4684989"/>
            <a:chOff x="7883572" y="308161"/>
            <a:chExt cx="288375" cy="3513742"/>
          </a:xfrm>
        </p:grpSpPr>
        <p:sp>
          <p:nvSpPr>
            <p:cNvPr id="176" name="Google Shape;176;p3"/>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7" name="Google Shape;177;p3"/>
            <p:cNvSpPr/>
            <p:nvPr/>
          </p:nvSpPr>
          <p:spPr>
            <a:xfrm>
              <a:off x="8024899" y="308161"/>
              <a:ext cx="17700" cy="26670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78" name="Google Shape;178;p3"/>
          <p:cNvSpPr txBox="1">
            <a:spLocks noGrp="1"/>
          </p:cNvSpPr>
          <p:nvPr>
            <p:ph type="ctrTitle"/>
          </p:nvPr>
        </p:nvSpPr>
        <p:spPr>
          <a:xfrm>
            <a:off x="2114433" y="2738000"/>
            <a:ext cx="6194800" cy="841200"/>
          </a:xfrm>
          <a:prstGeom prst="rect">
            <a:avLst/>
          </a:prstGeom>
          <a:effectLst>
            <a:outerShdw dist="19050" dir="5400000" algn="bl" rotWithShape="0">
              <a:schemeClr val="dk1">
                <a:alpha val="20000"/>
              </a:schemeClr>
            </a:outerShdw>
          </a:effectLst>
        </p:spPr>
        <p:txBody>
          <a:bodyPr spcFirstLastPara="1" wrap="square" lIns="0" tIns="0" rIns="0" bIns="0" anchor="b" anchorCtr="0">
            <a:noAutofit/>
          </a:bodyPr>
          <a:lstStyle>
            <a:lvl1pPr lvl="0"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1pPr>
            <a:lvl2pPr lvl="1"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2pPr>
            <a:lvl3pPr lvl="2"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3pPr>
            <a:lvl4pPr lvl="3"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4pPr>
            <a:lvl5pPr lvl="4"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5pPr>
            <a:lvl6pPr lvl="5"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6pPr>
            <a:lvl7pPr lvl="6"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7pPr>
            <a:lvl8pPr lvl="7"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8pPr>
            <a:lvl9pPr lvl="8"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9pPr>
          </a:lstStyle>
          <a:p>
            <a:endParaRPr/>
          </a:p>
        </p:txBody>
      </p:sp>
      <p:sp>
        <p:nvSpPr>
          <p:cNvPr id="179" name="Google Shape;179;p3"/>
          <p:cNvSpPr txBox="1">
            <a:spLocks noGrp="1"/>
          </p:cNvSpPr>
          <p:nvPr>
            <p:ph type="subTitle" idx="1"/>
          </p:nvPr>
        </p:nvSpPr>
        <p:spPr>
          <a:xfrm>
            <a:off x="2114433" y="3606800"/>
            <a:ext cx="6194800" cy="513200"/>
          </a:xfrm>
          <a:prstGeom prst="rect">
            <a:avLst/>
          </a:prstGeom>
        </p:spPr>
        <p:txBody>
          <a:bodyPr spcFirstLastPara="1" wrap="square" lIns="0" tIns="0" rIns="0" bIns="0" anchor="t" anchorCtr="0">
            <a:noAutofit/>
          </a:bodyPr>
          <a:lstStyle>
            <a:lvl1pPr lvl="0" rtl="0">
              <a:spcBef>
                <a:spcPts val="0"/>
              </a:spcBef>
              <a:spcAft>
                <a:spcPts val="0"/>
              </a:spcAft>
              <a:buClr>
                <a:schemeClr val="accent4"/>
              </a:buClr>
              <a:buSzPts val="2400"/>
              <a:buNone/>
              <a:defRPr>
                <a:solidFill>
                  <a:schemeClr val="accent4"/>
                </a:solidFill>
              </a:defRPr>
            </a:lvl1pPr>
            <a:lvl2pPr lvl="1" rtl="0">
              <a:spcBef>
                <a:spcPct val="214000"/>
              </a:spcBef>
              <a:spcAft>
                <a:spcPts val="0"/>
              </a:spcAft>
              <a:buClr>
                <a:schemeClr val="accent4"/>
              </a:buClr>
              <a:buSzPts val="3000"/>
              <a:buNone/>
              <a:defRPr sz="4000">
                <a:solidFill>
                  <a:schemeClr val="accent4"/>
                </a:solidFill>
              </a:defRPr>
            </a:lvl2pPr>
            <a:lvl3pPr lvl="2" rtl="0">
              <a:spcBef>
                <a:spcPct val="214000"/>
              </a:spcBef>
              <a:spcAft>
                <a:spcPts val="0"/>
              </a:spcAft>
              <a:buClr>
                <a:schemeClr val="accent4"/>
              </a:buClr>
              <a:buSzPts val="3000"/>
              <a:buNone/>
              <a:defRPr sz="4000">
                <a:solidFill>
                  <a:schemeClr val="accent4"/>
                </a:solidFill>
              </a:defRPr>
            </a:lvl3pPr>
            <a:lvl4pPr lvl="3" rtl="0">
              <a:spcBef>
                <a:spcPct val="214000"/>
              </a:spcBef>
              <a:spcAft>
                <a:spcPts val="0"/>
              </a:spcAft>
              <a:buClr>
                <a:schemeClr val="accent4"/>
              </a:buClr>
              <a:buSzPts val="3000"/>
              <a:buNone/>
              <a:defRPr sz="4000">
                <a:solidFill>
                  <a:schemeClr val="accent4"/>
                </a:solidFill>
              </a:defRPr>
            </a:lvl4pPr>
            <a:lvl5pPr lvl="4" rtl="0">
              <a:spcBef>
                <a:spcPct val="214000"/>
              </a:spcBef>
              <a:spcAft>
                <a:spcPts val="0"/>
              </a:spcAft>
              <a:buClr>
                <a:schemeClr val="accent4"/>
              </a:buClr>
              <a:buSzPts val="3000"/>
              <a:buNone/>
              <a:defRPr sz="4000">
                <a:solidFill>
                  <a:schemeClr val="accent4"/>
                </a:solidFill>
              </a:defRPr>
            </a:lvl5pPr>
            <a:lvl6pPr lvl="5" rtl="0">
              <a:spcBef>
                <a:spcPct val="214000"/>
              </a:spcBef>
              <a:spcAft>
                <a:spcPts val="0"/>
              </a:spcAft>
              <a:buClr>
                <a:schemeClr val="accent4"/>
              </a:buClr>
              <a:buSzPts val="3000"/>
              <a:buNone/>
              <a:defRPr sz="4000">
                <a:solidFill>
                  <a:schemeClr val="accent4"/>
                </a:solidFill>
              </a:defRPr>
            </a:lvl6pPr>
            <a:lvl7pPr lvl="6" rtl="0">
              <a:spcBef>
                <a:spcPct val="214000"/>
              </a:spcBef>
              <a:spcAft>
                <a:spcPts val="0"/>
              </a:spcAft>
              <a:buClr>
                <a:schemeClr val="accent4"/>
              </a:buClr>
              <a:buSzPts val="3000"/>
              <a:buNone/>
              <a:defRPr sz="4000">
                <a:solidFill>
                  <a:schemeClr val="accent4"/>
                </a:solidFill>
              </a:defRPr>
            </a:lvl7pPr>
            <a:lvl8pPr lvl="7" rtl="0">
              <a:spcBef>
                <a:spcPct val="214000"/>
              </a:spcBef>
              <a:spcAft>
                <a:spcPts val="0"/>
              </a:spcAft>
              <a:buClr>
                <a:schemeClr val="accent4"/>
              </a:buClr>
              <a:buSzPts val="3000"/>
              <a:buNone/>
              <a:defRPr sz="4000">
                <a:solidFill>
                  <a:schemeClr val="accent4"/>
                </a:solidFill>
              </a:defRPr>
            </a:lvl8pPr>
            <a:lvl9pPr lvl="8" rtl="0">
              <a:spcBef>
                <a:spcPct val="214000"/>
              </a:spcBef>
              <a:spcAft>
                <a:spcPts val="800"/>
              </a:spcAft>
              <a:buClr>
                <a:schemeClr val="accent4"/>
              </a:buClr>
              <a:buSzPts val="3000"/>
              <a:buNone/>
              <a:defRPr sz="4000">
                <a:solidFill>
                  <a:schemeClr val="accent4"/>
                </a:solidFill>
              </a:defRPr>
            </a:lvl9pPr>
          </a:lstStyle>
          <a:p>
            <a:endParaRPr/>
          </a:p>
        </p:txBody>
      </p:sp>
      <p:sp>
        <p:nvSpPr>
          <p:cNvPr id="180" name="Google Shape;180;p3"/>
          <p:cNvSpPr/>
          <p:nvPr/>
        </p:nvSpPr>
        <p:spPr>
          <a:xfrm>
            <a:off x="-305525" y="2312800"/>
            <a:ext cx="2232400" cy="2232400"/>
          </a:xfrm>
          <a:prstGeom prst="chord">
            <a:avLst>
              <a:gd name="adj1" fmla="val 13399399"/>
              <a:gd name="adj2" fmla="val 8184747"/>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 name="Google Shape;181;p3"/>
          <p:cNvSpPr/>
          <p:nvPr/>
        </p:nvSpPr>
        <p:spPr>
          <a:xfrm>
            <a:off x="-38801" y="2579524"/>
            <a:ext cx="1699200" cy="1699200"/>
          </a:xfrm>
          <a:prstGeom prst="chord">
            <a:avLst>
              <a:gd name="adj1" fmla="val 11949430"/>
              <a:gd name="adj2" fmla="val 9637875"/>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82" name="Google Shape;182;p3"/>
          <p:cNvGrpSpPr/>
          <p:nvPr/>
        </p:nvGrpSpPr>
        <p:grpSpPr>
          <a:xfrm>
            <a:off x="9657520" y="992317"/>
            <a:ext cx="240539" cy="253407"/>
            <a:chOff x="3770248" y="2527300"/>
            <a:chExt cx="180404" cy="190055"/>
          </a:xfrm>
        </p:grpSpPr>
        <p:sp>
          <p:nvSpPr>
            <p:cNvPr id="183" name="Google Shape;183;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4" name="Google Shape;184;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5" name="Google Shape;185;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6" name="Google Shape;186;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87" name="Google Shape;187;p3"/>
          <p:cNvGrpSpPr/>
          <p:nvPr/>
        </p:nvGrpSpPr>
        <p:grpSpPr>
          <a:xfrm>
            <a:off x="1374452" y="4166627"/>
            <a:ext cx="285951" cy="327472"/>
            <a:chOff x="3462796" y="2555878"/>
            <a:chExt cx="157798" cy="180711"/>
          </a:xfrm>
        </p:grpSpPr>
        <p:sp>
          <p:nvSpPr>
            <p:cNvPr id="188" name="Google Shape;188;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9" name="Google Shape;189;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0" name="Google Shape;190;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1" name="Google Shape;191;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2" name="Google Shape;192;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3" name="Google Shape;193;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94" name="Google Shape;194;p3"/>
          <p:cNvGrpSpPr/>
          <p:nvPr/>
        </p:nvGrpSpPr>
        <p:grpSpPr>
          <a:xfrm>
            <a:off x="12312197" y="3741984"/>
            <a:ext cx="326916" cy="344405"/>
            <a:chOff x="3770248" y="2527300"/>
            <a:chExt cx="180404" cy="190055"/>
          </a:xfrm>
        </p:grpSpPr>
        <p:sp>
          <p:nvSpPr>
            <p:cNvPr id="195" name="Google Shape;195;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6" name="Google Shape;196;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7" name="Google Shape;197;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8" name="Google Shape;198;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99" name="Google Shape;199;p3"/>
          <p:cNvGrpSpPr/>
          <p:nvPr/>
        </p:nvGrpSpPr>
        <p:grpSpPr>
          <a:xfrm rot="5400000">
            <a:off x="12158968" y="6087416"/>
            <a:ext cx="285931" cy="327424"/>
            <a:chOff x="3462796" y="2555878"/>
            <a:chExt cx="157798" cy="180711"/>
          </a:xfrm>
        </p:grpSpPr>
        <p:sp>
          <p:nvSpPr>
            <p:cNvPr id="200" name="Google Shape;200;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1" name="Google Shape;201;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2" name="Google Shape;202;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3" name="Google Shape;203;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4" name="Google Shape;204;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5" name="Google Shape;205;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206" name="Google Shape;206;p3"/>
          <p:cNvGrpSpPr/>
          <p:nvPr/>
        </p:nvGrpSpPr>
        <p:grpSpPr>
          <a:xfrm>
            <a:off x="217664" y="2246017"/>
            <a:ext cx="240539" cy="253407"/>
            <a:chOff x="3770248" y="2527300"/>
            <a:chExt cx="180404" cy="190055"/>
          </a:xfrm>
        </p:grpSpPr>
        <p:sp>
          <p:nvSpPr>
            <p:cNvPr id="207" name="Google Shape;207;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8" name="Google Shape;208;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9" name="Google Shape;209;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0" name="Google Shape;210;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211" name="Google Shape;211;p3"/>
          <p:cNvGrpSpPr/>
          <p:nvPr/>
        </p:nvGrpSpPr>
        <p:grpSpPr>
          <a:xfrm rot="-2700000">
            <a:off x="10948578" y="992329"/>
            <a:ext cx="240536" cy="253404"/>
            <a:chOff x="3770248" y="2527300"/>
            <a:chExt cx="180404" cy="190055"/>
          </a:xfrm>
        </p:grpSpPr>
        <p:sp>
          <p:nvSpPr>
            <p:cNvPr id="212" name="Google Shape;212;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3" name="Google Shape;213;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4" name="Google Shape;214;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5" name="Google Shape;215;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216" name="Google Shape;216;p3"/>
          <p:cNvGrpSpPr/>
          <p:nvPr/>
        </p:nvGrpSpPr>
        <p:grpSpPr>
          <a:xfrm>
            <a:off x="9531321" y="-9"/>
            <a:ext cx="1395600" cy="2359160"/>
            <a:chOff x="2484475" y="1329455"/>
            <a:chExt cx="1046700" cy="1769370"/>
          </a:xfrm>
        </p:grpSpPr>
        <p:sp>
          <p:nvSpPr>
            <p:cNvPr id="217" name="Google Shape;217;p3"/>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 name="Google Shape;218;p3"/>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219" name="Google Shape;219;p3"/>
            <p:cNvGrpSpPr/>
            <p:nvPr/>
          </p:nvGrpSpPr>
          <p:grpSpPr>
            <a:xfrm>
              <a:off x="2769703" y="1329455"/>
              <a:ext cx="510180" cy="1483501"/>
              <a:chOff x="1818382" y="2433081"/>
              <a:chExt cx="466728" cy="1357150"/>
            </a:xfrm>
          </p:grpSpPr>
          <p:grpSp>
            <p:nvGrpSpPr>
              <p:cNvPr id="220" name="Google Shape;220;p3"/>
              <p:cNvGrpSpPr/>
              <p:nvPr/>
            </p:nvGrpSpPr>
            <p:grpSpPr>
              <a:xfrm>
                <a:off x="1818382" y="2971595"/>
                <a:ext cx="466728" cy="818636"/>
                <a:chOff x="1818382" y="2942618"/>
                <a:chExt cx="466728" cy="818636"/>
              </a:xfrm>
            </p:grpSpPr>
            <p:sp>
              <p:nvSpPr>
                <p:cNvPr id="221" name="Google Shape;221;p3"/>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2" name="Google Shape;222;p3"/>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3" name="Google Shape;223;p3"/>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24" name="Google Shape;224;p3"/>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25" name="Google Shape;225;p3"/>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226" name="Google Shape;226;p3"/>
          <p:cNvGrpSpPr/>
          <p:nvPr/>
        </p:nvGrpSpPr>
        <p:grpSpPr>
          <a:xfrm>
            <a:off x="11698396" y="-1"/>
            <a:ext cx="1207055" cy="3740915"/>
            <a:chOff x="3961868" y="-891976"/>
            <a:chExt cx="905291" cy="2805686"/>
          </a:xfrm>
        </p:grpSpPr>
        <p:grpSp>
          <p:nvGrpSpPr>
            <p:cNvPr id="227" name="Google Shape;227;p3"/>
            <p:cNvGrpSpPr/>
            <p:nvPr/>
          </p:nvGrpSpPr>
          <p:grpSpPr>
            <a:xfrm>
              <a:off x="3961868" y="1008419"/>
              <a:ext cx="905291" cy="905291"/>
              <a:chOff x="764100" y="3623300"/>
              <a:chExt cx="1046700" cy="1046700"/>
            </a:xfrm>
          </p:grpSpPr>
          <p:sp>
            <p:nvSpPr>
              <p:cNvPr id="228" name="Google Shape;228;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 name="Google Shape;229;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30" name="Google Shape;230;p3"/>
            <p:cNvGrpSpPr/>
            <p:nvPr/>
          </p:nvGrpSpPr>
          <p:grpSpPr>
            <a:xfrm>
              <a:off x="4155315" y="-891976"/>
              <a:ext cx="522826" cy="2613070"/>
              <a:chOff x="2447534" y="1219291"/>
              <a:chExt cx="478297" cy="2390513"/>
            </a:xfrm>
          </p:grpSpPr>
          <p:grpSp>
            <p:nvGrpSpPr>
              <p:cNvPr id="231" name="Google Shape;231;p3"/>
              <p:cNvGrpSpPr/>
              <p:nvPr/>
            </p:nvGrpSpPr>
            <p:grpSpPr>
              <a:xfrm>
                <a:off x="2447534" y="1219291"/>
                <a:ext cx="478297" cy="2390513"/>
                <a:chOff x="2447534" y="1219291"/>
                <a:chExt cx="478297" cy="2390513"/>
              </a:xfrm>
            </p:grpSpPr>
            <p:grpSp>
              <p:nvGrpSpPr>
                <p:cNvPr id="232" name="Google Shape;232;p3"/>
                <p:cNvGrpSpPr/>
                <p:nvPr/>
              </p:nvGrpSpPr>
              <p:grpSpPr>
                <a:xfrm>
                  <a:off x="2447534" y="2971595"/>
                  <a:ext cx="478297" cy="638209"/>
                  <a:chOff x="2447534" y="3081786"/>
                  <a:chExt cx="478297" cy="638209"/>
                </a:xfrm>
              </p:grpSpPr>
              <p:sp>
                <p:nvSpPr>
                  <p:cNvPr id="233" name="Google Shape;233;p3"/>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4" name="Google Shape;234;p3"/>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5" name="Google Shape;235;p3"/>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36" name="Google Shape;236;p3"/>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37" name="Google Shape;237;p3"/>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238" name="Google Shape;238;p3"/>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239" name="Google Shape;239;p3"/>
          <p:cNvGrpSpPr/>
          <p:nvPr/>
        </p:nvGrpSpPr>
        <p:grpSpPr>
          <a:xfrm>
            <a:off x="10964096" y="1"/>
            <a:ext cx="697103" cy="2603023"/>
            <a:chOff x="5194218" y="-536312"/>
            <a:chExt cx="522827" cy="1952267"/>
          </a:xfrm>
        </p:grpSpPr>
        <p:grpSp>
          <p:nvGrpSpPr>
            <p:cNvPr id="240" name="Google Shape;240;p3"/>
            <p:cNvGrpSpPr/>
            <p:nvPr/>
          </p:nvGrpSpPr>
          <p:grpSpPr>
            <a:xfrm>
              <a:off x="5194218" y="893129"/>
              <a:ext cx="522827" cy="522827"/>
              <a:chOff x="764100" y="3623300"/>
              <a:chExt cx="1046700" cy="1046700"/>
            </a:xfrm>
          </p:grpSpPr>
          <p:sp>
            <p:nvSpPr>
              <p:cNvPr id="241" name="Google Shape;241;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3" name="Google Shape;243;p3"/>
            <p:cNvGrpSpPr/>
            <p:nvPr/>
          </p:nvGrpSpPr>
          <p:grpSpPr>
            <a:xfrm>
              <a:off x="5371921" y="-536312"/>
              <a:ext cx="182209" cy="1814066"/>
              <a:chOff x="3305183" y="1663032"/>
              <a:chExt cx="166690" cy="1659561"/>
            </a:xfrm>
          </p:grpSpPr>
          <p:grpSp>
            <p:nvGrpSpPr>
              <p:cNvPr id="244" name="Google Shape;244;p3"/>
              <p:cNvGrpSpPr/>
              <p:nvPr/>
            </p:nvGrpSpPr>
            <p:grpSpPr>
              <a:xfrm>
                <a:off x="3305183" y="1663032"/>
                <a:ext cx="166690" cy="1659561"/>
                <a:chOff x="3305183" y="1663032"/>
                <a:chExt cx="166690" cy="1659561"/>
              </a:xfrm>
            </p:grpSpPr>
            <p:grpSp>
              <p:nvGrpSpPr>
                <p:cNvPr id="245" name="Google Shape;245;p3"/>
                <p:cNvGrpSpPr/>
                <p:nvPr/>
              </p:nvGrpSpPr>
              <p:grpSpPr>
                <a:xfrm>
                  <a:off x="3305183" y="2971595"/>
                  <a:ext cx="166690" cy="350998"/>
                  <a:chOff x="3305183" y="3146560"/>
                  <a:chExt cx="166690" cy="350998"/>
                </a:xfrm>
              </p:grpSpPr>
              <p:sp>
                <p:nvSpPr>
                  <p:cNvPr id="246" name="Google Shape;246;p3"/>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47" name="Google Shape;247;p3"/>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48" name="Google Shape;248;p3"/>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49" name="Google Shape;249;p3"/>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50" name="Google Shape;250;p3"/>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251" name="Google Shape;251;p3"/>
          <p:cNvGrpSpPr/>
          <p:nvPr/>
        </p:nvGrpSpPr>
        <p:grpSpPr>
          <a:xfrm>
            <a:off x="11257368" y="-8"/>
            <a:ext cx="1147463" cy="6331381"/>
            <a:chOff x="7824797" y="-1724181"/>
            <a:chExt cx="860597" cy="4748536"/>
          </a:xfrm>
        </p:grpSpPr>
        <p:grpSp>
          <p:nvGrpSpPr>
            <p:cNvPr id="252" name="Google Shape;252;p3"/>
            <p:cNvGrpSpPr/>
            <p:nvPr/>
          </p:nvGrpSpPr>
          <p:grpSpPr>
            <a:xfrm>
              <a:off x="7824797" y="1891931"/>
              <a:ext cx="860597" cy="1132425"/>
              <a:chOff x="764100" y="3623300"/>
              <a:chExt cx="1046700" cy="1046700"/>
            </a:xfrm>
          </p:grpSpPr>
          <p:sp>
            <p:nvSpPr>
              <p:cNvPr id="253" name="Google Shape;253;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5" name="Google Shape;255;p3"/>
            <p:cNvGrpSpPr/>
            <p:nvPr/>
          </p:nvGrpSpPr>
          <p:grpSpPr>
            <a:xfrm>
              <a:off x="8100547" y="-1724181"/>
              <a:ext cx="300376" cy="4529867"/>
              <a:chOff x="3792712" y="-322375"/>
              <a:chExt cx="274793" cy="4144055"/>
            </a:xfrm>
          </p:grpSpPr>
          <p:grpSp>
            <p:nvGrpSpPr>
              <p:cNvPr id="256" name="Google Shape;256;p3"/>
              <p:cNvGrpSpPr/>
              <p:nvPr/>
            </p:nvGrpSpPr>
            <p:grpSpPr>
              <a:xfrm>
                <a:off x="3792712" y="-322375"/>
                <a:ext cx="274793" cy="4144055"/>
                <a:chOff x="3792712" y="-322375"/>
                <a:chExt cx="274793" cy="4144055"/>
              </a:xfrm>
            </p:grpSpPr>
            <p:grpSp>
              <p:nvGrpSpPr>
                <p:cNvPr id="257" name="Google Shape;257;p3"/>
                <p:cNvGrpSpPr/>
                <p:nvPr/>
              </p:nvGrpSpPr>
              <p:grpSpPr>
                <a:xfrm>
                  <a:off x="3792712" y="2971595"/>
                  <a:ext cx="274793" cy="850085"/>
                  <a:chOff x="3792712" y="2879468"/>
                  <a:chExt cx="274793" cy="850085"/>
                </a:xfrm>
              </p:grpSpPr>
              <p:sp>
                <p:nvSpPr>
                  <p:cNvPr id="258" name="Google Shape;258;p3"/>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59" name="Google Shape;259;p3"/>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60" name="Google Shape;260;p3"/>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61" name="Google Shape;261;p3"/>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62" name="Google Shape;262;p3"/>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263" name="Google Shape;263;p3"/>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264" name="Google Shape;264;p3"/>
          <p:cNvGrpSpPr/>
          <p:nvPr/>
        </p:nvGrpSpPr>
        <p:grpSpPr>
          <a:xfrm>
            <a:off x="10076173" y="9"/>
            <a:ext cx="1395600" cy="5532144"/>
            <a:chOff x="1192601" y="-1724180"/>
            <a:chExt cx="1046700" cy="4149108"/>
          </a:xfrm>
        </p:grpSpPr>
        <p:grpSp>
          <p:nvGrpSpPr>
            <p:cNvPr id="265" name="Google Shape;265;p3"/>
            <p:cNvGrpSpPr/>
            <p:nvPr/>
          </p:nvGrpSpPr>
          <p:grpSpPr>
            <a:xfrm>
              <a:off x="1192601" y="1378228"/>
              <a:ext cx="1046700" cy="1046700"/>
              <a:chOff x="764100" y="3623300"/>
              <a:chExt cx="1046700" cy="1046700"/>
            </a:xfrm>
          </p:grpSpPr>
          <p:sp>
            <p:nvSpPr>
              <p:cNvPr id="266" name="Google Shape;266;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 name="Google Shape;267;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68" name="Google Shape;268;p3"/>
            <p:cNvGrpSpPr/>
            <p:nvPr/>
          </p:nvGrpSpPr>
          <p:grpSpPr>
            <a:xfrm>
              <a:off x="1417979" y="-1724180"/>
              <a:ext cx="580390" cy="3855366"/>
              <a:chOff x="522260" y="372820"/>
              <a:chExt cx="530958" cy="3527002"/>
            </a:xfrm>
          </p:grpSpPr>
          <p:grpSp>
            <p:nvGrpSpPr>
              <p:cNvPr id="269" name="Google Shape;269;p3"/>
              <p:cNvGrpSpPr/>
              <p:nvPr/>
            </p:nvGrpSpPr>
            <p:grpSpPr>
              <a:xfrm>
                <a:off x="522260" y="372820"/>
                <a:ext cx="530958" cy="3527002"/>
                <a:chOff x="522260" y="372820"/>
                <a:chExt cx="530958" cy="3527002"/>
              </a:xfrm>
            </p:grpSpPr>
            <p:grpSp>
              <p:nvGrpSpPr>
                <p:cNvPr id="270" name="Google Shape;270;p3"/>
                <p:cNvGrpSpPr/>
                <p:nvPr/>
              </p:nvGrpSpPr>
              <p:grpSpPr>
                <a:xfrm>
                  <a:off x="522260" y="2971595"/>
                  <a:ext cx="530958" cy="928227"/>
                  <a:chOff x="522260" y="2971595"/>
                  <a:chExt cx="530958" cy="928227"/>
                </a:xfrm>
              </p:grpSpPr>
              <p:sp>
                <p:nvSpPr>
                  <p:cNvPr id="271" name="Google Shape;271;p3"/>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2" name="Google Shape;272;p3"/>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3" name="Google Shape;273;p3"/>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4" name="Google Shape;274;p3"/>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75" name="Google Shape;275;p3"/>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76" name="Google Shape;276;p3"/>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277" name="Google Shape;277;p3"/>
          <p:cNvGrpSpPr/>
          <p:nvPr/>
        </p:nvGrpSpPr>
        <p:grpSpPr>
          <a:xfrm>
            <a:off x="8676884" y="1"/>
            <a:ext cx="1395600" cy="3724503"/>
            <a:chOff x="6010934" y="1"/>
            <a:chExt cx="1046700" cy="2793377"/>
          </a:xfrm>
        </p:grpSpPr>
        <p:grpSp>
          <p:nvGrpSpPr>
            <p:cNvPr id="278" name="Google Shape;278;p3"/>
            <p:cNvGrpSpPr/>
            <p:nvPr/>
          </p:nvGrpSpPr>
          <p:grpSpPr>
            <a:xfrm>
              <a:off x="6010934" y="1746678"/>
              <a:ext cx="1046700" cy="1046700"/>
              <a:chOff x="764100" y="3623300"/>
              <a:chExt cx="1046700" cy="1046700"/>
            </a:xfrm>
          </p:grpSpPr>
          <p:sp>
            <p:nvSpPr>
              <p:cNvPr id="279" name="Google Shape;279;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 name="Google Shape;280;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1" name="Google Shape;281;p3"/>
            <p:cNvGrpSpPr/>
            <p:nvPr/>
          </p:nvGrpSpPr>
          <p:grpSpPr>
            <a:xfrm>
              <a:off x="6308747" y="1"/>
              <a:ext cx="441786" cy="2571886"/>
              <a:chOff x="1121941" y="1609666"/>
              <a:chExt cx="404159" cy="2352837"/>
            </a:xfrm>
          </p:grpSpPr>
          <p:grpSp>
            <p:nvGrpSpPr>
              <p:cNvPr id="282" name="Google Shape;282;p3"/>
              <p:cNvGrpSpPr/>
              <p:nvPr/>
            </p:nvGrpSpPr>
            <p:grpSpPr>
              <a:xfrm>
                <a:off x="1121941" y="1609666"/>
                <a:ext cx="404159" cy="2352837"/>
                <a:chOff x="1121941" y="1609666"/>
                <a:chExt cx="404159" cy="2352837"/>
              </a:xfrm>
            </p:grpSpPr>
            <p:grpSp>
              <p:nvGrpSpPr>
                <p:cNvPr id="283" name="Google Shape;283;p3"/>
                <p:cNvGrpSpPr/>
                <p:nvPr/>
              </p:nvGrpSpPr>
              <p:grpSpPr>
                <a:xfrm>
                  <a:off x="1121941" y="2971595"/>
                  <a:ext cx="404159" cy="990908"/>
                  <a:chOff x="1121941" y="2969319"/>
                  <a:chExt cx="404159" cy="990908"/>
                </a:xfrm>
              </p:grpSpPr>
              <p:sp>
                <p:nvSpPr>
                  <p:cNvPr id="284" name="Google Shape;284;p3"/>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5" name="Google Shape;285;p3"/>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6" name="Google Shape;286;p3"/>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7" name="Google Shape;287;p3"/>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88" name="Google Shape;288;p3"/>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89" name="Google Shape;289;p3"/>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290" name="Google Shape;290;p3"/>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291" name="Google Shape;291;p3"/>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292" name="Google Shape;292;p3"/>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293" name="Google Shape;293;p3"/>
          <p:cNvGrpSpPr/>
          <p:nvPr/>
        </p:nvGrpSpPr>
        <p:grpSpPr>
          <a:xfrm>
            <a:off x="10188966" y="5080220"/>
            <a:ext cx="210397" cy="240948"/>
            <a:chOff x="3462796" y="2555878"/>
            <a:chExt cx="157798" cy="180711"/>
          </a:xfrm>
        </p:grpSpPr>
        <p:sp>
          <p:nvSpPr>
            <p:cNvPr id="294" name="Google Shape;294;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5" name="Google Shape;295;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6" name="Google Shape;296;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7" name="Google Shape;297;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8" name="Google Shape;298;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9" name="Google Shape;299;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p:transition>
    <p:fade thruBlk="1"/>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Quote">
  <p:cSld name="TITLE_1_1">
    <p:bg>
      <p:bgPr>
        <a:solidFill>
          <a:schemeClr val="accent4"/>
        </a:solidFill>
        <a:effectLst/>
      </p:bgPr>
    </p:bg>
    <p:spTree>
      <p:nvGrpSpPr>
        <p:cNvPr id="1" name="Shape 300"/>
        <p:cNvGrpSpPr/>
        <p:nvPr/>
      </p:nvGrpSpPr>
      <p:grpSpPr>
        <a:xfrm>
          <a:off x="0" y="0"/>
          <a:ext cx="0" cy="0"/>
          <a:chOff x="0" y="0"/>
          <a:chExt cx="0" cy="0"/>
        </a:xfrm>
      </p:grpSpPr>
      <p:sp>
        <p:nvSpPr>
          <p:cNvPr id="301" name="Google Shape;301;p4"/>
          <p:cNvSpPr/>
          <p:nvPr/>
        </p:nvSpPr>
        <p:spPr>
          <a:xfrm>
            <a:off x="-176933" y="709864"/>
            <a:ext cx="1490000" cy="1490000"/>
          </a:xfrm>
          <a:prstGeom prst="chord">
            <a:avLst>
              <a:gd name="adj1" fmla="val 13399399"/>
              <a:gd name="adj2" fmla="val 8184747"/>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 name="Google Shape;302;p4"/>
          <p:cNvSpPr/>
          <p:nvPr/>
        </p:nvSpPr>
        <p:spPr>
          <a:xfrm>
            <a:off x="1093" y="887891"/>
            <a:ext cx="1134000" cy="1134000"/>
          </a:xfrm>
          <a:prstGeom prst="chord">
            <a:avLst>
              <a:gd name="adj1" fmla="val 11949430"/>
              <a:gd name="adj2" fmla="val 9637875"/>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 name="Google Shape;303;p4"/>
          <p:cNvSpPr txBox="1">
            <a:spLocks noGrp="1"/>
          </p:cNvSpPr>
          <p:nvPr>
            <p:ph type="body" idx="1"/>
          </p:nvPr>
        </p:nvSpPr>
        <p:spPr>
          <a:xfrm>
            <a:off x="1038800" y="1261767"/>
            <a:ext cx="6846400" cy="4680000"/>
          </a:xfrm>
          <a:prstGeom prst="rect">
            <a:avLst/>
          </a:prstGeom>
        </p:spPr>
        <p:txBody>
          <a:bodyPr spcFirstLastPara="1" wrap="square" lIns="0" tIns="0" rIns="0" bIns="0" anchor="t" anchorCtr="0">
            <a:noAutofit/>
          </a:bodyPr>
          <a:lstStyle>
            <a:lvl1pPr marL="609600" lvl="0" indent="-609600" rtl="0">
              <a:spcBef>
                <a:spcPts val="0"/>
              </a:spcBef>
              <a:spcAft>
                <a:spcPts val="0"/>
              </a:spcAft>
              <a:buClr>
                <a:schemeClr val="dk1"/>
              </a:buClr>
              <a:buSzPts val="3600"/>
              <a:buChar char="⊹"/>
              <a:defRPr sz="4800"/>
            </a:lvl1pPr>
            <a:lvl2pPr marL="1219200" lvl="1" indent="-609600" rtl="0">
              <a:spcBef>
                <a:spcPct val="214000"/>
              </a:spcBef>
              <a:spcAft>
                <a:spcPts val="0"/>
              </a:spcAft>
              <a:buClr>
                <a:schemeClr val="dk1"/>
              </a:buClr>
              <a:buSzPts val="3600"/>
              <a:buChar char="×"/>
              <a:defRPr sz="4800"/>
            </a:lvl2pPr>
            <a:lvl3pPr marL="1828800" lvl="2" indent="-609600" rtl="0">
              <a:spcBef>
                <a:spcPct val="214000"/>
              </a:spcBef>
              <a:spcAft>
                <a:spcPts val="0"/>
              </a:spcAft>
              <a:buClr>
                <a:schemeClr val="dk1"/>
              </a:buClr>
              <a:buSzPts val="3600"/>
              <a:buChar char="⬩"/>
              <a:defRPr sz="4800"/>
            </a:lvl3pPr>
            <a:lvl4pPr marL="2438400" lvl="3" indent="-609600" rtl="0">
              <a:spcBef>
                <a:spcPct val="214000"/>
              </a:spcBef>
              <a:spcAft>
                <a:spcPts val="0"/>
              </a:spcAft>
              <a:buSzPts val="3600"/>
              <a:buChar char="●"/>
              <a:defRPr sz="4800"/>
            </a:lvl4pPr>
            <a:lvl5pPr marL="3048000" lvl="4" indent="-609600" rtl="0">
              <a:spcBef>
                <a:spcPct val="214000"/>
              </a:spcBef>
              <a:spcAft>
                <a:spcPts val="0"/>
              </a:spcAft>
              <a:buSzPts val="3600"/>
              <a:buChar char="○"/>
              <a:defRPr sz="4800"/>
            </a:lvl5pPr>
            <a:lvl6pPr marL="3657600" lvl="5" indent="-609600" rtl="0">
              <a:spcBef>
                <a:spcPct val="214000"/>
              </a:spcBef>
              <a:spcAft>
                <a:spcPts val="0"/>
              </a:spcAft>
              <a:buSzPts val="3600"/>
              <a:buChar char="■"/>
              <a:defRPr sz="4800"/>
            </a:lvl6pPr>
            <a:lvl7pPr marL="4267200" lvl="6" indent="-609600" rtl="0">
              <a:spcBef>
                <a:spcPct val="214000"/>
              </a:spcBef>
              <a:spcAft>
                <a:spcPts val="0"/>
              </a:spcAft>
              <a:buSzPts val="3600"/>
              <a:buChar char="●"/>
              <a:defRPr sz="4800"/>
            </a:lvl7pPr>
            <a:lvl8pPr marL="4876800" lvl="7" indent="-609600" rtl="0">
              <a:spcBef>
                <a:spcPct val="214000"/>
              </a:spcBef>
              <a:spcAft>
                <a:spcPts val="0"/>
              </a:spcAft>
              <a:buSzPts val="3600"/>
              <a:buChar char="○"/>
              <a:defRPr sz="4800"/>
            </a:lvl8pPr>
            <a:lvl9pPr marL="5486400" lvl="8" indent="-609600" rtl="0">
              <a:spcBef>
                <a:spcPct val="214000"/>
              </a:spcBef>
              <a:spcAft>
                <a:spcPts val="800"/>
              </a:spcAft>
              <a:buSzPts val="3600"/>
              <a:buChar char="■"/>
              <a:defRPr sz="4800"/>
            </a:lvl9pPr>
          </a:lstStyle>
          <a:p>
            <a:endParaRPr/>
          </a:p>
        </p:txBody>
      </p:sp>
      <p:sp>
        <p:nvSpPr>
          <p:cNvPr id="304" name="Google Shape;304;p4"/>
          <p:cNvSpPr txBox="1"/>
          <p:nvPr/>
        </p:nvSpPr>
        <p:spPr>
          <a:xfrm>
            <a:off x="222937" y="1138737"/>
            <a:ext cx="665200" cy="8716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GB" sz="8000" b="1">
                <a:solidFill>
                  <a:schemeClr val="accent1"/>
                </a:solidFill>
                <a:latin typeface="Encode Sans Semi Condensed" panose="00000506000000000000"/>
                <a:ea typeface="Encode Sans Semi Condensed" panose="00000506000000000000"/>
                <a:cs typeface="Encode Sans Semi Condensed" panose="00000506000000000000"/>
                <a:sym typeface="Encode Sans Semi Condensed" panose="00000506000000000000"/>
              </a:rPr>
              <a:t>“</a:t>
            </a:r>
            <a:endParaRPr sz="8000" b="1">
              <a:solidFill>
                <a:schemeClr val="accent1"/>
              </a:solidFill>
              <a:latin typeface="Encode Sans Semi Condensed" panose="00000506000000000000"/>
              <a:ea typeface="Encode Sans Semi Condensed" panose="00000506000000000000"/>
              <a:cs typeface="Encode Sans Semi Condensed" panose="00000506000000000000"/>
              <a:sym typeface="Encode Sans Semi Condensed" panose="00000506000000000000"/>
            </a:endParaRPr>
          </a:p>
        </p:txBody>
      </p:sp>
      <p:sp>
        <p:nvSpPr>
          <p:cNvPr id="305" name="Google Shape;305;p4"/>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306" name="Google Shape;306;p4"/>
          <p:cNvGrpSpPr/>
          <p:nvPr/>
        </p:nvGrpSpPr>
        <p:grpSpPr>
          <a:xfrm>
            <a:off x="8262573" y="-39"/>
            <a:ext cx="3980673" cy="6147288"/>
            <a:chOff x="6196930" y="-29"/>
            <a:chExt cx="2985505" cy="4610466"/>
          </a:xfrm>
        </p:grpSpPr>
        <p:grpSp>
          <p:nvGrpSpPr>
            <p:cNvPr id="307" name="Google Shape;307;p4"/>
            <p:cNvGrpSpPr/>
            <p:nvPr/>
          </p:nvGrpSpPr>
          <p:grpSpPr>
            <a:xfrm>
              <a:off x="7737776" y="-17"/>
              <a:ext cx="448629" cy="4610455"/>
              <a:chOff x="6798998" y="-1296139"/>
              <a:chExt cx="476555" cy="4897445"/>
            </a:xfrm>
          </p:grpSpPr>
          <p:sp>
            <p:nvSpPr>
              <p:cNvPr id="308" name="Google Shape;308;p4"/>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09" name="Google Shape;309;p4"/>
              <p:cNvSpPr/>
              <p:nvPr/>
            </p:nvSpPr>
            <p:spPr>
              <a:xfrm>
                <a:off x="7026850" y="-1296139"/>
                <a:ext cx="17700" cy="4271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0" name="Google Shape;310;p4"/>
            <p:cNvGrpSpPr/>
            <p:nvPr/>
          </p:nvGrpSpPr>
          <p:grpSpPr>
            <a:xfrm>
              <a:off x="8636876" y="46"/>
              <a:ext cx="382387" cy="1450044"/>
              <a:chOff x="5578966" y="2422197"/>
              <a:chExt cx="406190" cy="1540306"/>
            </a:xfrm>
          </p:grpSpPr>
          <p:sp>
            <p:nvSpPr>
              <p:cNvPr id="311" name="Google Shape;311;p4"/>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2" name="Google Shape;312;p4"/>
              <p:cNvSpPr/>
              <p:nvPr/>
            </p:nvSpPr>
            <p:spPr>
              <a:xfrm>
                <a:off x="5774600" y="2422197"/>
                <a:ext cx="17700" cy="552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3" name="Google Shape;313;p4"/>
            <p:cNvGrpSpPr/>
            <p:nvPr/>
          </p:nvGrpSpPr>
          <p:grpSpPr>
            <a:xfrm>
              <a:off x="8035385" y="23"/>
              <a:ext cx="439174" cy="2683136"/>
              <a:chOff x="6176324" y="940075"/>
              <a:chExt cx="466512" cy="2850155"/>
            </a:xfrm>
          </p:grpSpPr>
          <p:sp>
            <p:nvSpPr>
              <p:cNvPr id="314" name="Google Shape;314;p4"/>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5" name="Google Shape;315;p4"/>
              <p:cNvSpPr/>
              <p:nvPr/>
            </p:nvSpPr>
            <p:spPr>
              <a:xfrm>
                <a:off x="6400713" y="940075"/>
                <a:ext cx="17700" cy="2034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6" name="Google Shape;316;p4"/>
            <p:cNvGrpSpPr/>
            <p:nvPr/>
          </p:nvGrpSpPr>
          <p:grpSpPr>
            <a:xfrm>
              <a:off x="6363022" y="42"/>
              <a:ext cx="160482" cy="1242299"/>
              <a:chOff x="7576714" y="2009363"/>
              <a:chExt cx="170472" cy="1319629"/>
            </a:xfrm>
          </p:grpSpPr>
          <p:sp>
            <p:nvSpPr>
              <p:cNvPr id="317" name="Google Shape;317;p4"/>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8" name="Google Shape;318;p4"/>
              <p:cNvSpPr/>
              <p:nvPr/>
            </p:nvSpPr>
            <p:spPr>
              <a:xfrm>
                <a:off x="7652975" y="2009363"/>
                <a:ext cx="17700" cy="9657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9" name="Google Shape;319;p4"/>
            <p:cNvGrpSpPr/>
            <p:nvPr/>
          </p:nvGrpSpPr>
          <p:grpSpPr>
            <a:xfrm>
              <a:off x="6999976" y="11"/>
              <a:ext cx="271476" cy="3307837"/>
              <a:chOff x="7883572" y="308161"/>
              <a:chExt cx="288375" cy="3513742"/>
            </a:xfrm>
          </p:grpSpPr>
          <p:sp>
            <p:nvSpPr>
              <p:cNvPr id="320" name="Google Shape;320;p4"/>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1" name="Google Shape;321;p4"/>
              <p:cNvSpPr/>
              <p:nvPr/>
            </p:nvSpPr>
            <p:spPr>
              <a:xfrm>
                <a:off x="8024899" y="308161"/>
                <a:ext cx="17700" cy="26670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22" name="Google Shape;322;p4"/>
            <p:cNvGrpSpPr/>
            <p:nvPr/>
          </p:nvGrpSpPr>
          <p:grpSpPr>
            <a:xfrm>
              <a:off x="6827964" y="636458"/>
              <a:ext cx="230791" cy="243118"/>
              <a:chOff x="3770248" y="2527300"/>
              <a:chExt cx="180404" cy="190055"/>
            </a:xfrm>
          </p:grpSpPr>
          <p:sp>
            <p:nvSpPr>
              <p:cNvPr id="323" name="Google Shape;323;p4"/>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4" name="Google Shape;324;p4"/>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5" name="Google Shape;325;p4"/>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6" name="Google Shape;326;p4"/>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27" name="Google Shape;327;p4"/>
            <p:cNvGrpSpPr/>
            <p:nvPr/>
          </p:nvGrpSpPr>
          <p:grpSpPr>
            <a:xfrm>
              <a:off x="8763367" y="2641902"/>
              <a:ext cx="230809" cy="243156"/>
              <a:chOff x="3770248" y="2527300"/>
              <a:chExt cx="180404" cy="190055"/>
            </a:xfrm>
          </p:grpSpPr>
          <p:sp>
            <p:nvSpPr>
              <p:cNvPr id="328" name="Google Shape;328;p4"/>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9" name="Google Shape;329;p4"/>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0" name="Google Shape;330;p4"/>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1" name="Google Shape;331;p4"/>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32" name="Google Shape;332;p4"/>
            <p:cNvGrpSpPr/>
            <p:nvPr/>
          </p:nvGrpSpPr>
          <p:grpSpPr>
            <a:xfrm rot="5400000">
              <a:off x="8655427" y="4253521"/>
              <a:ext cx="201871" cy="231166"/>
              <a:chOff x="3462796" y="2555878"/>
              <a:chExt cx="157798" cy="180711"/>
            </a:xfrm>
          </p:grpSpPr>
          <p:sp>
            <p:nvSpPr>
              <p:cNvPr id="333" name="Google Shape;333;p4"/>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4" name="Google Shape;334;p4"/>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5" name="Google Shape;335;p4"/>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6" name="Google Shape;336;p4"/>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7" name="Google Shape;337;p4"/>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8" name="Google Shape;338;p4"/>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39" name="Google Shape;339;p4"/>
            <p:cNvGrpSpPr/>
            <p:nvPr/>
          </p:nvGrpSpPr>
          <p:grpSpPr>
            <a:xfrm rot="-2700000">
              <a:off x="7375305" y="1863439"/>
              <a:ext cx="169840" cy="178926"/>
              <a:chOff x="3770248" y="2527300"/>
              <a:chExt cx="180404" cy="190055"/>
            </a:xfrm>
          </p:grpSpPr>
          <p:sp>
            <p:nvSpPr>
              <p:cNvPr id="340" name="Google Shape;340;p4"/>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1" name="Google Shape;341;p4"/>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2" name="Google Shape;342;p4"/>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3" name="Google Shape;343;p4"/>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44" name="Google Shape;344;p4"/>
            <p:cNvGrpSpPr/>
            <p:nvPr/>
          </p:nvGrpSpPr>
          <p:grpSpPr>
            <a:xfrm>
              <a:off x="6800134" y="23"/>
              <a:ext cx="985363" cy="1665685"/>
              <a:chOff x="2484475" y="1329455"/>
              <a:chExt cx="1046700" cy="1769370"/>
            </a:xfrm>
          </p:grpSpPr>
          <p:sp>
            <p:nvSpPr>
              <p:cNvPr id="345" name="Google Shape;345;p4"/>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 name="Google Shape;346;p4"/>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347" name="Google Shape;347;p4"/>
              <p:cNvGrpSpPr/>
              <p:nvPr/>
            </p:nvGrpSpPr>
            <p:grpSpPr>
              <a:xfrm>
                <a:off x="2769703" y="1329455"/>
                <a:ext cx="510180" cy="1483501"/>
                <a:chOff x="1818382" y="2433081"/>
                <a:chExt cx="466728" cy="1357150"/>
              </a:xfrm>
            </p:grpSpPr>
            <p:grpSp>
              <p:nvGrpSpPr>
                <p:cNvPr id="348" name="Google Shape;348;p4"/>
                <p:cNvGrpSpPr/>
                <p:nvPr/>
              </p:nvGrpSpPr>
              <p:grpSpPr>
                <a:xfrm>
                  <a:off x="1818382" y="2971595"/>
                  <a:ext cx="466728" cy="818636"/>
                  <a:chOff x="1818382" y="2942618"/>
                  <a:chExt cx="466728" cy="818636"/>
                </a:xfrm>
              </p:grpSpPr>
              <p:sp>
                <p:nvSpPr>
                  <p:cNvPr id="349" name="Google Shape;349;p4"/>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50" name="Google Shape;350;p4"/>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51" name="Google Shape;351;p4"/>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52" name="Google Shape;352;p4"/>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53" name="Google Shape;353;p4"/>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354" name="Google Shape;354;p4"/>
            <p:cNvGrpSpPr/>
            <p:nvPr/>
          </p:nvGrpSpPr>
          <p:grpSpPr>
            <a:xfrm>
              <a:off x="8330194" y="-10"/>
              <a:ext cx="852241" cy="2641273"/>
              <a:chOff x="3961868" y="-891976"/>
              <a:chExt cx="905291" cy="2805686"/>
            </a:xfrm>
          </p:grpSpPr>
          <p:grpSp>
            <p:nvGrpSpPr>
              <p:cNvPr id="355" name="Google Shape;355;p4"/>
              <p:cNvGrpSpPr/>
              <p:nvPr/>
            </p:nvGrpSpPr>
            <p:grpSpPr>
              <a:xfrm>
                <a:off x="3961868" y="1008419"/>
                <a:ext cx="905291" cy="905291"/>
                <a:chOff x="764100" y="3623300"/>
                <a:chExt cx="1046700" cy="1046700"/>
              </a:xfrm>
            </p:grpSpPr>
            <p:sp>
              <p:nvSpPr>
                <p:cNvPr id="356" name="Google Shape;356;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 name="Google Shape;357;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58" name="Google Shape;358;p4"/>
              <p:cNvGrpSpPr/>
              <p:nvPr/>
            </p:nvGrpSpPr>
            <p:grpSpPr>
              <a:xfrm>
                <a:off x="4155315" y="-891976"/>
                <a:ext cx="522826" cy="2613070"/>
                <a:chOff x="2447534" y="1219291"/>
                <a:chExt cx="478297" cy="2390513"/>
              </a:xfrm>
            </p:grpSpPr>
            <p:grpSp>
              <p:nvGrpSpPr>
                <p:cNvPr id="359" name="Google Shape;359;p4"/>
                <p:cNvGrpSpPr/>
                <p:nvPr/>
              </p:nvGrpSpPr>
              <p:grpSpPr>
                <a:xfrm>
                  <a:off x="2447534" y="1219291"/>
                  <a:ext cx="478297" cy="2390513"/>
                  <a:chOff x="2447534" y="1219291"/>
                  <a:chExt cx="478297" cy="2390513"/>
                </a:xfrm>
              </p:grpSpPr>
              <p:grpSp>
                <p:nvGrpSpPr>
                  <p:cNvPr id="360" name="Google Shape;360;p4"/>
                  <p:cNvGrpSpPr/>
                  <p:nvPr/>
                </p:nvGrpSpPr>
                <p:grpSpPr>
                  <a:xfrm>
                    <a:off x="2447534" y="2971595"/>
                    <a:ext cx="478297" cy="638209"/>
                    <a:chOff x="2447534" y="3081786"/>
                    <a:chExt cx="478297" cy="638209"/>
                  </a:xfrm>
                </p:grpSpPr>
                <p:sp>
                  <p:nvSpPr>
                    <p:cNvPr id="361" name="Google Shape;361;p4"/>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62" name="Google Shape;362;p4"/>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63" name="Google Shape;363;p4"/>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64" name="Google Shape;364;p4"/>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65" name="Google Shape;365;p4"/>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366" name="Google Shape;366;p4"/>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367" name="Google Shape;367;p4"/>
            <p:cNvGrpSpPr/>
            <p:nvPr/>
          </p:nvGrpSpPr>
          <p:grpSpPr>
            <a:xfrm>
              <a:off x="7811773" y="-2"/>
              <a:ext cx="492189" cy="1837864"/>
              <a:chOff x="5194218" y="-536312"/>
              <a:chExt cx="522827" cy="1952267"/>
            </a:xfrm>
          </p:grpSpPr>
          <p:grpSp>
            <p:nvGrpSpPr>
              <p:cNvPr id="368" name="Google Shape;368;p4"/>
              <p:cNvGrpSpPr/>
              <p:nvPr/>
            </p:nvGrpSpPr>
            <p:grpSpPr>
              <a:xfrm>
                <a:off x="5194218" y="893129"/>
                <a:ext cx="522827" cy="522827"/>
                <a:chOff x="764100" y="3623300"/>
                <a:chExt cx="1046700" cy="1046700"/>
              </a:xfrm>
            </p:grpSpPr>
            <p:sp>
              <p:nvSpPr>
                <p:cNvPr id="369" name="Google Shape;369;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0" name="Google Shape;370;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71" name="Google Shape;371;p4"/>
              <p:cNvGrpSpPr/>
              <p:nvPr/>
            </p:nvGrpSpPr>
            <p:grpSpPr>
              <a:xfrm>
                <a:off x="5371921" y="-536312"/>
                <a:ext cx="182209" cy="1814066"/>
                <a:chOff x="3305183" y="1663032"/>
                <a:chExt cx="166690" cy="1659561"/>
              </a:xfrm>
            </p:grpSpPr>
            <p:grpSp>
              <p:nvGrpSpPr>
                <p:cNvPr id="372" name="Google Shape;372;p4"/>
                <p:cNvGrpSpPr/>
                <p:nvPr/>
              </p:nvGrpSpPr>
              <p:grpSpPr>
                <a:xfrm>
                  <a:off x="3305183" y="1663032"/>
                  <a:ext cx="166690" cy="1659561"/>
                  <a:chOff x="3305183" y="1663032"/>
                  <a:chExt cx="166690" cy="1659561"/>
                </a:xfrm>
              </p:grpSpPr>
              <p:grpSp>
                <p:nvGrpSpPr>
                  <p:cNvPr id="373" name="Google Shape;373;p4"/>
                  <p:cNvGrpSpPr/>
                  <p:nvPr/>
                </p:nvGrpSpPr>
                <p:grpSpPr>
                  <a:xfrm>
                    <a:off x="3305183" y="2971595"/>
                    <a:ext cx="166690" cy="350998"/>
                    <a:chOff x="3305183" y="3146560"/>
                    <a:chExt cx="166690" cy="350998"/>
                  </a:xfrm>
                </p:grpSpPr>
                <p:sp>
                  <p:nvSpPr>
                    <p:cNvPr id="374" name="Google Shape;374;p4"/>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75" name="Google Shape;375;p4"/>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76" name="Google Shape;376;p4"/>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77" name="Google Shape;377;p4"/>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78" name="Google Shape;378;p4"/>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379" name="Google Shape;379;p4"/>
            <p:cNvGrpSpPr/>
            <p:nvPr/>
          </p:nvGrpSpPr>
          <p:grpSpPr>
            <a:xfrm>
              <a:off x="8018879" y="-29"/>
              <a:ext cx="810166" cy="4470272"/>
              <a:chOff x="7824797" y="-1724181"/>
              <a:chExt cx="860597" cy="4748536"/>
            </a:xfrm>
          </p:grpSpPr>
          <p:grpSp>
            <p:nvGrpSpPr>
              <p:cNvPr id="380" name="Google Shape;380;p4"/>
              <p:cNvGrpSpPr/>
              <p:nvPr/>
            </p:nvGrpSpPr>
            <p:grpSpPr>
              <a:xfrm>
                <a:off x="7824797" y="1891931"/>
                <a:ext cx="860597" cy="1132425"/>
                <a:chOff x="764100" y="3623300"/>
                <a:chExt cx="1046700" cy="1046700"/>
              </a:xfrm>
            </p:grpSpPr>
            <p:sp>
              <p:nvSpPr>
                <p:cNvPr id="381" name="Google Shape;381;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 name="Google Shape;382;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83" name="Google Shape;383;p4"/>
              <p:cNvGrpSpPr/>
              <p:nvPr/>
            </p:nvGrpSpPr>
            <p:grpSpPr>
              <a:xfrm>
                <a:off x="8100547" y="-1724181"/>
                <a:ext cx="300376" cy="4529867"/>
                <a:chOff x="3792712" y="-322375"/>
                <a:chExt cx="274793" cy="4144055"/>
              </a:xfrm>
            </p:grpSpPr>
            <p:grpSp>
              <p:nvGrpSpPr>
                <p:cNvPr id="384" name="Google Shape;384;p4"/>
                <p:cNvGrpSpPr/>
                <p:nvPr/>
              </p:nvGrpSpPr>
              <p:grpSpPr>
                <a:xfrm>
                  <a:off x="3792712" y="-322375"/>
                  <a:ext cx="274793" cy="4144055"/>
                  <a:chOff x="3792712" y="-322375"/>
                  <a:chExt cx="274793" cy="4144055"/>
                </a:xfrm>
              </p:grpSpPr>
              <p:grpSp>
                <p:nvGrpSpPr>
                  <p:cNvPr id="385" name="Google Shape;385;p4"/>
                  <p:cNvGrpSpPr/>
                  <p:nvPr/>
                </p:nvGrpSpPr>
                <p:grpSpPr>
                  <a:xfrm>
                    <a:off x="3792712" y="2971595"/>
                    <a:ext cx="274793" cy="850085"/>
                    <a:chOff x="3792712" y="2879468"/>
                    <a:chExt cx="274793" cy="850085"/>
                  </a:xfrm>
                </p:grpSpPr>
                <p:sp>
                  <p:nvSpPr>
                    <p:cNvPr id="386" name="Google Shape;386;p4"/>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87" name="Google Shape;387;p4"/>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88" name="Google Shape;388;p4"/>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89" name="Google Shape;389;p4"/>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90" name="Google Shape;390;p4"/>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391" name="Google Shape;391;p4"/>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392" name="Google Shape;392;p4"/>
            <p:cNvGrpSpPr/>
            <p:nvPr/>
          </p:nvGrpSpPr>
          <p:grpSpPr>
            <a:xfrm>
              <a:off x="7184797" y="-17"/>
              <a:ext cx="985363" cy="3905971"/>
              <a:chOff x="1192601" y="-1724180"/>
              <a:chExt cx="1046700" cy="4149108"/>
            </a:xfrm>
          </p:grpSpPr>
          <p:grpSp>
            <p:nvGrpSpPr>
              <p:cNvPr id="393" name="Google Shape;393;p4"/>
              <p:cNvGrpSpPr/>
              <p:nvPr/>
            </p:nvGrpSpPr>
            <p:grpSpPr>
              <a:xfrm>
                <a:off x="1192601" y="1378228"/>
                <a:ext cx="1046700" cy="1046700"/>
                <a:chOff x="764100" y="3623300"/>
                <a:chExt cx="1046700" cy="1046700"/>
              </a:xfrm>
            </p:grpSpPr>
            <p:sp>
              <p:nvSpPr>
                <p:cNvPr id="394" name="Google Shape;394;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 name="Google Shape;395;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96" name="Google Shape;396;p4"/>
              <p:cNvGrpSpPr/>
              <p:nvPr/>
            </p:nvGrpSpPr>
            <p:grpSpPr>
              <a:xfrm>
                <a:off x="1417979" y="-1724180"/>
                <a:ext cx="580390" cy="3855366"/>
                <a:chOff x="522260" y="372820"/>
                <a:chExt cx="530958" cy="3527002"/>
              </a:xfrm>
            </p:grpSpPr>
            <p:grpSp>
              <p:nvGrpSpPr>
                <p:cNvPr id="397" name="Google Shape;397;p4"/>
                <p:cNvGrpSpPr/>
                <p:nvPr/>
              </p:nvGrpSpPr>
              <p:grpSpPr>
                <a:xfrm>
                  <a:off x="522260" y="372820"/>
                  <a:ext cx="530958" cy="3527002"/>
                  <a:chOff x="522260" y="372820"/>
                  <a:chExt cx="530958" cy="3527002"/>
                </a:xfrm>
              </p:grpSpPr>
              <p:grpSp>
                <p:nvGrpSpPr>
                  <p:cNvPr id="398" name="Google Shape;398;p4"/>
                  <p:cNvGrpSpPr/>
                  <p:nvPr/>
                </p:nvGrpSpPr>
                <p:grpSpPr>
                  <a:xfrm>
                    <a:off x="522260" y="2971595"/>
                    <a:ext cx="530958" cy="928227"/>
                    <a:chOff x="522260" y="2971595"/>
                    <a:chExt cx="530958" cy="928227"/>
                  </a:xfrm>
                </p:grpSpPr>
                <p:sp>
                  <p:nvSpPr>
                    <p:cNvPr id="399" name="Google Shape;399;p4"/>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 name="Google Shape;400;p4"/>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 name="Google Shape;401;p4"/>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 name="Google Shape;402;p4"/>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03" name="Google Shape;403;p4"/>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04" name="Google Shape;404;p4"/>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405" name="Google Shape;405;p4"/>
            <p:cNvGrpSpPr/>
            <p:nvPr/>
          </p:nvGrpSpPr>
          <p:grpSpPr>
            <a:xfrm>
              <a:off x="6196930" y="7"/>
              <a:ext cx="985363" cy="2629685"/>
              <a:chOff x="6010934" y="1"/>
              <a:chExt cx="1046700" cy="2793377"/>
            </a:xfrm>
          </p:grpSpPr>
          <p:grpSp>
            <p:nvGrpSpPr>
              <p:cNvPr id="406" name="Google Shape;406;p4"/>
              <p:cNvGrpSpPr/>
              <p:nvPr/>
            </p:nvGrpSpPr>
            <p:grpSpPr>
              <a:xfrm>
                <a:off x="6010934" y="1746678"/>
                <a:ext cx="1046700" cy="1046700"/>
                <a:chOff x="764100" y="3623300"/>
                <a:chExt cx="1046700" cy="1046700"/>
              </a:xfrm>
            </p:grpSpPr>
            <p:sp>
              <p:nvSpPr>
                <p:cNvPr id="407" name="Google Shape;407;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 name="Google Shape;408;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09" name="Google Shape;409;p4"/>
              <p:cNvGrpSpPr/>
              <p:nvPr/>
            </p:nvGrpSpPr>
            <p:grpSpPr>
              <a:xfrm>
                <a:off x="6308747" y="1"/>
                <a:ext cx="441786" cy="2571886"/>
                <a:chOff x="1121941" y="1609666"/>
                <a:chExt cx="404159" cy="2352837"/>
              </a:xfrm>
            </p:grpSpPr>
            <p:grpSp>
              <p:nvGrpSpPr>
                <p:cNvPr id="410" name="Google Shape;410;p4"/>
                <p:cNvGrpSpPr/>
                <p:nvPr/>
              </p:nvGrpSpPr>
              <p:grpSpPr>
                <a:xfrm>
                  <a:off x="1121941" y="1609666"/>
                  <a:ext cx="404159" cy="2352837"/>
                  <a:chOff x="1121941" y="1609666"/>
                  <a:chExt cx="404159" cy="2352837"/>
                </a:xfrm>
              </p:grpSpPr>
              <p:grpSp>
                <p:nvGrpSpPr>
                  <p:cNvPr id="411" name="Google Shape;411;p4"/>
                  <p:cNvGrpSpPr/>
                  <p:nvPr/>
                </p:nvGrpSpPr>
                <p:grpSpPr>
                  <a:xfrm>
                    <a:off x="1121941" y="2971595"/>
                    <a:ext cx="404159" cy="990908"/>
                    <a:chOff x="1121941" y="2969319"/>
                    <a:chExt cx="404159" cy="990908"/>
                  </a:xfrm>
                </p:grpSpPr>
                <p:sp>
                  <p:nvSpPr>
                    <p:cNvPr id="412" name="Google Shape;412;p4"/>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 name="Google Shape;413;p4"/>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 name="Google Shape;414;p4"/>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 name="Google Shape;415;p4"/>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16" name="Google Shape;416;p4"/>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17" name="Google Shape;417;p4"/>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418" name="Google Shape;418;p4"/>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419" name="Google Shape;419;p4"/>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420" name="Google Shape;420;p4"/>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421" name="Google Shape;421;p4"/>
            <p:cNvGrpSpPr/>
            <p:nvPr/>
          </p:nvGrpSpPr>
          <p:grpSpPr>
            <a:xfrm>
              <a:off x="7192739" y="3730341"/>
              <a:ext cx="148551" cy="170121"/>
              <a:chOff x="3462796" y="2555878"/>
              <a:chExt cx="157798" cy="180711"/>
            </a:xfrm>
          </p:grpSpPr>
          <p:sp>
            <p:nvSpPr>
              <p:cNvPr id="422" name="Google Shape;422;p4"/>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3" name="Google Shape;423;p4"/>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4" name="Google Shape;424;p4"/>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5" name="Google Shape;425;p4"/>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6" name="Google Shape;426;p4"/>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7" name="Google Shape;427;p4"/>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428"/>
        <p:cNvGrpSpPr/>
        <p:nvPr/>
      </p:nvGrpSpPr>
      <p:grpSpPr>
        <a:xfrm>
          <a:off x="0" y="0"/>
          <a:ext cx="0" cy="0"/>
          <a:chOff x="0" y="0"/>
          <a:chExt cx="0" cy="0"/>
        </a:xfrm>
      </p:grpSpPr>
      <p:sp>
        <p:nvSpPr>
          <p:cNvPr id="429" name="Google Shape;429;p5"/>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30" name="Google Shape;430;p5"/>
          <p:cNvSpPr txBox="1">
            <a:spLocks noGrp="1"/>
          </p:cNvSpPr>
          <p:nvPr>
            <p:ph type="body" idx="1"/>
          </p:nvPr>
        </p:nvSpPr>
        <p:spPr>
          <a:xfrm>
            <a:off x="937200" y="1906864"/>
            <a:ext cx="7546800" cy="4045200"/>
          </a:xfrm>
          <a:prstGeom prst="rect">
            <a:avLst/>
          </a:prstGeom>
        </p:spPr>
        <p:txBody>
          <a:bodyPr spcFirstLastPara="1" wrap="square" lIns="0" tIns="0" rIns="0" bIns="0" anchor="t" anchorCtr="0">
            <a:noAutofit/>
          </a:bodyPr>
          <a:lstStyle>
            <a:lvl1pPr marL="609600" lvl="0" indent="-508000" rtl="0">
              <a:spcBef>
                <a:spcPts val="0"/>
              </a:spcBef>
              <a:spcAft>
                <a:spcPts val="0"/>
              </a:spcAft>
              <a:buSzPts val="2400"/>
              <a:buChar char="⊹"/>
              <a:defRPr/>
            </a:lvl1pPr>
            <a:lvl2pPr marL="1219200" lvl="1" indent="-508000" rtl="0">
              <a:spcBef>
                <a:spcPct val="214000"/>
              </a:spcBef>
              <a:spcAft>
                <a:spcPts val="0"/>
              </a:spcAft>
              <a:buSzPts val="2400"/>
              <a:buChar char="×"/>
              <a:defRPr/>
            </a:lvl2pPr>
            <a:lvl3pPr marL="1828800" lvl="2" indent="-508000" rtl="0">
              <a:spcBef>
                <a:spcPct val="214000"/>
              </a:spcBef>
              <a:spcAft>
                <a:spcPts val="0"/>
              </a:spcAft>
              <a:buSzPts val="2400"/>
              <a:buChar char="⬩"/>
              <a:defRPr/>
            </a:lvl3pPr>
            <a:lvl4pPr marL="2438400" lvl="3" indent="-508000" rtl="0">
              <a:spcBef>
                <a:spcPct val="214000"/>
              </a:spcBef>
              <a:spcAft>
                <a:spcPts val="0"/>
              </a:spcAft>
              <a:buSzPts val="2400"/>
              <a:buChar char="●"/>
              <a:defRPr/>
            </a:lvl4pPr>
            <a:lvl5pPr marL="3048000" lvl="4" indent="-508000" rtl="0">
              <a:spcBef>
                <a:spcPct val="214000"/>
              </a:spcBef>
              <a:spcAft>
                <a:spcPts val="0"/>
              </a:spcAft>
              <a:buSzPts val="2400"/>
              <a:buChar char="○"/>
              <a:defRPr/>
            </a:lvl5pPr>
            <a:lvl6pPr marL="3657600" lvl="5" indent="-508000" rtl="0">
              <a:spcBef>
                <a:spcPct val="214000"/>
              </a:spcBef>
              <a:spcAft>
                <a:spcPts val="0"/>
              </a:spcAft>
              <a:buSzPts val="2400"/>
              <a:buChar char="■"/>
              <a:defRPr/>
            </a:lvl6pPr>
            <a:lvl7pPr marL="4267200" lvl="6" indent="-508000" rtl="0">
              <a:spcBef>
                <a:spcPct val="214000"/>
              </a:spcBef>
              <a:spcAft>
                <a:spcPts val="0"/>
              </a:spcAft>
              <a:buSzPts val="2400"/>
              <a:buChar char="●"/>
              <a:defRPr/>
            </a:lvl7pPr>
            <a:lvl8pPr marL="4876800" lvl="7" indent="-508000" rtl="0">
              <a:spcBef>
                <a:spcPct val="214000"/>
              </a:spcBef>
              <a:spcAft>
                <a:spcPts val="0"/>
              </a:spcAft>
              <a:buSzPts val="2400"/>
              <a:buChar char="○"/>
              <a:defRPr/>
            </a:lvl8pPr>
            <a:lvl9pPr marL="5486400" lvl="8" indent="-508000" rtl="0">
              <a:spcBef>
                <a:spcPct val="214000"/>
              </a:spcBef>
              <a:spcAft>
                <a:spcPts val="800"/>
              </a:spcAft>
              <a:buSzPts val="2400"/>
              <a:buChar char="■"/>
              <a:defRPr/>
            </a:lvl9pPr>
          </a:lstStyle>
          <a:p>
            <a:endParaRPr/>
          </a:p>
        </p:txBody>
      </p:sp>
      <p:sp>
        <p:nvSpPr>
          <p:cNvPr id="431" name="Google Shape;431;p5"/>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432" name="Google Shape;432;p5"/>
          <p:cNvGrpSpPr/>
          <p:nvPr/>
        </p:nvGrpSpPr>
        <p:grpSpPr>
          <a:xfrm>
            <a:off x="8262573" y="-39"/>
            <a:ext cx="3980673" cy="6147288"/>
            <a:chOff x="6196930" y="-29"/>
            <a:chExt cx="2985505" cy="4610466"/>
          </a:xfrm>
        </p:grpSpPr>
        <p:grpSp>
          <p:nvGrpSpPr>
            <p:cNvPr id="433" name="Google Shape;433;p5"/>
            <p:cNvGrpSpPr/>
            <p:nvPr/>
          </p:nvGrpSpPr>
          <p:grpSpPr>
            <a:xfrm>
              <a:off x="7737776" y="-17"/>
              <a:ext cx="448629" cy="4610455"/>
              <a:chOff x="6798998" y="-1296139"/>
              <a:chExt cx="476555" cy="4897445"/>
            </a:xfrm>
          </p:grpSpPr>
          <p:sp>
            <p:nvSpPr>
              <p:cNvPr id="434" name="Google Shape;434;p5"/>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35" name="Google Shape;435;p5"/>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36" name="Google Shape;436;p5"/>
            <p:cNvGrpSpPr/>
            <p:nvPr/>
          </p:nvGrpSpPr>
          <p:grpSpPr>
            <a:xfrm>
              <a:off x="8636876" y="46"/>
              <a:ext cx="382387" cy="1450044"/>
              <a:chOff x="5578966" y="2422197"/>
              <a:chExt cx="406190" cy="1540306"/>
            </a:xfrm>
          </p:grpSpPr>
          <p:sp>
            <p:nvSpPr>
              <p:cNvPr id="437" name="Google Shape;437;p5"/>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38" name="Google Shape;438;p5"/>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39" name="Google Shape;439;p5"/>
            <p:cNvGrpSpPr/>
            <p:nvPr/>
          </p:nvGrpSpPr>
          <p:grpSpPr>
            <a:xfrm>
              <a:off x="8035385" y="23"/>
              <a:ext cx="439174" cy="2683136"/>
              <a:chOff x="6176324" y="940075"/>
              <a:chExt cx="466512" cy="2850155"/>
            </a:xfrm>
          </p:grpSpPr>
          <p:sp>
            <p:nvSpPr>
              <p:cNvPr id="440" name="Google Shape;440;p5"/>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1" name="Google Shape;441;p5"/>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2" name="Google Shape;442;p5"/>
            <p:cNvGrpSpPr/>
            <p:nvPr/>
          </p:nvGrpSpPr>
          <p:grpSpPr>
            <a:xfrm>
              <a:off x="6363022" y="42"/>
              <a:ext cx="160482" cy="1242299"/>
              <a:chOff x="7576714" y="2009363"/>
              <a:chExt cx="170472" cy="1319629"/>
            </a:xfrm>
          </p:grpSpPr>
          <p:sp>
            <p:nvSpPr>
              <p:cNvPr id="443" name="Google Shape;443;p5"/>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4" name="Google Shape;444;p5"/>
              <p:cNvSpPr/>
              <p:nvPr/>
            </p:nvSpPr>
            <p:spPr>
              <a:xfrm>
                <a:off x="7652975" y="2009363"/>
                <a:ext cx="17700" cy="9657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5" name="Google Shape;445;p5"/>
            <p:cNvGrpSpPr/>
            <p:nvPr/>
          </p:nvGrpSpPr>
          <p:grpSpPr>
            <a:xfrm>
              <a:off x="6999976" y="11"/>
              <a:ext cx="271476" cy="3307837"/>
              <a:chOff x="7883572" y="308161"/>
              <a:chExt cx="288375" cy="3513742"/>
            </a:xfrm>
          </p:grpSpPr>
          <p:sp>
            <p:nvSpPr>
              <p:cNvPr id="446" name="Google Shape;446;p5"/>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7" name="Google Shape;447;p5"/>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8" name="Google Shape;448;p5"/>
            <p:cNvGrpSpPr/>
            <p:nvPr/>
          </p:nvGrpSpPr>
          <p:grpSpPr>
            <a:xfrm>
              <a:off x="6827964" y="636458"/>
              <a:ext cx="230791" cy="243118"/>
              <a:chOff x="3770248" y="2527300"/>
              <a:chExt cx="180404" cy="190055"/>
            </a:xfrm>
          </p:grpSpPr>
          <p:sp>
            <p:nvSpPr>
              <p:cNvPr id="449" name="Google Shape;449;p5"/>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0" name="Google Shape;450;p5"/>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1" name="Google Shape;451;p5"/>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2" name="Google Shape;452;p5"/>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53" name="Google Shape;453;p5"/>
            <p:cNvGrpSpPr/>
            <p:nvPr/>
          </p:nvGrpSpPr>
          <p:grpSpPr>
            <a:xfrm>
              <a:off x="8763367" y="2641902"/>
              <a:ext cx="230809" cy="243156"/>
              <a:chOff x="3770248" y="2527300"/>
              <a:chExt cx="180404" cy="190055"/>
            </a:xfrm>
          </p:grpSpPr>
          <p:sp>
            <p:nvSpPr>
              <p:cNvPr id="454" name="Google Shape;454;p5"/>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5" name="Google Shape;455;p5"/>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6" name="Google Shape;456;p5"/>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7" name="Google Shape;457;p5"/>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58" name="Google Shape;458;p5"/>
            <p:cNvGrpSpPr/>
            <p:nvPr/>
          </p:nvGrpSpPr>
          <p:grpSpPr>
            <a:xfrm rot="5400000">
              <a:off x="8655427" y="4253521"/>
              <a:ext cx="201871" cy="231166"/>
              <a:chOff x="3462796" y="2555878"/>
              <a:chExt cx="157798" cy="180711"/>
            </a:xfrm>
          </p:grpSpPr>
          <p:sp>
            <p:nvSpPr>
              <p:cNvPr id="459" name="Google Shape;459;p5"/>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0" name="Google Shape;460;p5"/>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1" name="Google Shape;461;p5"/>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2" name="Google Shape;462;p5"/>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3" name="Google Shape;463;p5"/>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4" name="Google Shape;464;p5"/>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65" name="Google Shape;465;p5"/>
            <p:cNvGrpSpPr/>
            <p:nvPr/>
          </p:nvGrpSpPr>
          <p:grpSpPr>
            <a:xfrm rot="-2700000">
              <a:off x="7375305" y="1863439"/>
              <a:ext cx="169840" cy="178926"/>
              <a:chOff x="3770248" y="2527300"/>
              <a:chExt cx="180404" cy="190055"/>
            </a:xfrm>
          </p:grpSpPr>
          <p:sp>
            <p:nvSpPr>
              <p:cNvPr id="466" name="Google Shape;466;p5"/>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7" name="Google Shape;467;p5"/>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8" name="Google Shape;468;p5"/>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9" name="Google Shape;469;p5"/>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70" name="Google Shape;470;p5"/>
            <p:cNvGrpSpPr/>
            <p:nvPr/>
          </p:nvGrpSpPr>
          <p:grpSpPr>
            <a:xfrm>
              <a:off x="6800134" y="23"/>
              <a:ext cx="985363" cy="1665685"/>
              <a:chOff x="2484475" y="1329455"/>
              <a:chExt cx="1046700" cy="1769370"/>
            </a:xfrm>
          </p:grpSpPr>
          <p:sp>
            <p:nvSpPr>
              <p:cNvPr id="471" name="Google Shape;471;p5"/>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 name="Google Shape;472;p5"/>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473" name="Google Shape;473;p5"/>
              <p:cNvGrpSpPr/>
              <p:nvPr/>
            </p:nvGrpSpPr>
            <p:grpSpPr>
              <a:xfrm>
                <a:off x="2769703" y="1329455"/>
                <a:ext cx="510180" cy="1483501"/>
                <a:chOff x="1818382" y="2433081"/>
                <a:chExt cx="466728" cy="1357150"/>
              </a:xfrm>
            </p:grpSpPr>
            <p:grpSp>
              <p:nvGrpSpPr>
                <p:cNvPr id="474" name="Google Shape;474;p5"/>
                <p:cNvGrpSpPr/>
                <p:nvPr/>
              </p:nvGrpSpPr>
              <p:grpSpPr>
                <a:xfrm>
                  <a:off x="1818382" y="2971595"/>
                  <a:ext cx="466728" cy="818636"/>
                  <a:chOff x="1818382" y="2942618"/>
                  <a:chExt cx="466728" cy="818636"/>
                </a:xfrm>
              </p:grpSpPr>
              <p:sp>
                <p:nvSpPr>
                  <p:cNvPr id="475" name="Google Shape;475;p5"/>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76" name="Google Shape;476;p5"/>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77" name="Google Shape;477;p5"/>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78" name="Google Shape;478;p5"/>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79" name="Google Shape;479;p5"/>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480" name="Google Shape;480;p5"/>
            <p:cNvGrpSpPr/>
            <p:nvPr/>
          </p:nvGrpSpPr>
          <p:grpSpPr>
            <a:xfrm>
              <a:off x="8330194" y="-10"/>
              <a:ext cx="852241" cy="2641273"/>
              <a:chOff x="3961868" y="-891976"/>
              <a:chExt cx="905291" cy="2805686"/>
            </a:xfrm>
          </p:grpSpPr>
          <p:grpSp>
            <p:nvGrpSpPr>
              <p:cNvPr id="481" name="Google Shape;481;p5"/>
              <p:cNvGrpSpPr/>
              <p:nvPr/>
            </p:nvGrpSpPr>
            <p:grpSpPr>
              <a:xfrm>
                <a:off x="3961868" y="1008419"/>
                <a:ext cx="905291" cy="905291"/>
                <a:chOff x="764100" y="3623300"/>
                <a:chExt cx="1046700" cy="1046700"/>
              </a:xfrm>
            </p:grpSpPr>
            <p:sp>
              <p:nvSpPr>
                <p:cNvPr id="482" name="Google Shape;482;p5"/>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 name="Google Shape;483;p5"/>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4" name="Google Shape;484;p5"/>
              <p:cNvGrpSpPr/>
              <p:nvPr/>
            </p:nvGrpSpPr>
            <p:grpSpPr>
              <a:xfrm>
                <a:off x="4155315" y="-891976"/>
                <a:ext cx="522826" cy="2613070"/>
                <a:chOff x="2447534" y="1219291"/>
                <a:chExt cx="478297" cy="2390513"/>
              </a:xfrm>
            </p:grpSpPr>
            <p:grpSp>
              <p:nvGrpSpPr>
                <p:cNvPr id="485" name="Google Shape;485;p5"/>
                <p:cNvGrpSpPr/>
                <p:nvPr/>
              </p:nvGrpSpPr>
              <p:grpSpPr>
                <a:xfrm>
                  <a:off x="2447534" y="1219291"/>
                  <a:ext cx="478297" cy="2390513"/>
                  <a:chOff x="2447534" y="1219291"/>
                  <a:chExt cx="478297" cy="2390513"/>
                </a:xfrm>
              </p:grpSpPr>
              <p:grpSp>
                <p:nvGrpSpPr>
                  <p:cNvPr id="486" name="Google Shape;486;p5"/>
                  <p:cNvGrpSpPr/>
                  <p:nvPr/>
                </p:nvGrpSpPr>
                <p:grpSpPr>
                  <a:xfrm>
                    <a:off x="2447534" y="2971595"/>
                    <a:ext cx="478297" cy="638209"/>
                    <a:chOff x="2447534" y="3081786"/>
                    <a:chExt cx="478297" cy="638209"/>
                  </a:xfrm>
                </p:grpSpPr>
                <p:sp>
                  <p:nvSpPr>
                    <p:cNvPr id="487" name="Google Shape;487;p5"/>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88" name="Google Shape;488;p5"/>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89" name="Google Shape;489;p5"/>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90" name="Google Shape;490;p5"/>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91" name="Google Shape;491;p5"/>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492" name="Google Shape;492;p5"/>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493" name="Google Shape;493;p5"/>
            <p:cNvGrpSpPr/>
            <p:nvPr/>
          </p:nvGrpSpPr>
          <p:grpSpPr>
            <a:xfrm>
              <a:off x="7811773" y="-2"/>
              <a:ext cx="492189" cy="1837864"/>
              <a:chOff x="5194218" y="-536312"/>
              <a:chExt cx="522827" cy="1952267"/>
            </a:xfrm>
          </p:grpSpPr>
          <p:grpSp>
            <p:nvGrpSpPr>
              <p:cNvPr id="494" name="Google Shape;494;p5"/>
              <p:cNvGrpSpPr/>
              <p:nvPr/>
            </p:nvGrpSpPr>
            <p:grpSpPr>
              <a:xfrm>
                <a:off x="5194218" y="893129"/>
                <a:ext cx="522827" cy="522827"/>
                <a:chOff x="764100" y="3623300"/>
                <a:chExt cx="1046700" cy="1046700"/>
              </a:xfrm>
            </p:grpSpPr>
            <p:sp>
              <p:nvSpPr>
                <p:cNvPr id="495" name="Google Shape;495;p5"/>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 name="Google Shape;496;p5"/>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97" name="Google Shape;497;p5"/>
              <p:cNvGrpSpPr/>
              <p:nvPr/>
            </p:nvGrpSpPr>
            <p:grpSpPr>
              <a:xfrm>
                <a:off x="5371921" y="-536312"/>
                <a:ext cx="182209" cy="1814066"/>
                <a:chOff x="3305183" y="1663032"/>
                <a:chExt cx="166690" cy="1659561"/>
              </a:xfrm>
            </p:grpSpPr>
            <p:grpSp>
              <p:nvGrpSpPr>
                <p:cNvPr id="498" name="Google Shape;498;p5"/>
                <p:cNvGrpSpPr/>
                <p:nvPr/>
              </p:nvGrpSpPr>
              <p:grpSpPr>
                <a:xfrm>
                  <a:off x="3305183" y="1663032"/>
                  <a:ext cx="166690" cy="1659561"/>
                  <a:chOff x="3305183" y="1663032"/>
                  <a:chExt cx="166690" cy="1659561"/>
                </a:xfrm>
              </p:grpSpPr>
              <p:grpSp>
                <p:nvGrpSpPr>
                  <p:cNvPr id="499" name="Google Shape;499;p5"/>
                  <p:cNvGrpSpPr/>
                  <p:nvPr/>
                </p:nvGrpSpPr>
                <p:grpSpPr>
                  <a:xfrm>
                    <a:off x="3305183" y="2971595"/>
                    <a:ext cx="166690" cy="350998"/>
                    <a:chOff x="3305183" y="3146560"/>
                    <a:chExt cx="166690" cy="350998"/>
                  </a:xfrm>
                </p:grpSpPr>
                <p:sp>
                  <p:nvSpPr>
                    <p:cNvPr id="500" name="Google Shape;500;p5"/>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01" name="Google Shape;501;p5"/>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02" name="Google Shape;502;p5"/>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03" name="Google Shape;503;p5"/>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04" name="Google Shape;504;p5"/>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505" name="Google Shape;505;p5"/>
            <p:cNvGrpSpPr/>
            <p:nvPr/>
          </p:nvGrpSpPr>
          <p:grpSpPr>
            <a:xfrm>
              <a:off x="8018879" y="-29"/>
              <a:ext cx="810166" cy="4470272"/>
              <a:chOff x="7824797" y="-1724181"/>
              <a:chExt cx="860597" cy="4748536"/>
            </a:xfrm>
          </p:grpSpPr>
          <p:grpSp>
            <p:nvGrpSpPr>
              <p:cNvPr id="506" name="Google Shape;506;p5"/>
              <p:cNvGrpSpPr/>
              <p:nvPr/>
            </p:nvGrpSpPr>
            <p:grpSpPr>
              <a:xfrm>
                <a:off x="7824797" y="1891931"/>
                <a:ext cx="860597" cy="1132425"/>
                <a:chOff x="764100" y="3623300"/>
                <a:chExt cx="1046700" cy="1046700"/>
              </a:xfrm>
            </p:grpSpPr>
            <p:sp>
              <p:nvSpPr>
                <p:cNvPr id="507" name="Google Shape;507;p5"/>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 name="Google Shape;508;p5"/>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09" name="Google Shape;509;p5"/>
              <p:cNvGrpSpPr/>
              <p:nvPr/>
            </p:nvGrpSpPr>
            <p:grpSpPr>
              <a:xfrm>
                <a:off x="8100547" y="-1724181"/>
                <a:ext cx="300376" cy="4529867"/>
                <a:chOff x="3792712" y="-322375"/>
                <a:chExt cx="274793" cy="4144055"/>
              </a:xfrm>
            </p:grpSpPr>
            <p:grpSp>
              <p:nvGrpSpPr>
                <p:cNvPr id="510" name="Google Shape;510;p5"/>
                <p:cNvGrpSpPr/>
                <p:nvPr/>
              </p:nvGrpSpPr>
              <p:grpSpPr>
                <a:xfrm>
                  <a:off x="3792712" y="-322375"/>
                  <a:ext cx="274793" cy="4144055"/>
                  <a:chOff x="3792712" y="-322375"/>
                  <a:chExt cx="274793" cy="4144055"/>
                </a:xfrm>
              </p:grpSpPr>
              <p:grpSp>
                <p:nvGrpSpPr>
                  <p:cNvPr id="511" name="Google Shape;511;p5"/>
                  <p:cNvGrpSpPr/>
                  <p:nvPr/>
                </p:nvGrpSpPr>
                <p:grpSpPr>
                  <a:xfrm>
                    <a:off x="3792712" y="2971595"/>
                    <a:ext cx="274793" cy="850085"/>
                    <a:chOff x="3792712" y="2879468"/>
                    <a:chExt cx="274793" cy="850085"/>
                  </a:xfrm>
                </p:grpSpPr>
                <p:sp>
                  <p:nvSpPr>
                    <p:cNvPr id="512" name="Google Shape;512;p5"/>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13" name="Google Shape;513;p5"/>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14" name="Google Shape;514;p5"/>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15" name="Google Shape;515;p5"/>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16" name="Google Shape;516;p5"/>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517" name="Google Shape;517;p5"/>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518" name="Google Shape;518;p5"/>
            <p:cNvGrpSpPr/>
            <p:nvPr/>
          </p:nvGrpSpPr>
          <p:grpSpPr>
            <a:xfrm>
              <a:off x="7184797" y="-17"/>
              <a:ext cx="985363" cy="3905971"/>
              <a:chOff x="1192601" y="-1724180"/>
              <a:chExt cx="1046700" cy="4149108"/>
            </a:xfrm>
          </p:grpSpPr>
          <p:grpSp>
            <p:nvGrpSpPr>
              <p:cNvPr id="519" name="Google Shape;519;p5"/>
              <p:cNvGrpSpPr/>
              <p:nvPr/>
            </p:nvGrpSpPr>
            <p:grpSpPr>
              <a:xfrm>
                <a:off x="1192601" y="1378228"/>
                <a:ext cx="1046700" cy="1046700"/>
                <a:chOff x="764100" y="3623300"/>
                <a:chExt cx="1046700" cy="1046700"/>
              </a:xfrm>
            </p:grpSpPr>
            <p:sp>
              <p:nvSpPr>
                <p:cNvPr id="520" name="Google Shape;520;p5"/>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 name="Google Shape;521;p5"/>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2" name="Google Shape;522;p5"/>
              <p:cNvGrpSpPr/>
              <p:nvPr/>
            </p:nvGrpSpPr>
            <p:grpSpPr>
              <a:xfrm>
                <a:off x="1417979" y="-1724180"/>
                <a:ext cx="580390" cy="3855366"/>
                <a:chOff x="522260" y="372820"/>
                <a:chExt cx="530958" cy="3527002"/>
              </a:xfrm>
            </p:grpSpPr>
            <p:grpSp>
              <p:nvGrpSpPr>
                <p:cNvPr id="523" name="Google Shape;523;p5"/>
                <p:cNvGrpSpPr/>
                <p:nvPr/>
              </p:nvGrpSpPr>
              <p:grpSpPr>
                <a:xfrm>
                  <a:off x="522260" y="372820"/>
                  <a:ext cx="530958" cy="3527002"/>
                  <a:chOff x="522260" y="372820"/>
                  <a:chExt cx="530958" cy="3527002"/>
                </a:xfrm>
              </p:grpSpPr>
              <p:grpSp>
                <p:nvGrpSpPr>
                  <p:cNvPr id="524" name="Google Shape;524;p5"/>
                  <p:cNvGrpSpPr/>
                  <p:nvPr/>
                </p:nvGrpSpPr>
                <p:grpSpPr>
                  <a:xfrm>
                    <a:off x="522260" y="2971595"/>
                    <a:ext cx="530958" cy="928227"/>
                    <a:chOff x="522260" y="2971595"/>
                    <a:chExt cx="530958" cy="928227"/>
                  </a:xfrm>
                </p:grpSpPr>
                <p:sp>
                  <p:nvSpPr>
                    <p:cNvPr id="525" name="Google Shape;525;p5"/>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6" name="Google Shape;526;p5"/>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7" name="Google Shape;527;p5"/>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8" name="Google Shape;528;p5"/>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29" name="Google Shape;529;p5"/>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30" name="Google Shape;530;p5"/>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531" name="Google Shape;531;p5"/>
            <p:cNvGrpSpPr/>
            <p:nvPr/>
          </p:nvGrpSpPr>
          <p:grpSpPr>
            <a:xfrm>
              <a:off x="6196930" y="7"/>
              <a:ext cx="985363" cy="2629685"/>
              <a:chOff x="6010934" y="1"/>
              <a:chExt cx="1046700" cy="2793377"/>
            </a:xfrm>
          </p:grpSpPr>
          <p:grpSp>
            <p:nvGrpSpPr>
              <p:cNvPr id="532" name="Google Shape;532;p5"/>
              <p:cNvGrpSpPr/>
              <p:nvPr/>
            </p:nvGrpSpPr>
            <p:grpSpPr>
              <a:xfrm>
                <a:off x="6010934" y="1746678"/>
                <a:ext cx="1046700" cy="1046700"/>
                <a:chOff x="764100" y="3623300"/>
                <a:chExt cx="1046700" cy="1046700"/>
              </a:xfrm>
            </p:grpSpPr>
            <p:sp>
              <p:nvSpPr>
                <p:cNvPr id="533" name="Google Shape;533;p5"/>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 name="Google Shape;534;p5"/>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35" name="Google Shape;535;p5"/>
              <p:cNvGrpSpPr/>
              <p:nvPr/>
            </p:nvGrpSpPr>
            <p:grpSpPr>
              <a:xfrm>
                <a:off x="6308747" y="1"/>
                <a:ext cx="441786" cy="2571886"/>
                <a:chOff x="1121941" y="1609666"/>
                <a:chExt cx="404159" cy="2352837"/>
              </a:xfrm>
            </p:grpSpPr>
            <p:grpSp>
              <p:nvGrpSpPr>
                <p:cNvPr id="536" name="Google Shape;536;p5"/>
                <p:cNvGrpSpPr/>
                <p:nvPr/>
              </p:nvGrpSpPr>
              <p:grpSpPr>
                <a:xfrm>
                  <a:off x="1121941" y="1609666"/>
                  <a:ext cx="404159" cy="2352837"/>
                  <a:chOff x="1121941" y="1609666"/>
                  <a:chExt cx="404159" cy="2352837"/>
                </a:xfrm>
              </p:grpSpPr>
              <p:grpSp>
                <p:nvGrpSpPr>
                  <p:cNvPr id="537" name="Google Shape;537;p5"/>
                  <p:cNvGrpSpPr/>
                  <p:nvPr/>
                </p:nvGrpSpPr>
                <p:grpSpPr>
                  <a:xfrm>
                    <a:off x="1121941" y="2971595"/>
                    <a:ext cx="404159" cy="990908"/>
                    <a:chOff x="1121941" y="2969319"/>
                    <a:chExt cx="404159" cy="990908"/>
                  </a:xfrm>
                </p:grpSpPr>
                <p:sp>
                  <p:nvSpPr>
                    <p:cNvPr id="538" name="Google Shape;538;p5"/>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39" name="Google Shape;539;p5"/>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0" name="Google Shape;540;p5"/>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1" name="Google Shape;541;p5"/>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42" name="Google Shape;542;p5"/>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43" name="Google Shape;543;p5"/>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544" name="Google Shape;544;p5"/>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545" name="Google Shape;545;p5"/>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546" name="Google Shape;546;p5"/>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547" name="Google Shape;547;p5"/>
            <p:cNvGrpSpPr/>
            <p:nvPr/>
          </p:nvGrpSpPr>
          <p:grpSpPr>
            <a:xfrm>
              <a:off x="7192739" y="3730341"/>
              <a:ext cx="148551" cy="170121"/>
              <a:chOff x="3462796" y="2555878"/>
              <a:chExt cx="157798" cy="180711"/>
            </a:xfrm>
          </p:grpSpPr>
          <p:sp>
            <p:nvSpPr>
              <p:cNvPr id="548" name="Google Shape;548;p5"/>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9" name="Google Shape;549;p5"/>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0" name="Google Shape;550;p5"/>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1" name="Google Shape;551;p5"/>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2" name="Google Shape;552;p5"/>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3" name="Google Shape;553;p5"/>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grpSp>
        <p:nvGrpSpPr>
          <p:cNvPr id="554" name="Google Shape;554;p5"/>
          <p:cNvGrpSpPr/>
          <p:nvPr/>
        </p:nvGrpSpPr>
        <p:grpSpPr>
          <a:xfrm>
            <a:off x="371745" y="1098456"/>
            <a:ext cx="384501" cy="440356"/>
            <a:chOff x="3462796" y="2555878"/>
            <a:chExt cx="157798" cy="180711"/>
          </a:xfrm>
        </p:grpSpPr>
        <p:sp>
          <p:nvSpPr>
            <p:cNvPr id="555" name="Google Shape;555;p5"/>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6" name="Google Shape;556;p5"/>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7" name="Google Shape;557;p5"/>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8" name="Google Shape;558;p5"/>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9" name="Google Shape;559;p5"/>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0" name="Google Shape;560;p5"/>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p:transition>
    <p:fade thruBlk="1"/>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561"/>
        <p:cNvGrpSpPr/>
        <p:nvPr/>
      </p:nvGrpSpPr>
      <p:grpSpPr>
        <a:xfrm>
          <a:off x="0" y="0"/>
          <a:ext cx="0" cy="0"/>
          <a:chOff x="0" y="0"/>
          <a:chExt cx="0" cy="0"/>
        </a:xfrm>
      </p:grpSpPr>
      <p:sp>
        <p:nvSpPr>
          <p:cNvPr id="562" name="Google Shape;562;p6"/>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63" name="Google Shape;563;p6"/>
          <p:cNvSpPr txBox="1">
            <a:spLocks noGrp="1"/>
          </p:cNvSpPr>
          <p:nvPr>
            <p:ph type="body" idx="1"/>
          </p:nvPr>
        </p:nvSpPr>
        <p:spPr>
          <a:xfrm>
            <a:off x="937200" y="1906867"/>
            <a:ext cx="3526000" cy="4034800"/>
          </a:xfrm>
          <a:prstGeom prst="rect">
            <a:avLst/>
          </a:prstGeom>
        </p:spPr>
        <p:txBody>
          <a:bodyPr spcFirstLastPara="1" wrap="square" lIns="0" tIns="0" rIns="0" bIns="0" anchor="t" anchorCtr="0">
            <a:noAutofit/>
          </a:bodyPr>
          <a:lstStyle>
            <a:lvl1pPr marL="609600" lvl="0" indent="-474345" rtl="0">
              <a:spcBef>
                <a:spcPts val="0"/>
              </a:spcBef>
              <a:spcAft>
                <a:spcPts val="0"/>
              </a:spcAft>
              <a:buSzPts val="2000"/>
              <a:buChar char="⊹"/>
              <a:defRPr sz="2665"/>
            </a:lvl1pPr>
            <a:lvl2pPr marL="1219200" lvl="1" indent="-474345" rtl="0">
              <a:spcBef>
                <a:spcPct val="214000"/>
              </a:spcBef>
              <a:spcAft>
                <a:spcPts val="0"/>
              </a:spcAft>
              <a:buSzPts val="2000"/>
              <a:buChar char="×"/>
              <a:defRPr sz="2665"/>
            </a:lvl2pPr>
            <a:lvl3pPr marL="1828800" lvl="2" indent="-474345" rtl="0">
              <a:spcBef>
                <a:spcPct val="214000"/>
              </a:spcBef>
              <a:spcAft>
                <a:spcPts val="0"/>
              </a:spcAft>
              <a:buSzPts val="2000"/>
              <a:buChar char="⬩"/>
              <a:defRPr sz="2665"/>
            </a:lvl3pPr>
            <a:lvl4pPr marL="2438400" lvl="3" indent="-474345" rtl="0">
              <a:spcBef>
                <a:spcPct val="214000"/>
              </a:spcBef>
              <a:spcAft>
                <a:spcPts val="0"/>
              </a:spcAft>
              <a:buSzPts val="2000"/>
              <a:buChar char="●"/>
              <a:defRPr sz="2665"/>
            </a:lvl4pPr>
            <a:lvl5pPr marL="3048000" lvl="4" indent="-474345" rtl="0">
              <a:spcBef>
                <a:spcPct val="214000"/>
              </a:spcBef>
              <a:spcAft>
                <a:spcPts val="0"/>
              </a:spcAft>
              <a:buSzPts val="2000"/>
              <a:buChar char="○"/>
              <a:defRPr sz="2665"/>
            </a:lvl5pPr>
            <a:lvl6pPr marL="3657600" lvl="5" indent="-474345" rtl="0">
              <a:spcBef>
                <a:spcPct val="214000"/>
              </a:spcBef>
              <a:spcAft>
                <a:spcPts val="0"/>
              </a:spcAft>
              <a:buSzPts val="2000"/>
              <a:buChar char="■"/>
              <a:defRPr sz="2665"/>
            </a:lvl6pPr>
            <a:lvl7pPr marL="4267200" lvl="6" indent="-474345" rtl="0">
              <a:spcBef>
                <a:spcPct val="214000"/>
              </a:spcBef>
              <a:spcAft>
                <a:spcPts val="0"/>
              </a:spcAft>
              <a:buSzPts val="2000"/>
              <a:buChar char="●"/>
              <a:defRPr sz="2665"/>
            </a:lvl7pPr>
            <a:lvl8pPr marL="4876800" lvl="7" indent="-474345" rtl="0">
              <a:spcBef>
                <a:spcPct val="214000"/>
              </a:spcBef>
              <a:spcAft>
                <a:spcPts val="0"/>
              </a:spcAft>
              <a:buSzPts val="2000"/>
              <a:buChar char="○"/>
              <a:defRPr sz="2665"/>
            </a:lvl8pPr>
            <a:lvl9pPr marL="5486400" lvl="8" indent="-474345" rtl="0">
              <a:spcBef>
                <a:spcPct val="214000"/>
              </a:spcBef>
              <a:spcAft>
                <a:spcPts val="800"/>
              </a:spcAft>
              <a:buSzPts val="2000"/>
              <a:buChar char="■"/>
              <a:defRPr sz="2665"/>
            </a:lvl9pPr>
          </a:lstStyle>
          <a:p>
            <a:endParaRPr/>
          </a:p>
        </p:txBody>
      </p:sp>
      <p:sp>
        <p:nvSpPr>
          <p:cNvPr id="564" name="Google Shape;564;p6"/>
          <p:cNvSpPr txBox="1">
            <a:spLocks noGrp="1"/>
          </p:cNvSpPr>
          <p:nvPr>
            <p:ph type="body" idx="2"/>
          </p:nvPr>
        </p:nvSpPr>
        <p:spPr>
          <a:xfrm>
            <a:off x="4957931" y="1906867"/>
            <a:ext cx="3526000" cy="4034800"/>
          </a:xfrm>
          <a:prstGeom prst="rect">
            <a:avLst/>
          </a:prstGeom>
        </p:spPr>
        <p:txBody>
          <a:bodyPr spcFirstLastPara="1" wrap="square" lIns="0" tIns="0" rIns="0" bIns="0" anchor="t" anchorCtr="0">
            <a:noAutofit/>
          </a:bodyPr>
          <a:lstStyle>
            <a:lvl1pPr marL="609600" lvl="0" indent="-474345" rtl="0">
              <a:spcBef>
                <a:spcPts val="0"/>
              </a:spcBef>
              <a:spcAft>
                <a:spcPts val="0"/>
              </a:spcAft>
              <a:buSzPts val="2000"/>
              <a:buChar char="⊹"/>
              <a:defRPr sz="2665"/>
            </a:lvl1pPr>
            <a:lvl2pPr marL="1219200" lvl="1" indent="-474345" rtl="0">
              <a:spcBef>
                <a:spcPct val="214000"/>
              </a:spcBef>
              <a:spcAft>
                <a:spcPts val="0"/>
              </a:spcAft>
              <a:buSzPts val="2000"/>
              <a:buChar char="×"/>
              <a:defRPr sz="2665"/>
            </a:lvl2pPr>
            <a:lvl3pPr marL="1828800" lvl="2" indent="-474345" rtl="0">
              <a:spcBef>
                <a:spcPct val="214000"/>
              </a:spcBef>
              <a:spcAft>
                <a:spcPts val="0"/>
              </a:spcAft>
              <a:buSzPts val="2000"/>
              <a:buChar char="⬩"/>
              <a:defRPr sz="2665"/>
            </a:lvl3pPr>
            <a:lvl4pPr marL="2438400" lvl="3" indent="-474345" rtl="0">
              <a:spcBef>
                <a:spcPct val="214000"/>
              </a:spcBef>
              <a:spcAft>
                <a:spcPts val="0"/>
              </a:spcAft>
              <a:buSzPts val="2000"/>
              <a:buChar char="●"/>
              <a:defRPr sz="2665"/>
            </a:lvl4pPr>
            <a:lvl5pPr marL="3048000" lvl="4" indent="-474345" rtl="0">
              <a:spcBef>
                <a:spcPct val="214000"/>
              </a:spcBef>
              <a:spcAft>
                <a:spcPts val="0"/>
              </a:spcAft>
              <a:buSzPts val="2000"/>
              <a:buChar char="○"/>
              <a:defRPr sz="2665"/>
            </a:lvl5pPr>
            <a:lvl6pPr marL="3657600" lvl="5" indent="-474345" rtl="0">
              <a:spcBef>
                <a:spcPct val="214000"/>
              </a:spcBef>
              <a:spcAft>
                <a:spcPts val="0"/>
              </a:spcAft>
              <a:buSzPts val="2000"/>
              <a:buChar char="■"/>
              <a:defRPr sz="2665"/>
            </a:lvl6pPr>
            <a:lvl7pPr marL="4267200" lvl="6" indent="-474345" rtl="0">
              <a:spcBef>
                <a:spcPct val="214000"/>
              </a:spcBef>
              <a:spcAft>
                <a:spcPts val="0"/>
              </a:spcAft>
              <a:buSzPts val="2000"/>
              <a:buChar char="●"/>
              <a:defRPr sz="2665"/>
            </a:lvl7pPr>
            <a:lvl8pPr marL="4876800" lvl="7" indent="-474345" rtl="0">
              <a:spcBef>
                <a:spcPct val="214000"/>
              </a:spcBef>
              <a:spcAft>
                <a:spcPts val="0"/>
              </a:spcAft>
              <a:buSzPts val="2000"/>
              <a:buChar char="○"/>
              <a:defRPr sz="2665"/>
            </a:lvl8pPr>
            <a:lvl9pPr marL="5486400" lvl="8" indent="-474345" rtl="0">
              <a:spcBef>
                <a:spcPct val="214000"/>
              </a:spcBef>
              <a:spcAft>
                <a:spcPts val="800"/>
              </a:spcAft>
              <a:buSzPts val="2000"/>
              <a:buChar char="■"/>
              <a:defRPr sz="2665"/>
            </a:lvl9pPr>
          </a:lstStyle>
          <a:p>
            <a:endParaRPr/>
          </a:p>
        </p:txBody>
      </p:sp>
      <p:sp>
        <p:nvSpPr>
          <p:cNvPr id="565" name="Google Shape;565;p6"/>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566" name="Google Shape;566;p6"/>
          <p:cNvGrpSpPr/>
          <p:nvPr/>
        </p:nvGrpSpPr>
        <p:grpSpPr>
          <a:xfrm>
            <a:off x="371745" y="1098456"/>
            <a:ext cx="384501" cy="440356"/>
            <a:chOff x="3462796" y="2555878"/>
            <a:chExt cx="157798" cy="180711"/>
          </a:xfrm>
        </p:grpSpPr>
        <p:sp>
          <p:nvSpPr>
            <p:cNvPr id="567" name="Google Shape;567;p6"/>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8" name="Google Shape;568;p6"/>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9" name="Google Shape;569;p6"/>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0" name="Google Shape;570;p6"/>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1" name="Google Shape;571;p6"/>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2" name="Google Shape;572;p6"/>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73" name="Google Shape;573;p6"/>
          <p:cNvGrpSpPr/>
          <p:nvPr/>
        </p:nvGrpSpPr>
        <p:grpSpPr>
          <a:xfrm>
            <a:off x="8262573" y="-39"/>
            <a:ext cx="3980673" cy="6147288"/>
            <a:chOff x="6196930" y="-29"/>
            <a:chExt cx="2985505" cy="4610466"/>
          </a:xfrm>
        </p:grpSpPr>
        <p:grpSp>
          <p:nvGrpSpPr>
            <p:cNvPr id="574" name="Google Shape;574;p6"/>
            <p:cNvGrpSpPr/>
            <p:nvPr/>
          </p:nvGrpSpPr>
          <p:grpSpPr>
            <a:xfrm>
              <a:off x="7737776" y="-17"/>
              <a:ext cx="448629" cy="4610455"/>
              <a:chOff x="6798998" y="-1296139"/>
              <a:chExt cx="476555" cy="4897445"/>
            </a:xfrm>
          </p:grpSpPr>
          <p:sp>
            <p:nvSpPr>
              <p:cNvPr id="575" name="Google Shape;575;p6"/>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6" name="Google Shape;576;p6"/>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77" name="Google Shape;577;p6"/>
            <p:cNvGrpSpPr/>
            <p:nvPr/>
          </p:nvGrpSpPr>
          <p:grpSpPr>
            <a:xfrm>
              <a:off x="8636876" y="46"/>
              <a:ext cx="382387" cy="1450044"/>
              <a:chOff x="5578966" y="2422197"/>
              <a:chExt cx="406190" cy="1540306"/>
            </a:xfrm>
          </p:grpSpPr>
          <p:sp>
            <p:nvSpPr>
              <p:cNvPr id="578" name="Google Shape;578;p6"/>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9" name="Google Shape;579;p6"/>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0" name="Google Shape;580;p6"/>
            <p:cNvGrpSpPr/>
            <p:nvPr/>
          </p:nvGrpSpPr>
          <p:grpSpPr>
            <a:xfrm>
              <a:off x="8035385" y="23"/>
              <a:ext cx="439174" cy="2683136"/>
              <a:chOff x="6176324" y="940075"/>
              <a:chExt cx="466512" cy="2850155"/>
            </a:xfrm>
          </p:grpSpPr>
          <p:sp>
            <p:nvSpPr>
              <p:cNvPr id="581" name="Google Shape;581;p6"/>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2" name="Google Shape;582;p6"/>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3" name="Google Shape;583;p6"/>
            <p:cNvGrpSpPr/>
            <p:nvPr/>
          </p:nvGrpSpPr>
          <p:grpSpPr>
            <a:xfrm>
              <a:off x="6363022" y="42"/>
              <a:ext cx="160482" cy="1242299"/>
              <a:chOff x="7576714" y="2009363"/>
              <a:chExt cx="170472" cy="1319629"/>
            </a:xfrm>
          </p:grpSpPr>
          <p:sp>
            <p:nvSpPr>
              <p:cNvPr id="584" name="Google Shape;584;p6"/>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5" name="Google Shape;585;p6"/>
              <p:cNvSpPr/>
              <p:nvPr/>
            </p:nvSpPr>
            <p:spPr>
              <a:xfrm>
                <a:off x="7652975" y="2009363"/>
                <a:ext cx="17700" cy="9657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6" name="Google Shape;586;p6"/>
            <p:cNvGrpSpPr/>
            <p:nvPr/>
          </p:nvGrpSpPr>
          <p:grpSpPr>
            <a:xfrm>
              <a:off x="6999976" y="11"/>
              <a:ext cx="271476" cy="3307837"/>
              <a:chOff x="7883572" y="308161"/>
              <a:chExt cx="288375" cy="3513742"/>
            </a:xfrm>
          </p:grpSpPr>
          <p:sp>
            <p:nvSpPr>
              <p:cNvPr id="587" name="Google Shape;587;p6"/>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8" name="Google Shape;588;p6"/>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9" name="Google Shape;589;p6"/>
            <p:cNvGrpSpPr/>
            <p:nvPr/>
          </p:nvGrpSpPr>
          <p:grpSpPr>
            <a:xfrm>
              <a:off x="6827964" y="636458"/>
              <a:ext cx="230791" cy="243118"/>
              <a:chOff x="3770248" y="2527300"/>
              <a:chExt cx="180404" cy="190055"/>
            </a:xfrm>
          </p:grpSpPr>
          <p:sp>
            <p:nvSpPr>
              <p:cNvPr id="590" name="Google Shape;590;p6"/>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1" name="Google Shape;591;p6"/>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2" name="Google Shape;592;p6"/>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3" name="Google Shape;593;p6"/>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94" name="Google Shape;594;p6"/>
            <p:cNvGrpSpPr/>
            <p:nvPr/>
          </p:nvGrpSpPr>
          <p:grpSpPr>
            <a:xfrm>
              <a:off x="8763367" y="2641902"/>
              <a:ext cx="230809" cy="243156"/>
              <a:chOff x="3770248" y="2527300"/>
              <a:chExt cx="180404" cy="190055"/>
            </a:xfrm>
          </p:grpSpPr>
          <p:sp>
            <p:nvSpPr>
              <p:cNvPr id="595" name="Google Shape;595;p6"/>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6" name="Google Shape;596;p6"/>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7" name="Google Shape;597;p6"/>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8" name="Google Shape;598;p6"/>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99" name="Google Shape;599;p6"/>
            <p:cNvGrpSpPr/>
            <p:nvPr/>
          </p:nvGrpSpPr>
          <p:grpSpPr>
            <a:xfrm rot="5400000">
              <a:off x="8655427" y="4253521"/>
              <a:ext cx="201871" cy="231166"/>
              <a:chOff x="3462796" y="2555878"/>
              <a:chExt cx="157798" cy="180711"/>
            </a:xfrm>
          </p:grpSpPr>
          <p:sp>
            <p:nvSpPr>
              <p:cNvPr id="600" name="Google Shape;600;p6"/>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1" name="Google Shape;601;p6"/>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2" name="Google Shape;602;p6"/>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3" name="Google Shape;603;p6"/>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4" name="Google Shape;604;p6"/>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5" name="Google Shape;605;p6"/>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606" name="Google Shape;606;p6"/>
            <p:cNvGrpSpPr/>
            <p:nvPr/>
          </p:nvGrpSpPr>
          <p:grpSpPr>
            <a:xfrm rot="-2700000">
              <a:off x="7375305" y="1863439"/>
              <a:ext cx="169840" cy="178926"/>
              <a:chOff x="3770248" y="2527300"/>
              <a:chExt cx="180404" cy="190055"/>
            </a:xfrm>
          </p:grpSpPr>
          <p:sp>
            <p:nvSpPr>
              <p:cNvPr id="607" name="Google Shape;607;p6"/>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8" name="Google Shape;608;p6"/>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9" name="Google Shape;609;p6"/>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0" name="Google Shape;610;p6"/>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611" name="Google Shape;611;p6"/>
            <p:cNvGrpSpPr/>
            <p:nvPr/>
          </p:nvGrpSpPr>
          <p:grpSpPr>
            <a:xfrm>
              <a:off x="6800134" y="23"/>
              <a:ext cx="985363" cy="1665685"/>
              <a:chOff x="2484475" y="1329455"/>
              <a:chExt cx="1046700" cy="1769370"/>
            </a:xfrm>
          </p:grpSpPr>
          <p:sp>
            <p:nvSpPr>
              <p:cNvPr id="612" name="Google Shape;612;p6"/>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 name="Google Shape;613;p6"/>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614" name="Google Shape;614;p6"/>
              <p:cNvGrpSpPr/>
              <p:nvPr/>
            </p:nvGrpSpPr>
            <p:grpSpPr>
              <a:xfrm>
                <a:off x="2769703" y="1329455"/>
                <a:ext cx="510180" cy="1483501"/>
                <a:chOff x="1818382" y="2433081"/>
                <a:chExt cx="466728" cy="1357150"/>
              </a:xfrm>
            </p:grpSpPr>
            <p:grpSp>
              <p:nvGrpSpPr>
                <p:cNvPr id="615" name="Google Shape;615;p6"/>
                <p:cNvGrpSpPr/>
                <p:nvPr/>
              </p:nvGrpSpPr>
              <p:grpSpPr>
                <a:xfrm>
                  <a:off x="1818382" y="2971595"/>
                  <a:ext cx="466728" cy="818636"/>
                  <a:chOff x="1818382" y="2942618"/>
                  <a:chExt cx="466728" cy="818636"/>
                </a:xfrm>
              </p:grpSpPr>
              <p:sp>
                <p:nvSpPr>
                  <p:cNvPr id="616" name="Google Shape;616;p6"/>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7" name="Google Shape;617;p6"/>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8" name="Google Shape;618;p6"/>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19" name="Google Shape;619;p6"/>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20" name="Google Shape;620;p6"/>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621" name="Google Shape;621;p6"/>
            <p:cNvGrpSpPr/>
            <p:nvPr/>
          </p:nvGrpSpPr>
          <p:grpSpPr>
            <a:xfrm>
              <a:off x="8330194" y="-10"/>
              <a:ext cx="852241" cy="2641273"/>
              <a:chOff x="3961868" y="-891976"/>
              <a:chExt cx="905291" cy="2805686"/>
            </a:xfrm>
          </p:grpSpPr>
          <p:grpSp>
            <p:nvGrpSpPr>
              <p:cNvPr id="622" name="Google Shape;622;p6"/>
              <p:cNvGrpSpPr/>
              <p:nvPr/>
            </p:nvGrpSpPr>
            <p:grpSpPr>
              <a:xfrm>
                <a:off x="3961868" y="1008419"/>
                <a:ext cx="905291" cy="905291"/>
                <a:chOff x="764100" y="3623300"/>
                <a:chExt cx="1046700" cy="1046700"/>
              </a:xfrm>
            </p:grpSpPr>
            <p:sp>
              <p:nvSpPr>
                <p:cNvPr id="623" name="Google Shape;623;p6"/>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4" name="Google Shape;624;p6"/>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25" name="Google Shape;625;p6"/>
              <p:cNvGrpSpPr/>
              <p:nvPr/>
            </p:nvGrpSpPr>
            <p:grpSpPr>
              <a:xfrm>
                <a:off x="4155315" y="-891976"/>
                <a:ext cx="522826" cy="2613070"/>
                <a:chOff x="2447534" y="1219291"/>
                <a:chExt cx="478297" cy="2390513"/>
              </a:xfrm>
            </p:grpSpPr>
            <p:grpSp>
              <p:nvGrpSpPr>
                <p:cNvPr id="626" name="Google Shape;626;p6"/>
                <p:cNvGrpSpPr/>
                <p:nvPr/>
              </p:nvGrpSpPr>
              <p:grpSpPr>
                <a:xfrm>
                  <a:off x="2447534" y="1219291"/>
                  <a:ext cx="478297" cy="2390513"/>
                  <a:chOff x="2447534" y="1219291"/>
                  <a:chExt cx="478297" cy="2390513"/>
                </a:xfrm>
              </p:grpSpPr>
              <p:grpSp>
                <p:nvGrpSpPr>
                  <p:cNvPr id="627" name="Google Shape;627;p6"/>
                  <p:cNvGrpSpPr/>
                  <p:nvPr/>
                </p:nvGrpSpPr>
                <p:grpSpPr>
                  <a:xfrm>
                    <a:off x="2447534" y="2971595"/>
                    <a:ext cx="478297" cy="638209"/>
                    <a:chOff x="2447534" y="3081786"/>
                    <a:chExt cx="478297" cy="638209"/>
                  </a:xfrm>
                </p:grpSpPr>
                <p:sp>
                  <p:nvSpPr>
                    <p:cNvPr id="628" name="Google Shape;628;p6"/>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29" name="Google Shape;629;p6"/>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30" name="Google Shape;630;p6"/>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31" name="Google Shape;631;p6"/>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32" name="Google Shape;632;p6"/>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633" name="Google Shape;633;p6"/>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634" name="Google Shape;634;p6"/>
            <p:cNvGrpSpPr/>
            <p:nvPr/>
          </p:nvGrpSpPr>
          <p:grpSpPr>
            <a:xfrm>
              <a:off x="7811773" y="-2"/>
              <a:ext cx="492189" cy="1837864"/>
              <a:chOff x="5194218" y="-536312"/>
              <a:chExt cx="522827" cy="1952267"/>
            </a:xfrm>
          </p:grpSpPr>
          <p:grpSp>
            <p:nvGrpSpPr>
              <p:cNvPr id="635" name="Google Shape;635;p6"/>
              <p:cNvGrpSpPr/>
              <p:nvPr/>
            </p:nvGrpSpPr>
            <p:grpSpPr>
              <a:xfrm>
                <a:off x="5194218" y="893129"/>
                <a:ext cx="522827" cy="522827"/>
                <a:chOff x="764100" y="3623300"/>
                <a:chExt cx="1046700" cy="1046700"/>
              </a:xfrm>
            </p:grpSpPr>
            <p:sp>
              <p:nvSpPr>
                <p:cNvPr id="636" name="Google Shape;636;p6"/>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7" name="Google Shape;637;p6"/>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38" name="Google Shape;638;p6"/>
              <p:cNvGrpSpPr/>
              <p:nvPr/>
            </p:nvGrpSpPr>
            <p:grpSpPr>
              <a:xfrm>
                <a:off x="5371921" y="-536312"/>
                <a:ext cx="182209" cy="1814066"/>
                <a:chOff x="3305183" y="1663032"/>
                <a:chExt cx="166690" cy="1659561"/>
              </a:xfrm>
            </p:grpSpPr>
            <p:grpSp>
              <p:nvGrpSpPr>
                <p:cNvPr id="639" name="Google Shape;639;p6"/>
                <p:cNvGrpSpPr/>
                <p:nvPr/>
              </p:nvGrpSpPr>
              <p:grpSpPr>
                <a:xfrm>
                  <a:off x="3305183" y="1663032"/>
                  <a:ext cx="166690" cy="1659561"/>
                  <a:chOff x="3305183" y="1663032"/>
                  <a:chExt cx="166690" cy="1659561"/>
                </a:xfrm>
              </p:grpSpPr>
              <p:grpSp>
                <p:nvGrpSpPr>
                  <p:cNvPr id="640" name="Google Shape;640;p6"/>
                  <p:cNvGrpSpPr/>
                  <p:nvPr/>
                </p:nvGrpSpPr>
                <p:grpSpPr>
                  <a:xfrm>
                    <a:off x="3305183" y="2971595"/>
                    <a:ext cx="166690" cy="350998"/>
                    <a:chOff x="3305183" y="3146560"/>
                    <a:chExt cx="166690" cy="350998"/>
                  </a:xfrm>
                </p:grpSpPr>
                <p:sp>
                  <p:nvSpPr>
                    <p:cNvPr id="641" name="Google Shape;641;p6"/>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42" name="Google Shape;642;p6"/>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43" name="Google Shape;643;p6"/>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44" name="Google Shape;644;p6"/>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45" name="Google Shape;645;p6"/>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646" name="Google Shape;646;p6"/>
            <p:cNvGrpSpPr/>
            <p:nvPr/>
          </p:nvGrpSpPr>
          <p:grpSpPr>
            <a:xfrm>
              <a:off x="8018879" y="-29"/>
              <a:ext cx="810166" cy="4470272"/>
              <a:chOff x="7824797" y="-1724181"/>
              <a:chExt cx="860597" cy="4748536"/>
            </a:xfrm>
          </p:grpSpPr>
          <p:grpSp>
            <p:nvGrpSpPr>
              <p:cNvPr id="647" name="Google Shape;647;p6"/>
              <p:cNvGrpSpPr/>
              <p:nvPr/>
            </p:nvGrpSpPr>
            <p:grpSpPr>
              <a:xfrm>
                <a:off x="7824797" y="1891931"/>
                <a:ext cx="860597" cy="1132425"/>
                <a:chOff x="764100" y="3623300"/>
                <a:chExt cx="1046700" cy="1046700"/>
              </a:xfrm>
            </p:grpSpPr>
            <p:sp>
              <p:nvSpPr>
                <p:cNvPr id="648" name="Google Shape;648;p6"/>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9" name="Google Shape;649;p6"/>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50" name="Google Shape;650;p6"/>
              <p:cNvGrpSpPr/>
              <p:nvPr/>
            </p:nvGrpSpPr>
            <p:grpSpPr>
              <a:xfrm>
                <a:off x="8100547" y="-1724181"/>
                <a:ext cx="300376" cy="4529867"/>
                <a:chOff x="3792712" y="-322375"/>
                <a:chExt cx="274793" cy="4144055"/>
              </a:xfrm>
            </p:grpSpPr>
            <p:grpSp>
              <p:nvGrpSpPr>
                <p:cNvPr id="651" name="Google Shape;651;p6"/>
                <p:cNvGrpSpPr/>
                <p:nvPr/>
              </p:nvGrpSpPr>
              <p:grpSpPr>
                <a:xfrm>
                  <a:off x="3792712" y="-322375"/>
                  <a:ext cx="274793" cy="4144055"/>
                  <a:chOff x="3792712" y="-322375"/>
                  <a:chExt cx="274793" cy="4144055"/>
                </a:xfrm>
              </p:grpSpPr>
              <p:grpSp>
                <p:nvGrpSpPr>
                  <p:cNvPr id="652" name="Google Shape;652;p6"/>
                  <p:cNvGrpSpPr/>
                  <p:nvPr/>
                </p:nvGrpSpPr>
                <p:grpSpPr>
                  <a:xfrm>
                    <a:off x="3792712" y="2971595"/>
                    <a:ext cx="274793" cy="850085"/>
                    <a:chOff x="3792712" y="2879468"/>
                    <a:chExt cx="274793" cy="850085"/>
                  </a:xfrm>
                </p:grpSpPr>
                <p:sp>
                  <p:nvSpPr>
                    <p:cNvPr id="653" name="Google Shape;653;p6"/>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54" name="Google Shape;654;p6"/>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55" name="Google Shape;655;p6"/>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56" name="Google Shape;656;p6"/>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57" name="Google Shape;657;p6"/>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658" name="Google Shape;658;p6"/>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659" name="Google Shape;659;p6"/>
            <p:cNvGrpSpPr/>
            <p:nvPr/>
          </p:nvGrpSpPr>
          <p:grpSpPr>
            <a:xfrm>
              <a:off x="7184797" y="-17"/>
              <a:ext cx="985363" cy="3905971"/>
              <a:chOff x="1192601" y="-1724180"/>
              <a:chExt cx="1046700" cy="4149108"/>
            </a:xfrm>
          </p:grpSpPr>
          <p:grpSp>
            <p:nvGrpSpPr>
              <p:cNvPr id="660" name="Google Shape;660;p6"/>
              <p:cNvGrpSpPr/>
              <p:nvPr/>
            </p:nvGrpSpPr>
            <p:grpSpPr>
              <a:xfrm>
                <a:off x="1192601" y="1378228"/>
                <a:ext cx="1046700" cy="1046700"/>
                <a:chOff x="764100" y="3623300"/>
                <a:chExt cx="1046700" cy="1046700"/>
              </a:xfrm>
            </p:grpSpPr>
            <p:sp>
              <p:nvSpPr>
                <p:cNvPr id="661" name="Google Shape;661;p6"/>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2" name="Google Shape;662;p6"/>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63" name="Google Shape;663;p6"/>
              <p:cNvGrpSpPr/>
              <p:nvPr/>
            </p:nvGrpSpPr>
            <p:grpSpPr>
              <a:xfrm>
                <a:off x="1417979" y="-1724180"/>
                <a:ext cx="580390" cy="3855366"/>
                <a:chOff x="522260" y="372820"/>
                <a:chExt cx="530958" cy="3527002"/>
              </a:xfrm>
            </p:grpSpPr>
            <p:grpSp>
              <p:nvGrpSpPr>
                <p:cNvPr id="664" name="Google Shape;664;p6"/>
                <p:cNvGrpSpPr/>
                <p:nvPr/>
              </p:nvGrpSpPr>
              <p:grpSpPr>
                <a:xfrm>
                  <a:off x="522260" y="372820"/>
                  <a:ext cx="530958" cy="3527002"/>
                  <a:chOff x="522260" y="372820"/>
                  <a:chExt cx="530958" cy="3527002"/>
                </a:xfrm>
              </p:grpSpPr>
              <p:grpSp>
                <p:nvGrpSpPr>
                  <p:cNvPr id="665" name="Google Shape;665;p6"/>
                  <p:cNvGrpSpPr/>
                  <p:nvPr/>
                </p:nvGrpSpPr>
                <p:grpSpPr>
                  <a:xfrm>
                    <a:off x="522260" y="2971595"/>
                    <a:ext cx="530958" cy="928227"/>
                    <a:chOff x="522260" y="2971595"/>
                    <a:chExt cx="530958" cy="928227"/>
                  </a:xfrm>
                </p:grpSpPr>
                <p:sp>
                  <p:nvSpPr>
                    <p:cNvPr id="666" name="Google Shape;666;p6"/>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7" name="Google Shape;667;p6"/>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8" name="Google Shape;668;p6"/>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9" name="Google Shape;669;p6"/>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70" name="Google Shape;670;p6"/>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71" name="Google Shape;671;p6"/>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672" name="Google Shape;672;p6"/>
            <p:cNvGrpSpPr/>
            <p:nvPr/>
          </p:nvGrpSpPr>
          <p:grpSpPr>
            <a:xfrm>
              <a:off x="6196930" y="7"/>
              <a:ext cx="985363" cy="2629685"/>
              <a:chOff x="6010934" y="1"/>
              <a:chExt cx="1046700" cy="2793377"/>
            </a:xfrm>
          </p:grpSpPr>
          <p:grpSp>
            <p:nvGrpSpPr>
              <p:cNvPr id="673" name="Google Shape;673;p6"/>
              <p:cNvGrpSpPr/>
              <p:nvPr/>
            </p:nvGrpSpPr>
            <p:grpSpPr>
              <a:xfrm>
                <a:off x="6010934" y="1746678"/>
                <a:ext cx="1046700" cy="1046700"/>
                <a:chOff x="764100" y="3623300"/>
                <a:chExt cx="1046700" cy="1046700"/>
              </a:xfrm>
            </p:grpSpPr>
            <p:sp>
              <p:nvSpPr>
                <p:cNvPr id="674" name="Google Shape;674;p6"/>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5" name="Google Shape;675;p6"/>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76" name="Google Shape;676;p6"/>
              <p:cNvGrpSpPr/>
              <p:nvPr/>
            </p:nvGrpSpPr>
            <p:grpSpPr>
              <a:xfrm>
                <a:off x="6308747" y="1"/>
                <a:ext cx="441786" cy="2571886"/>
                <a:chOff x="1121941" y="1609666"/>
                <a:chExt cx="404159" cy="2352837"/>
              </a:xfrm>
            </p:grpSpPr>
            <p:grpSp>
              <p:nvGrpSpPr>
                <p:cNvPr id="677" name="Google Shape;677;p6"/>
                <p:cNvGrpSpPr/>
                <p:nvPr/>
              </p:nvGrpSpPr>
              <p:grpSpPr>
                <a:xfrm>
                  <a:off x="1121941" y="1609666"/>
                  <a:ext cx="404159" cy="2352837"/>
                  <a:chOff x="1121941" y="1609666"/>
                  <a:chExt cx="404159" cy="2352837"/>
                </a:xfrm>
              </p:grpSpPr>
              <p:grpSp>
                <p:nvGrpSpPr>
                  <p:cNvPr id="678" name="Google Shape;678;p6"/>
                  <p:cNvGrpSpPr/>
                  <p:nvPr/>
                </p:nvGrpSpPr>
                <p:grpSpPr>
                  <a:xfrm>
                    <a:off x="1121941" y="2971595"/>
                    <a:ext cx="404159" cy="990908"/>
                    <a:chOff x="1121941" y="2969319"/>
                    <a:chExt cx="404159" cy="990908"/>
                  </a:xfrm>
                </p:grpSpPr>
                <p:sp>
                  <p:nvSpPr>
                    <p:cNvPr id="679" name="Google Shape;679;p6"/>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80" name="Google Shape;680;p6"/>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81" name="Google Shape;681;p6"/>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82" name="Google Shape;682;p6"/>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83" name="Google Shape;683;p6"/>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84" name="Google Shape;684;p6"/>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685" name="Google Shape;685;p6"/>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686" name="Google Shape;686;p6"/>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687" name="Google Shape;687;p6"/>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688" name="Google Shape;688;p6"/>
            <p:cNvGrpSpPr/>
            <p:nvPr/>
          </p:nvGrpSpPr>
          <p:grpSpPr>
            <a:xfrm>
              <a:off x="7192739" y="3730341"/>
              <a:ext cx="148551" cy="170121"/>
              <a:chOff x="3462796" y="2555878"/>
              <a:chExt cx="157798" cy="180711"/>
            </a:xfrm>
          </p:grpSpPr>
          <p:sp>
            <p:nvSpPr>
              <p:cNvPr id="689" name="Google Shape;689;p6"/>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0" name="Google Shape;690;p6"/>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1" name="Google Shape;691;p6"/>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2" name="Google Shape;692;p6"/>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3" name="Google Shape;693;p6"/>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4" name="Google Shape;694;p6"/>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695"/>
        <p:cNvGrpSpPr/>
        <p:nvPr/>
      </p:nvGrpSpPr>
      <p:grpSpPr>
        <a:xfrm>
          <a:off x="0" y="0"/>
          <a:ext cx="0" cy="0"/>
          <a:chOff x="0" y="0"/>
          <a:chExt cx="0" cy="0"/>
        </a:xfrm>
      </p:grpSpPr>
      <p:sp>
        <p:nvSpPr>
          <p:cNvPr id="696" name="Google Shape;696;p7"/>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697" name="Google Shape;697;p7"/>
          <p:cNvSpPr txBox="1">
            <a:spLocks noGrp="1"/>
          </p:cNvSpPr>
          <p:nvPr>
            <p:ph type="body" idx="1"/>
          </p:nvPr>
        </p:nvSpPr>
        <p:spPr>
          <a:xfrm>
            <a:off x="937200" y="1906867"/>
            <a:ext cx="2619200" cy="4342000"/>
          </a:xfrm>
          <a:prstGeom prst="rect">
            <a:avLst/>
          </a:prstGeom>
        </p:spPr>
        <p:txBody>
          <a:bodyPr spcFirstLastPara="1" wrap="square" lIns="0" tIns="0" rIns="0" bIns="0" anchor="t" anchorCtr="0">
            <a:noAutofit/>
          </a:bodyPr>
          <a:lstStyle>
            <a:lvl1pPr marL="609600" lvl="0" indent="-457200" rtl="0">
              <a:spcBef>
                <a:spcPts val="0"/>
              </a:spcBef>
              <a:spcAft>
                <a:spcPts val="0"/>
              </a:spcAft>
              <a:buSzPts val="1800"/>
              <a:buChar char="⊹"/>
              <a:defRPr sz="2400"/>
            </a:lvl1pPr>
            <a:lvl2pPr marL="1219200" lvl="1" indent="-457200" rtl="0">
              <a:spcBef>
                <a:spcPct val="214000"/>
              </a:spcBef>
              <a:spcAft>
                <a:spcPts val="0"/>
              </a:spcAft>
              <a:buSzPts val="1800"/>
              <a:buChar char="×"/>
              <a:defRPr sz="2400"/>
            </a:lvl2pPr>
            <a:lvl3pPr marL="1828800" lvl="2" indent="-457200" rtl="0">
              <a:spcBef>
                <a:spcPct val="214000"/>
              </a:spcBef>
              <a:spcAft>
                <a:spcPts val="0"/>
              </a:spcAft>
              <a:buSzPts val="1800"/>
              <a:buChar char="⬩"/>
              <a:defRPr sz="2400"/>
            </a:lvl3pPr>
            <a:lvl4pPr marL="2438400" lvl="3" indent="-457200" rtl="0">
              <a:spcBef>
                <a:spcPct val="214000"/>
              </a:spcBef>
              <a:spcAft>
                <a:spcPts val="0"/>
              </a:spcAft>
              <a:buSzPts val="1800"/>
              <a:buChar char="●"/>
              <a:defRPr sz="2400"/>
            </a:lvl4pPr>
            <a:lvl5pPr marL="3048000" lvl="4" indent="-457200" rtl="0">
              <a:spcBef>
                <a:spcPct val="214000"/>
              </a:spcBef>
              <a:spcAft>
                <a:spcPts val="0"/>
              </a:spcAft>
              <a:buSzPts val="1800"/>
              <a:buChar char="○"/>
              <a:defRPr sz="2400"/>
            </a:lvl5pPr>
            <a:lvl6pPr marL="3657600" lvl="5" indent="-457200" rtl="0">
              <a:spcBef>
                <a:spcPct val="214000"/>
              </a:spcBef>
              <a:spcAft>
                <a:spcPts val="0"/>
              </a:spcAft>
              <a:buSzPts val="1800"/>
              <a:buChar char="■"/>
              <a:defRPr sz="2400"/>
            </a:lvl6pPr>
            <a:lvl7pPr marL="4267200" lvl="6" indent="-457200" rtl="0">
              <a:spcBef>
                <a:spcPct val="214000"/>
              </a:spcBef>
              <a:spcAft>
                <a:spcPts val="0"/>
              </a:spcAft>
              <a:buSzPts val="1800"/>
              <a:buChar char="●"/>
              <a:defRPr sz="2400"/>
            </a:lvl7pPr>
            <a:lvl8pPr marL="4876800" lvl="7" indent="-457200" rtl="0">
              <a:spcBef>
                <a:spcPct val="214000"/>
              </a:spcBef>
              <a:spcAft>
                <a:spcPts val="0"/>
              </a:spcAft>
              <a:buSzPts val="1800"/>
              <a:buChar char="○"/>
              <a:defRPr sz="2400"/>
            </a:lvl8pPr>
            <a:lvl9pPr marL="5486400" lvl="8" indent="-457200" rtl="0">
              <a:spcBef>
                <a:spcPct val="214000"/>
              </a:spcBef>
              <a:spcAft>
                <a:spcPts val="800"/>
              </a:spcAft>
              <a:buSzPts val="1800"/>
              <a:buChar char="■"/>
              <a:defRPr sz="2400"/>
            </a:lvl9pPr>
          </a:lstStyle>
          <a:p>
            <a:endParaRPr/>
          </a:p>
        </p:txBody>
      </p:sp>
      <p:sp>
        <p:nvSpPr>
          <p:cNvPr id="698" name="Google Shape;698;p7"/>
          <p:cNvSpPr txBox="1">
            <a:spLocks noGrp="1"/>
          </p:cNvSpPr>
          <p:nvPr>
            <p:ph type="body" idx="2"/>
          </p:nvPr>
        </p:nvSpPr>
        <p:spPr>
          <a:xfrm>
            <a:off x="3831268" y="1906867"/>
            <a:ext cx="2619200" cy="4342000"/>
          </a:xfrm>
          <a:prstGeom prst="rect">
            <a:avLst/>
          </a:prstGeom>
        </p:spPr>
        <p:txBody>
          <a:bodyPr spcFirstLastPara="1" wrap="square" lIns="0" tIns="0" rIns="0" bIns="0" anchor="t" anchorCtr="0">
            <a:noAutofit/>
          </a:bodyPr>
          <a:lstStyle>
            <a:lvl1pPr marL="609600" lvl="0" indent="-457200" rtl="0">
              <a:spcBef>
                <a:spcPts val="0"/>
              </a:spcBef>
              <a:spcAft>
                <a:spcPts val="0"/>
              </a:spcAft>
              <a:buSzPts val="1800"/>
              <a:buChar char="⊹"/>
              <a:defRPr sz="2400"/>
            </a:lvl1pPr>
            <a:lvl2pPr marL="1219200" lvl="1" indent="-457200" rtl="0">
              <a:spcBef>
                <a:spcPct val="214000"/>
              </a:spcBef>
              <a:spcAft>
                <a:spcPts val="0"/>
              </a:spcAft>
              <a:buSzPts val="1800"/>
              <a:buChar char="×"/>
              <a:defRPr sz="2400"/>
            </a:lvl2pPr>
            <a:lvl3pPr marL="1828800" lvl="2" indent="-457200" rtl="0">
              <a:spcBef>
                <a:spcPct val="214000"/>
              </a:spcBef>
              <a:spcAft>
                <a:spcPts val="0"/>
              </a:spcAft>
              <a:buSzPts val="1800"/>
              <a:buChar char="⬩"/>
              <a:defRPr sz="2400"/>
            </a:lvl3pPr>
            <a:lvl4pPr marL="2438400" lvl="3" indent="-457200" rtl="0">
              <a:spcBef>
                <a:spcPct val="214000"/>
              </a:spcBef>
              <a:spcAft>
                <a:spcPts val="0"/>
              </a:spcAft>
              <a:buSzPts val="1800"/>
              <a:buChar char="●"/>
              <a:defRPr sz="2400"/>
            </a:lvl4pPr>
            <a:lvl5pPr marL="3048000" lvl="4" indent="-457200" rtl="0">
              <a:spcBef>
                <a:spcPct val="214000"/>
              </a:spcBef>
              <a:spcAft>
                <a:spcPts val="0"/>
              </a:spcAft>
              <a:buSzPts val="1800"/>
              <a:buChar char="○"/>
              <a:defRPr sz="2400"/>
            </a:lvl5pPr>
            <a:lvl6pPr marL="3657600" lvl="5" indent="-457200" rtl="0">
              <a:spcBef>
                <a:spcPct val="214000"/>
              </a:spcBef>
              <a:spcAft>
                <a:spcPts val="0"/>
              </a:spcAft>
              <a:buSzPts val="1800"/>
              <a:buChar char="■"/>
              <a:defRPr sz="2400"/>
            </a:lvl6pPr>
            <a:lvl7pPr marL="4267200" lvl="6" indent="-457200" rtl="0">
              <a:spcBef>
                <a:spcPct val="214000"/>
              </a:spcBef>
              <a:spcAft>
                <a:spcPts val="0"/>
              </a:spcAft>
              <a:buSzPts val="1800"/>
              <a:buChar char="●"/>
              <a:defRPr sz="2400"/>
            </a:lvl7pPr>
            <a:lvl8pPr marL="4876800" lvl="7" indent="-457200" rtl="0">
              <a:spcBef>
                <a:spcPct val="214000"/>
              </a:spcBef>
              <a:spcAft>
                <a:spcPts val="0"/>
              </a:spcAft>
              <a:buSzPts val="1800"/>
              <a:buChar char="○"/>
              <a:defRPr sz="2400"/>
            </a:lvl8pPr>
            <a:lvl9pPr marL="5486400" lvl="8" indent="-457200" rtl="0">
              <a:spcBef>
                <a:spcPct val="214000"/>
              </a:spcBef>
              <a:spcAft>
                <a:spcPts val="800"/>
              </a:spcAft>
              <a:buSzPts val="1800"/>
              <a:buChar char="■"/>
              <a:defRPr sz="2400"/>
            </a:lvl9pPr>
          </a:lstStyle>
          <a:p>
            <a:endParaRPr/>
          </a:p>
        </p:txBody>
      </p:sp>
      <p:sp>
        <p:nvSpPr>
          <p:cNvPr id="699" name="Google Shape;699;p7"/>
          <p:cNvSpPr txBox="1">
            <a:spLocks noGrp="1"/>
          </p:cNvSpPr>
          <p:nvPr>
            <p:ph type="body" idx="3"/>
          </p:nvPr>
        </p:nvSpPr>
        <p:spPr>
          <a:xfrm>
            <a:off x="6725337" y="1906867"/>
            <a:ext cx="2619200" cy="4342000"/>
          </a:xfrm>
          <a:prstGeom prst="rect">
            <a:avLst/>
          </a:prstGeom>
        </p:spPr>
        <p:txBody>
          <a:bodyPr spcFirstLastPara="1" wrap="square" lIns="0" tIns="0" rIns="0" bIns="0" anchor="t" anchorCtr="0">
            <a:noAutofit/>
          </a:bodyPr>
          <a:lstStyle>
            <a:lvl1pPr marL="609600" lvl="0" indent="-457200" rtl="0">
              <a:spcBef>
                <a:spcPts val="0"/>
              </a:spcBef>
              <a:spcAft>
                <a:spcPts val="0"/>
              </a:spcAft>
              <a:buSzPts val="1800"/>
              <a:buChar char="⊹"/>
              <a:defRPr sz="2400"/>
            </a:lvl1pPr>
            <a:lvl2pPr marL="1219200" lvl="1" indent="-457200" rtl="0">
              <a:spcBef>
                <a:spcPct val="214000"/>
              </a:spcBef>
              <a:spcAft>
                <a:spcPts val="0"/>
              </a:spcAft>
              <a:buSzPts val="1800"/>
              <a:buChar char="×"/>
              <a:defRPr sz="2400"/>
            </a:lvl2pPr>
            <a:lvl3pPr marL="1828800" lvl="2" indent="-457200" rtl="0">
              <a:spcBef>
                <a:spcPct val="214000"/>
              </a:spcBef>
              <a:spcAft>
                <a:spcPts val="0"/>
              </a:spcAft>
              <a:buSzPts val="1800"/>
              <a:buChar char="⬩"/>
              <a:defRPr sz="2400"/>
            </a:lvl3pPr>
            <a:lvl4pPr marL="2438400" lvl="3" indent="-457200" rtl="0">
              <a:spcBef>
                <a:spcPct val="214000"/>
              </a:spcBef>
              <a:spcAft>
                <a:spcPts val="0"/>
              </a:spcAft>
              <a:buSzPts val="1800"/>
              <a:buChar char="●"/>
              <a:defRPr sz="2400"/>
            </a:lvl4pPr>
            <a:lvl5pPr marL="3048000" lvl="4" indent="-457200" rtl="0">
              <a:spcBef>
                <a:spcPct val="214000"/>
              </a:spcBef>
              <a:spcAft>
                <a:spcPts val="0"/>
              </a:spcAft>
              <a:buSzPts val="1800"/>
              <a:buChar char="○"/>
              <a:defRPr sz="2400"/>
            </a:lvl5pPr>
            <a:lvl6pPr marL="3657600" lvl="5" indent="-457200" rtl="0">
              <a:spcBef>
                <a:spcPct val="214000"/>
              </a:spcBef>
              <a:spcAft>
                <a:spcPts val="0"/>
              </a:spcAft>
              <a:buSzPts val="1800"/>
              <a:buChar char="■"/>
              <a:defRPr sz="2400"/>
            </a:lvl6pPr>
            <a:lvl7pPr marL="4267200" lvl="6" indent="-457200" rtl="0">
              <a:spcBef>
                <a:spcPct val="214000"/>
              </a:spcBef>
              <a:spcAft>
                <a:spcPts val="0"/>
              </a:spcAft>
              <a:buSzPts val="1800"/>
              <a:buChar char="●"/>
              <a:defRPr sz="2400"/>
            </a:lvl7pPr>
            <a:lvl8pPr marL="4876800" lvl="7" indent="-457200" rtl="0">
              <a:spcBef>
                <a:spcPct val="214000"/>
              </a:spcBef>
              <a:spcAft>
                <a:spcPts val="0"/>
              </a:spcAft>
              <a:buSzPts val="1800"/>
              <a:buChar char="○"/>
              <a:defRPr sz="2400"/>
            </a:lvl8pPr>
            <a:lvl9pPr marL="5486400" lvl="8" indent="-457200" rtl="0">
              <a:spcBef>
                <a:spcPct val="214000"/>
              </a:spcBef>
              <a:spcAft>
                <a:spcPts val="800"/>
              </a:spcAft>
              <a:buSzPts val="1800"/>
              <a:buChar char="■"/>
              <a:defRPr sz="2400"/>
            </a:lvl9pPr>
          </a:lstStyle>
          <a:p>
            <a:endParaRPr/>
          </a:p>
        </p:txBody>
      </p:sp>
      <p:sp>
        <p:nvSpPr>
          <p:cNvPr id="700" name="Google Shape;700;p7"/>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701" name="Google Shape;701;p7"/>
          <p:cNvGrpSpPr/>
          <p:nvPr/>
        </p:nvGrpSpPr>
        <p:grpSpPr>
          <a:xfrm>
            <a:off x="9066845" y="-39"/>
            <a:ext cx="3176401" cy="6147288"/>
            <a:chOff x="6800134" y="-29"/>
            <a:chExt cx="2382301" cy="4610466"/>
          </a:xfrm>
        </p:grpSpPr>
        <p:grpSp>
          <p:nvGrpSpPr>
            <p:cNvPr id="702" name="Google Shape;702;p7"/>
            <p:cNvGrpSpPr/>
            <p:nvPr/>
          </p:nvGrpSpPr>
          <p:grpSpPr>
            <a:xfrm>
              <a:off x="7737776" y="-17"/>
              <a:ext cx="448629" cy="4610455"/>
              <a:chOff x="6798998" y="-1296139"/>
              <a:chExt cx="476555" cy="4897445"/>
            </a:xfrm>
          </p:grpSpPr>
          <p:sp>
            <p:nvSpPr>
              <p:cNvPr id="703" name="Google Shape;703;p7"/>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04" name="Google Shape;704;p7"/>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05" name="Google Shape;705;p7"/>
            <p:cNvGrpSpPr/>
            <p:nvPr/>
          </p:nvGrpSpPr>
          <p:grpSpPr>
            <a:xfrm>
              <a:off x="8636876" y="46"/>
              <a:ext cx="382387" cy="1450044"/>
              <a:chOff x="5578966" y="2422197"/>
              <a:chExt cx="406190" cy="1540306"/>
            </a:xfrm>
          </p:grpSpPr>
          <p:sp>
            <p:nvSpPr>
              <p:cNvPr id="706" name="Google Shape;706;p7"/>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07" name="Google Shape;707;p7"/>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08" name="Google Shape;708;p7"/>
            <p:cNvGrpSpPr/>
            <p:nvPr/>
          </p:nvGrpSpPr>
          <p:grpSpPr>
            <a:xfrm>
              <a:off x="8035385" y="23"/>
              <a:ext cx="439174" cy="2683136"/>
              <a:chOff x="6176324" y="940075"/>
              <a:chExt cx="466512" cy="2850155"/>
            </a:xfrm>
          </p:grpSpPr>
          <p:sp>
            <p:nvSpPr>
              <p:cNvPr id="709" name="Google Shape;709;p7"/>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0" name="Google Shape;710;p7"/>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11" name="Google Shape;711;p7"/>
            <p:cNvGrpSpPr/>
            <p:nvPr/>
          </p:nvGrpSpPr>
          <p:grpSpPr>
            <a:xfrm>
              <a:off x="6999976" y="11"/>
              <a:ext cx="271476" cy="3307837"/>
              <a:chOff x="7883572" y="308161"/>
              <a:chExt cx="288375" cy="3513742"/>
            </a:xfrm>
          </p:grpSpPr>
          <p:sp>
            <p:nvSpPr>
              <p:cNvPr id="712" name="Google Shape;712;p7"/>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3" name="Google Shape;713;p7"/>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14" name="Google Shape;714;p7"/>
            <p:cNvGrpSpPr/>
            <p:nvPr/>
          </p:nvGrpSpPr>
          <p:grpSpPr>
            <a:xfrm>
              <a:off x="6827964" y="636458"/>
              <a:ext cx="230791" cy="243118"/>
              <a:chOff x="3770248" y="2527300"/>
              <a:chExt cx="180404" cy="190055"/>
            </a:xfrm>
          </p:grpSpPr>
          <p:sp>
            <p:nvSpPr>
              <p:cNvPr id="715" name="Google Shape;715;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6" name="Google Shape;716;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7" name="Google Shape;717;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8" name="Google Shape;718;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19" name="Google Shape;719;p7"/>
            <p:cNvGrpSpPr/>
            <p:nvPr/>
          </p:nvGrpSpPr>
          <p:grpSpPr>
            <a:xfrm>
              <a:off x="8763367" y="2641902"/>
              <a:ext cx="230809" cy="243156"/>
              <a:chOff x="3770248" y="2527300"/>
              <a:chExt cx="180404" cy="190055"/>
            </a:xfrm>
          </p:grpSpPr>
          <p:sp>
            <p:nvSpPr>
              <p:cNvPr id="720" name="Google Shape;720;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1" name="Google Shape;721;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2" name="Google Shape;722;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3" name="Google Shape;723;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24" name="Google Shape;724;p7"/>
            <p:cNvGrpSpPr/>
            <p:nvPr/>
          </p:nvGrpSpPr>
          <p:grpSpPr>
            <a:xfrm rot="5400000">
              <a:off x="8655427" y="4253521"/>
              <a:ext cx="201871" cy="231166"/>
              <a:chOff x="3462796" y="2555878"/>
              <a:chExt cx="157798" cy="180711"/>
            </a:xfrm>
          </p:grpSpPr>
          <p:sp>
            <p:nvSpPr>
              <p:cNvPr id="725" name="Google Shape;725;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6" name="Google Shape;726;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7" name="Google Shape;727;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8" name="Google Shape;728;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9" name="Google Shape;729;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0" name="Google Shape;730;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31" name="Google Shape;731;p7"/>
            <p:cNvGrpSpPr/>
            <p:nvPr/>
          </p:nvGrpSpPr>
          <p:grpSpPr>
            <a:xfrm rot="-2700000">
              <a:off x="7375305" y="1863439"/>
              <a:ext cx="169840" cy="178926"/>
              <a:chOff x="3770248" y="2527300"/>
              <a:chExt cx="180404" cy="190055"/>
            </a:xfrm>
          </p:grpSpPr>
          <p:sp>
            <p:nvSpPr>
              <p:cNvPr id="732" name="Google Shape;732;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3" name="Google Shape;733;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4" name="Google Shape;734;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5" name="Google Shape;735;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36" name="Google Shape;736;p7"/>
            <p:cNvGrpSpPr/>
            <p:nvPr/>
          </p:nvGrpSpPr>
          <p:grpSpPr>
            <a:xfrm>
              <a:off x="6800134" y="23"/>
              <a:ext cx="985363" cy="1665685"/>
              <a:chOff x="2484475" y="1329455"/>
              <a:chExt cx="1046700" cy="1769370"/>
            </a:xfrm>
          </p:grpSpPr>
          <p:sp>
            <p:nvSpPr>
              <p:cNvPr id="737" name="Google Shape;737;p7"/>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8" name="Google Shape;738;p7"/>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739" name="Google Shape;739;p7"/>
              <p:cNvGrpSpPr/>
              <p:nvPr/>
            </p:nvGrpSpPr>
            <p:grpSpPr>
              <a:xfrm>
                <a:off x="2769703" y="1329455"/>
                <a:ext cx="510180" cy="1483501"/>
                <a:chOff x="1818382" y="2433081"/>
                <a:chExt cx="466728" cy="1357150"/>
              </a:xfrm>
            </p:grpSpPr>
            <p:grpSp>
              <p:nvGrpSpPr>
                <p:cNvPr id="740" name="Google Shape;740;p7"/>
                <p:cNvGrpSpPr/>
                <p:nvPr/>
              </p:nvGrpSpPr>
              <p:grpSpPr>
                <a:xfrm>
                  <a:off x="1818382" y="2971595"/>
                  <a:ext cx="466728" cy="818636"/>
                  <a:chOff x="1818382" y="2942618"/>
                  <a:chExt cx="466728" cy="818636"/>
                </a:xfrm>
              </p:grpSpPr>
              <p:sp>
                <p:nvSpPr>
                  <p:cNvPr id="741" name="Google Shape;741;p7"/>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42" name="Google Shape;742;p7"/>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43" name="Google Shape;743;p7"/>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44" name="Google Shape;744;p7"/>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45" name="Google Shape;745;p7"/>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746" name="Google Shape;746;p7"/>
            <p:cNvGrpSpPr/>
            <p:nvPr/>
          </p:nvGrpSpPr>
          <p:grpSpPr>
            <a:xfrm>
              <a:off x="8330194" y="-10"/>
              <a:ext cx="852241" cy="2641273"/>
              <a:chOff x="3961868" y="-891976"/>
              <a:chExt cx="905291" cy="2805686"/>
            </a:xfrm>
          </p:grpSpPr>
          <p:grpSp>
            <p:nvGrpSpPr>
              <p:cNvPr id="747" name="Google Shape;747;p7"/>
              <p:cNvGrpSpPr/>
              <p:nvPr/>
            </p:nvGrpSpPr>
            <p:grpSpPr>
              <a:xfrm>
                <a:off x="3961868" y="1008419"/>
                <a:ext cx="905291" cy="905291"/>
                <a:chOff x="764100" y="3623300"/>
                <a:chExt cx="1046700" cy="1046700"/>
              </a:xfrm>
            </p:grpSpPr>
            <p:sp>
              <p:nvSpPr>
                <p:cNvPr id="748" name="Google Shape;748;p7"/>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9" name="Google Shape;749;p7"/>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50" name="Google Shape;750;p7"/>
              <p:cNvGrpSpPr/>
              <p:nvPr/>
            </p:nvGrpSpPr>
            <p:grpSpPr>
              <a:xfrm>
                <a:off x="4155315" y="-891976"/>
                <a:ext cx="522826" cy="2613070"/>
                <a:chOff x="2447534" y="1219291"/>
                <a:chExt cx="478297" cy="2390513"/>
              </a:xfrm>
            </p:grpSpPr>
            <p:grpSp>
              <p:nvGrpSpPr>
                <p:cNvPr id="751" name="Google Shape;751;p7"/>
                <p:cNvGrpSpPr/>
                <p:nvPr/>
              </p:nvGrpSpPr>
              <p:grpSpPr>
                <a:xfrm>
                  <a:off x="2447534" y="1219291"/>
                  <a:ext cx="478297" cy="2390513"/>
                  <a:chOff x="2447534" y="1219291"/>
                  <a:chExt cx="478297" cy="2390513"/>
                </a:xfrm>
              </p:grpSpPr>
              <p:grpSp>
                <p:nvGrpSpPr>
                  <p:cNvPr id="752" name="Google Shape;752;p7"/>
                  <p:cNvGrpSpPr/>
                  <p:nvPr/>
                </p:nvGrpSpPr>
                <p:grpSpPr>
                  <a:xfrm>
                    <a:off x="2447534" y="2971595"/>
                    <a:ext cx="478297" cy="638209"/>
                    <a:chOff x="2447534" y="3081786"/>
                    <a:chExt cx="478297" cy="638209"/>
                  </a:xfrm>
                </p:grpSpPr>
                <p:sp>
                  <p:nvSpPr>
                    <p:cNvPr id="753" name="Google Shape;753;p7"/>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54" name="Google Shape;754;p7"/>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55" name="Google Shape;755;p7"/>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56" name="Google Shape;756;p7"/>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57" name="Google Shape;757;p7"/>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758" name="Google Shape;758;p7"/>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759" name="Google Shape;759;p7"/>
            <p:cNvGrpSpPr/>
            <p:nvPr/>
          </p:nvGrpSpPr>
          <p:grpSpPr>
            <a:xfrm>
              <a:off x="7811773" y="-2"/>
              <a:ext cx="492189" cy="1837864"/>
              <a:chOff x="5194218" y="-536312"/>
              <a:chExt cx="522827" cy="1952267"/>
            </a:xfrm>
          </p:grpSpPr>
          <p:grpSp>
            <p:nvGrpSpPr>
              <p:cNvPr id="760" name="Google Shape;760;p7"/>
              <p:cNvGrpSpPr/>
              <p:nvPr/>
            </p:nvGrpSpPr>
            <p:grpSpPr>
              <a:xfrm>
                <a:off x="5194218" y="893129"/>
                <a:ext cx="522827" cy="522827"/>
                <a:chOff x="764100" y="3623300"/>
                <a:chExt cx="1046700" cy="1046700"/>
              </a:xfrm>
            </p:grpSpPr>
            <p:sp>
              <p:nvSpPr>
                <p:cNvPr id="761" name="Google Shape;761;p7"/>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2" name="Google Shape;762;p7"/>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63" name="Google Shape;763;p7"/>
              <p:cNvGrpSpPr/>
              <p:nvPr/>
            </p:nvGrpSpPr>
            <p:grpSpPr>
              <a:xfrm>
                <a:off x="5371921" y="-536312"/>
                <a:ext cx="182209" cy="1814066"/>
                <a:chOff x="3305183" y="1663032"/>
                <a:chExt cx="166690" cy="1659561"/>
              </a:xfrm>
            </p:grpSpPr>
            <p:grpSp>
              <p:nvGrpSpPr>
                <p:cNvPr id="764" name="Google Shape;764;p7"/>
                <p:cNvGrpSpPr/>
                <p:nvPr/>
              </p:nvGrpSpPr>
              <p:grpSpPr>
                <a:xfrm>
                  <a:off x="3305183" y="1663032"/>
                  <a:ext cx="166690" cy="1659561"/>
                  <a:chOff x="3305183" y="1663032"/>
                  <a:chExt cx="166690" cy="1659561"/>
                </a:xfrm>
              </p:grpSpPr>
              <p:grpSp>
                <p:nvGrpSpPr>
                  <p:cNvPr id="765" name="Google Shape;765;p7"/>
                  <p:cNvGrpSpPr/>
                  <p:nvPr/>
                </p:nvGrpSpPr>
                <p:grpSpPr>
                  <a:xfrm>
                    <a:off x="3305183" y="2971595"/>
                    <a:ext cx="166690" cy="350998"/>
                    <a:chOff x="3305183" y="3146560"/>
                    <a:chExt cx="166690" cy="350998"/>
                  </a:xfrm>
                </p:grpSpPr>
                <p:sp>
                  <p:nvSpPr>
                    <p:cNvPr id="766" name="Google Shape;766;p7"/>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67" name="Google Shape;767;p7"/>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68" name="Google Shape;768;p7"/>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69" name="Google Shape;769;p7"/>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70" name="Google Shape;770;p7"/>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771" name="Google Shape;771;p7"/>
            <p:cNvGrpSpPr/>
            <p:nvPr/>
          </p:nvGrpSpPr>
          <p:grpSpPr>
            <a:xfrm>
              <a:off x="8018879" y="-29"/>
              <a:ext cx="810166" cy="4470272"/>
              <a:chOff x="7824797" y="-1724181"/>
              <a:chExt cx="860597" cy="4748536"/>
            </a:xfrm>
          </p:grpSpPr>
          <p:grpSp>
            <p:nvGrpSpPr>
              <p:cNvPr id="772" name="Google Shape;772;p7"/>
              <p:cNvGrpSpPr/>
              <p:nvPr/>
            </p:nvGrpSpPr>
            <p:grpSpPr>
              <a:xfrm>
                <a:off x="7824797" y="1891931"/>
                <a:ext cx="860597" cy="1132425"/>
                <a:chOff x="764100" y="3623300"/>
                <a:chExt cx="1046700" cy="1046700"/>
              </a:xfrm>
            </p:grpSpPr>
            <p:sp>
              <p:nvSpPr>
                <p:cNvPr id="773" name="Google Shape;773;p7"/>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4" name="Google Shape;774;p7"/>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75" name="Google Shape;775;p7"/>
              <p:cNvGrpSpPr/>
              <p:nvPr/>
            </p:nvGrpSpPr>
            <p:grpSpPr>
              <a:xfrm>
                <a:off x="8100547" y="-1724181"/>
                <a:ext cx="300376" cy="4529867"/>
                <a:chOff x="3792712" y="-322375"/>
                <a:chExt cx="274793" cy="4144055"/>
              </a:xfrm>
            </p:grpSpPr>
            <p:grpSp>
              <p:nvGrpSpPr>
                <p:cNvPr id="776" name="Google Shape;776;p7"/>
                <p:cNvGrpSpPr/>
                <p:nvPr/>
              </p:nvGrpSpPr>
              <p:grpSpPr>
                <a:xfrm>
                  <a:off x="3792712" y="-322375"/>
                  <a:ext cx="274793" cy="4144055"/>
                  <a:chOff x="3792712" y="-322375"/>
                  <a:chExt cx="274793" cy="4144055"/>
                </a:xfrm>
              </p:grpSpPr>
              <p:grpSp>
                <p:nvGrpSpPr>
                  <p:cNvPr id="777" name="Google Shape;777;p7"/>
                  <p:cNvGrpSpPr/>
                  <p:nvPr/>
                </p:nvGrpSpPr>
                <p:grpSpPr>
                  <a:xfrm>
                    <a:off x="3792712" y="2971595"/>
                    <a:ext cx="274793" cy="850085"/>
                    <a:chOff x="3792712" y="2879468"/>
                    <a:chExt cx="274793" cy="850085"/>
                  </a:xfrm>
                </p:grpSpPr>
                <p:sp>
                  <p:nvSpPr>
                    <p:cNvPr id="778" name="Google Shape;778;p7"/>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79" name="Google Shape;779;p7"/>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80" name="Google Shape;780;p7"/>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81" name="Google Shape;781;p7"/>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82" name="Google Shape;782;p7"/>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783" name="Google Shape;783;p7"/>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784" name="Google Shape;784;p7"/>
            <p:cNvGrpSpPr/>
            <p:nvPr/>
          </p:nvGrpSpPr>
          <p:grpSpPr>
            <a:xfrm>
              <a:off x="7184797" y="-17"/>
              <a:ext cx="985363" cy="3905971"/>
              <a:chOff x="1192601" y="-1724180"/>
              <a:chExt cx="1046700" cy="4149108"/>
            </a:xfrm>
          </p:grpSpPr>
          <p:grpSp>
            <p:nvGrpSpPr>
              <p:cNvPr id="785" name="Google Shape;785;p7"/>
              <p:cNvGrpSpPr/>
              <p:nvPr/>
            </p:nvGrpSpPr>
            <p:grpSpPr>
              <a:xfrm>
                <a:off x="1192601" y="1378228"/>
                <a:ext cx="1046700" cy="1046700"/>
                <a:chOff x="764100" y="3623300"/>
                <a:chExt cx="1046700" cy="1046700"/>
              </a:xfrm>
            </p:grpSpPr>
            <p:sp>
              <p:nvSpPr>
                <p:cNvPr id="786" name="Google Shape;786;p7"/>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7" name="Google Shape;787;p7"/>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88" name="Google Shape;788;p7"/>
              <p:cNvGrpSpPr/>
              <p:nvPr/>
            </p:nvGrpSpPr>
            <p:grpSpPr>
              <a:xfrm>
                <a:off x="1417979" y="-1724180"/>
                <a:ext cx="580390" cy="3855366"/>
                <a:chOff x="522260" y="372820"/>
                <a:chExt cx="530958" cy="3527002"/>
              </a:xfrm>
            </p:grpSpPr>
            <p:grpSp>
              <p:nvGrpSpPr>
                <p:cNvPr id="789" name="Google Shape;789;p7"/>
                <p:cNvGrpSpPr/>
                <p:nvPr/>
              </p:nvGrpSpPr>
              <p:grpSpPr>
                <a:xfrm>
                  <a:off x="522260" y="372820"/>
                  <a:ext cx="530958" cy="3527002"/>
                  <a:chOff x="522260" y="372820"/>
                  <a:chExt cx="530958" cy="3527002"/>
                </a:xfrm>
              </p:grpSpPr>
              <p:grpSp>
                <p:nvGrpSpPr>
                  <p:cNvPr id="790" name="Google Shape;790;p7"/>
                  <p:cNvGrpSpPr/>
                  <p:nvPr/>
                </p:nvGrpSpPr>
                <p:grpSpPr>
                  <a:xfrm>
                    <a:off x="522260" y="2971595"/>
                    <a:ext cx="530958" cy="928227"/>
                    <a:chOff x="522260" y="2971595"/>
                    <a:chExt cx="530958" cy="928227"/>
                  </a:xfrm>
                </p:grpSpPr>
                <p:sp>
                  <p:nvSpPr>
                    <p:cNvPr id="791" name="Google Shape;791;p7"/>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2" name="Google Shape;792;p7"/>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3" name="Google Shape;793;p7"/>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4" name="Google Shape;794;p7"/>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95" name="Google Shape;795;p7"/>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96" name="Google Shape;796;p7"/>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797" name="Google Shape;797;p7"/>
            <p:cNvGrpSpPr/>
            <p:nvPr/>
          </p:nvGrpSpPr>
          <p:grpSpPr>
            <a:xfrm>
              <a:off x="7192739" y="3730341"/>
              <a:ext cx="148551" cy="170121"/>
              <a:chOff x="3462796" y="2555878"/>
              <a:chExt cx="157798" cy="180711"/>
            </a:xfrm>
          </p:grpSpPr>
          <p:sp>
            <p:nvSpPr>
              <p:cNvPr id="798" name="Google Shape;798;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9" name="Google Shape;799;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0" name="Google Shape;800;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1" name="Google Shape;801;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2" name="Google Shape;802;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3" name="Google Shape;803;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grpSp>
        <p:nvGrpSpPr>
          <p:cNvPr id="804" name="Google Shape;804;p7"/>
          <p:cNvGrpSpPr/>
          <p:nvPr/>
        </p:nvGrpSpPr>
        <p:grpSpPr>
          <a:xfrm>
            <a:off x="371745" y="1098456"/>
            <a:ext cx="384501" cy="440356"/>
            <a:chOff x="3462796" y="2555878"/>
            <a:chExt cx="157798" cy="180711"/>
          </a:xfrm>
        </p:grpSpPr>
        <p:sp>
          <p:nvSpPr>
            <p:cNvPr id="805" name="Google Shape;805;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6" name="Google Shape;806;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7" name="Google Shape;807;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8" name="Google Shape;808;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9" name="Google Shape;809;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0" name="Google Shape;810;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p:transition>
    <p:fade thruBlk="1"/>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11"/>
        <p:cNvGrpSpPr/>
        <p:nvPr/>
      </p:nvGrpSpPr>
      <p:grpSpPr>
        <a:xfrm>
          <a:off x="0" y="0"/>
          <a:ext cx="0" cy="0"/>
          <a:chOff x="0" y="0"/>
          <a:chExt cx="0" cy="0"/>
        </a:xfrm>
      </p:grpSpPr>
      <p:sp>
        <p:nvSpPr>
          <p:cNvPr id="812" name="Google Shape;812;p8"/>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813" name="Google Shape;813;p8"/>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814" name="Google Shape;814;p8"/>
          <p:cNvGrpSpPr/>
          <p:nvPr/>
        </p:nvGrpSpPr>
        <p:grpSpPr>
          <a:xfrm>
            <a:off x="371745" y="1098456"/>
            <a:ext cx="384501" cy="440356"/>
            <a:chOff x="3462796" y="2555878"/>
            <a:chExt cx="157798" cy="180711"/>
          </a:xfrm>
        </p:grpSpPr>
        <p:sp>
          <p:nvSpPr>
            <p:cNvPr id="815" name="Google Shape;815;p8"/>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6" name="Google Shape;816;p8"/>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7" name="Google Shape;817;p8"/>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8" name="Google Shape;818;p8"/>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9" name="Google Shape;819;p8"/>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20" name="Google Shape;820;p8"/>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21" name="Google Shape;821;p8"/>
          <p:cNvGrpSpPr/>
          <p:nvPr/>
        </p:nvGrpSpPr>
        <p:grpSpPr>
          <a:xfrm>
            <a:off x="8262573" y="-39"/>
            <a:ext cx="3980673" cy="6147288"/>
            <a:chOff x="6196930" y="-29"/>
            <a:chExt cx="2985505" cy="4610466"/>
          </a:xfrm>
        </p:grpSpPr>
        <p:grpSp>
          <p:nvGrpSpPr>
            <p:cNvPr id="822" name="Google Shape;822;p8"/>
            <p:cNvGrpSpPr/>
            <p:nvPr/>
          </p:nvGrpSpPr>
          <p:grpSpPr>
            <a:xfrm>
              <a:off x="7737776" y="-17"/>
              <a:ext cx="448629" cy="4610455"/>
              <a:chOff x="6798998" y="-1296139"/>
              <a:chExt cx="476555" cy="4897445"/>
            </a:xfrm>
          </p:grpSpPr>
          <p:sp>
            <p:nvSpPr>
              <p:cNvPr id="823" name="Google Shape;823;p8"/>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24" name="Google Shape;824;p8"/>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25" name="Google Shape;825;p8"/>
            <p:cNvGrpSpPr/>
            <p:nvPr/>
          </p:nvGrpSpPr>
          <p:grpSpPr>
            <a:xfrm>
              <a:off x="8636876" y="46"/>
              <a:ext cx="382387" cy="1450044"/>
              <a:chOff x="5578966" y="2422197"/>
              <a:chExt cx="406190" cy="1540306"/>
            </a:xfrm>
          </p:grpSpPr>
          <p:sp>
            <p:nvSpPr>
              <p:cNvPr id="826" name="Google Shape;826;p8"/>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27" name="Google Shape;827;p8"/>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28" name="Google Shape;828;p8"/>
            <p:cNvGrpSpPr/>
            <p:nvPr/>
          </p:nvGrpSpPr>
          <p:grpSpPr>
            <a:xfrm>
              <a:off x="8035385" y="23"/>
              <a:ext cx="439174" cy="2683136"/>
              <a:chOff x="6176324" y="940075"/>
              <a:chExt cx="466512" cy="2850155"/>
            </a:xfrm>
          </p:grpSpPr>
          <p:sp>
            <p:nvSpPr>
              <p:cNvPr id="829" name="Google Shape;829;p8"/>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0" name="Google Shape;830;p8"/>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31" name="Google Shape;831;p8"/>
            <p:cNvGrpSpPr/>
            <p:nvPr/>
          </p:nvGrpSpPr>
          <p:grpSpPr>
            <a:xfrm>
              <a:off x="6363022" y="42"/>
              <a:ext cx="160482" cy="1242299"/>
              <a:chOff x="7576714" y="2009363"/>
              <a:chExt cx="170472" cy="1319629"/>
            </a:xfrm>
          </p:grpSpPr>
          <p:sp>
            <p:nvSpPr>
              <p:cNvPr id="832" name="Google Shape;832;p8"/>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3" name="Google Shape;833;p8"/>
              <p:cNvSpPr/>
              <p:nvPr/>
            </p:nvSpPr>
            <p:spPr>
              <a:xfrm>
                <a:off x="7652975" y="2009363"/>
                <a:ext cx="17700" cy="9657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34" name="Google Shape;834;p8"/>
            <p:cNvGrpSpPr/>
            <p:nvPr/>
          </p:nvGrpSpPr>
          <p:grpSpPr>
            <a:xfrm>
              <a:off x="6999976" y="11"/>
              <a:ext cx="271476" cy="3307837"/>
              <a:chOff x="7883572" y="308161"/>
              <a:chExt cx="288375" cy="3513742"/>
            </a:xfrm>
          </p:grpSpPr>
          <p:sp>
            <p:nvSpPr>
              <p:cNvPr id="835" name="Google Shape;835;p8"/>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6" name="Google Shape;836;p8"/>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37" name="Google Shape;837;p8"/>
            <p:cNvGrpSpPr/>
            <p:nvPr/>
          </p:nvGrpSpPr>
          <p:grpSpPr>
            <a:xfrm>
              <a:off x="6827964" y="636458"/>
              <a:ext cx="230791" cy="243118"/>
              <a:chOff x="3770248" y="2527300"/>
              <a:chExt cx="180404" cy="190055"/>
            </a:xfrm>
          </p:grpSpPr>
          <p:sp>
            <p:nvSpPr>
              <p:cNvPr id="838" name="Google Shape;838;p8"/>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9" name="Google Shape;839;p8"/>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0" name="Google Shape;840;p8"/>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1" name="Google Shape;841;p8"/>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42" name="Google Shape;842;p8"/>
            <p:cNvGrpSpPr/>
            <p:nvPr/>
          </p:nvGrpSpPr>
          <p:grpSpPr>
            <a:xfrm>
              <a:off x="8763367" y="2641902"/>
              <a:ext cx="230809" cy="243156"/>
              <a:chOff x="3770248" y="2527300"/>
              <a:chExt cx="180404" cy="190055"/>
            </a:xfrm>
          </p:grpSpPr>
          <p:sp>
            <p:nvSpPr>
              <p:cNvPr id="843" name="Google Shape;843;p8"/>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4" name="Google Shape;844;p8"/>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5" name="Google Shape;845;p8"/>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6" name="Google Shape;846;p8"/>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47" name="Google Shape;847;p8"/>
            <p:cNvGrpSpPr/>
            <p:nvPr/>
          </p:nvGrpSpPr>
          <p:grpSpPr>
            <a:xfrm rot="5400000">
              <a:off x="8655427" y="4253521"/>
              <a:ext cx="201871" cy="231166"/>
              <a:chOff x="3462796" y="2555878"/>
              <a:chExt cx="157798" cy="180711"/>
            </a:xfrm>
          </p:grpSpPr>
          <p:sp>
            <p:nvSpPr>
              <p:cNvPr id="848" name="Google Shape;848;p8"/>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9" name="Google Shape;849;p8"/>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0" name="Google Shape;850;p8"/>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1" name="Google Shape;851;p8"/>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2" name="Google Shape;852;p8"/>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3" name="Google Shape;853;p8"/>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54" name="Google Shape;854;p8"/>
            <p:cNvGrpSpPr/>
            <p:nvPr/>
          </p:nvGrpSpPr>
          <p:grpSpPr>
            <a:xfrm rot="-2700000">
              <a:off x="7375305" y="1863439"/>
              <a:ext cx="169840" cy="178926"/>
              <a:chOff x="3770248" y="2527300"/>
              <a:chExt cx="180404" cy="190055"/>
            </a:xfrm>
          </p:grpSpPr>
          <p:sp>
            <p:nvSpPr>
              <p:cNvPr id="855" name="Google Shape;855;p8"/>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6" name="Google Shape;856;p8"/>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7" name="Google Shape;857;p8"/>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8" name="Google Shape;858;p8"/>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59" name="Google Shape;859;p8"/>
            <p:cNvGrpSpPr/>
            <p:nvPr/>
          </p:nvGrpSpPr>
          <p:grpSpPr>
            <a:xfrm>
              <a:off x="6800134" y="23"/>
              <a:ext cx="985363" cy="1665685"/>
              <a:chOff x="2484475" y="1329455"/>
              <a:chExt cx="1046700" cy="1769370"/>
            </a:xfrm>
          </p:grpSpPr>
          <p:sp>
            <p:nvSpPr>
              <p:cNvPr id="860" name="Google Shape;860;p8"/>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1" name="Google Shape;861;p8"/>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62" name="Google Shape;862;p8"/>
              <p:cNvGrpSpPr/>
              <p:nvPr/>
            </p:nvGrpSpPr>
            <p:grpSpPr>
              <a:xfrm>
                <a:off x="2769703" y="1329455"/>
                <a:ext cx="510180" cy="1483501"/>
                <a:chOff x="1818382" y="2433081"/>
                <a:chExt cx="466728" cy="1357150"/>
              </a:xfrm>
            </p:grpSpPr>
            <p:grpSp>
              <p:nvGrpSpPr>
                <p:cNvPr id="863" name="Google Shape;863;p8"/>
                <p:cNvGrpSpPr/>
                <p:nvPr/>
              </p:nvGrpSpPr>
              <p:grpSpPr>
                <a:xfrm>
                  <a:off x="1818382" y="2971595"/>
                  <a:ext cx="466728" cy="818636"/>
                  <a:chOff x="1818382" y="2942618"/>
                  <a:chExt cx="466728" cy="818636"/>
                </a:xfrm>
              </p:grpSpPr>
              <p:sp>
                <p:nvSpPr>
                  <p:cNvPr id="864" name="Google Shape;864;p8"/>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65" name="Google Shape;865;p8"/>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66" name="Google Shape;866;p8"/>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67" name="Google Shape;867;p8"/>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68" name="Google Shape;868;p8"/>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869" name="Google Shape;869;p8"/>
            <p:cNvGrpSpPr/>
            <p:nvPr/>
          </p:nvGrpSpPr>
          <p:grpSpPr>
            <a:xfrm>
              <a:off x="8330194" y="-10"/>
              <a:ext cx="852241" cy="2641273"/>
              <a:chOff x="3961868" y="-891976"/>
              <a:chExt cx="905291" cy="2805686"/>
            </a:xfrm>
          </p:grpSpPr>
          <p:grpSp>
            <p:nvGrpSpPr>
              <p:cNvPr id="870" name="Google Shape;870;p8"/>
              <p:cNvGrpSpPr/>
              <p:nvPr/>
            </p:nvGrpSpPr>
            <p:grpSpPr>
              <a:xfrm>
                <a:off x="3961868" y="1008419"/>
                <a:ext cx="905291" cy="905291"/>
                <a:chOff x="764100" y="3623300"/>
                <a:chExt cx="1046700" cy="1046700"/>
              </a:xfrm>
            </p:grpSpPr>
            <p:sp>
              <p:nvSpPr>
                <p:cNvPr id="871" name="Google Shape;871;p8"/>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2" name="Google Shape;872;p8"/>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73" name="Google Shape;873;p8"/>
              <p:cNvGrpSpPr/>
              <p:nvPr/>
            </p:nvGrpSpPr>
            <p:grpSpPr>
              <a:xfrm>
                <a:off x="4155315" y="-891976"/>
                <a:ext cx="522826" cy="2613070"/>
                <a:chOff x="2447534" y="1219291"/>
                <a:chExt cx="478297" cy="2390513"/>
              </a:xfrm>
            </p:grpSpPr>
            <p:grpSp>
              <p:nvGrpSpPr>
                <p:cNvPr id="874" name="Google Shape;874;p8"/>
                <p:cNvGrpSpPr/>
                <p:nvPr/>
              </p:nvGrpSpPr>
              <p:grpSpPr>
                <a:xfrm>
                  <a:off x="2447534" y="1219291"/>
                  <a:ext cx="478297" cy="2390513"/>
                  <a:chOff x="2447534" y="1219291"/>
                  <a:chExt cx="478297" cy="2390513"/>
                </a:xfrm>
              </p:grpSpPr>
              <p:grpSp>
                <p:nvGrpSpPr>
                  <p:cNvPr id="875" name="Google Shape;875;p8"/>
                  <p:cNvGrpSpPr/>
                  <p:nvPr/>
                </p:nvGrpSpPr>
                <p:grpSpPr>
                  <a:xfrm>
                    <a:off x="2447534" y="2971595"/>
                    <a:ext cx="478297" cy="638209"/>
                    <a:chOff x="2447534" y="3081786"/>
                    <a:chExt cx="478297" cy="638209"/>
                  </a:xfrm>
                </p:grpSpPr>
                <p:sp>
                  <p:nvSpPr>
                    <p:cNvPr id="876" name="Google Shape;876;p8"/>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77" name="Google Shape;877;p8"/>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78" name="Google Shape;878;p8"/>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79" name="Google Shape;879;p8"/>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80" name="Google Shape;880;p8"/>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881" name="Google Shape;881;p8"/>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882" name="Google Shape;882;p8"/>
            <p:cNvGrpSpPr/>
            <p:nvPr/>
          </p:nvGrpSpPr>
          <p:grpSpPr>
            <a:xfrm>
              <a:off x="7811773" y="-2"/>
              <a:ext cx="492189" cy="1837864"/>
              <a:chOff x="5194218" y="-536312"/>
              <a:chExt cx="522827" cy="1952267"/>
            </a:xfrm>
          </p:grpSpPr>
          <p:grpSp>
            <p:nvGrpSpPr>
              <p:cNvPr id="883" name="Google Shape;883;p8"/>
              <p:cNvGrpSpPr/>
              <p:nvPr/>
            </p:nvGrpSpPr>
            <p:grpSpPr>
              <a:xfrm>
                <a:off x="5194218" y="893129"/>
                <a:ext cx="522827" cy="522827"/>
                <a:chOff x="764100" y="3623300"/>
                <a:chExt cx="1046700" cy="1046700"/>
              </a:xfrm>
            </p:grpSpPr>
            <p:sp>
              <p:nvSpPr>
                <p:cNvPr id="884" name="Google Shape;884;p8"/>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5" name="Google Shape;885;p8"/>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86" name="Google Shape;886;p8"/>
              <p:cNvGrpSpPr/>
              <p:nvPr/>
            </p:nvGrpSpPr>
            <p:grpSpPr>
              <a:xfrm>
                <a:off x="5371921" y="-536312"/>
                <a:ext cx="182209" cy="1814066"/>
                <a:chOff x="3305183" y="1663032"/>
                <a:chExt cx="166690" cy="1659561"/>
              </a:xfrm>
            </p:grpSpPr>
            <p:grpSp>
              <p:nvGrpSpPr>
                <p:cNvPr id="887" name="Google Shape;887;p8"/>
                <p:cNvGrpSpPr/>
                <p:nvPr/>
              </p:nvGrpSpPr>
              <p:grpSpPr>
                <a:xfrm>
                  <a:off x="3305183" y="1663032"/>
                  <a:ext cx="166690" cy="1659561"/>
                  <a:chOff x="3305183" y="1663032"/>
                  <a:chExt cx="166690" cy="1659561"/>
                </a:xfrm>
              </p:grpSpPr>
              <p:grpSp>
                <p:nvGrpSpPr>
                  <p:cNvPr id="888" name="Google Shape;888;p8"/>
                  <p:cNvGrpSpPr/>
                  <p:nvPr/>
                </p:nvGrpSpPr>
                <p:grpSpPr>
                  <a:xfrm>
                    <a:off x="3305183" y="2971595"/>
                    <a:ext cx="166690" cy="350998"/>
                    <a:chOff x="3305183" y="3146560"/>
                    <a:chExt cx="166690" cy="350998"/>
                  </a:xfrm>
                </p:grpSpPr>
                <p:sp>
                  <p:nvSpPr>
                    <p:cNvPr id="889" name="Google Shape;889;p8"/>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90" name="Google Shape;890;p8"/>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91" name="Google Shape;891;p8"/>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92" name="Google Shape;892;p8"/>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93" name="Google Shape;893;p8"/>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894" name="Google Shape;894;p8"/>
            <p:cNvGrpSpPr/>
            <p:nvPr/>
          </p:nvGrpSpPr>
          <p:grpSpPr>
            <a:xfrm>
              <a:off x="8018879" y="-29"/>
              <a:ext cx="810166" cy="4470272"/>
              <a:chOff x="7824797" y="-1724181"/>
              <a:chExt cx="860597" cy="4748536"/>
            </a:xfrm>
          </p:grpSpPr>
          <p:grpSp>
            <p:nvGrpSpPr>
              <p:cNvPr id="895" name="Google Shape;895;p8"/>
              <p:cNvGrpSpPr/>
              <p:nvPr/>
            </p:nvGrpSpPr>
            <p:grpSpPr>
              <a:xfrm>
                <a:off x="7824797" y="1891931"/>
                <a:ext cx="860597" cy="1132425"/>
                <a:chOff x="764100" y="3623300"/>
                <a:chExt cx="1046700" cy="1046700"/>
              </a:xfrm>
            </p:grpSpPr>
            <p:sp>
              <p:nvSpPr>
                <p:cNvPr id="896" name="Google Shape;896;p8"/>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7" name="Google Shape;897;p8"/>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98" name="Google Shape;898;p8"/>
              <p:cNvGrpSpPr/>
              <p:nvPr/>
            </p:nvGrpSpPr>
            <p:grpSpPr>
              <a:xfrm>
                <a:off x="8100547" y="-1724181"/>
                <a:ext cx="300376" cy="4529867"/>
                <a:chOff x="3792712" y="-322375"/>
                <a:chExt cx="274793" cy="4144055"/>
              </a:xfrm>
            </p:grpSpPr>
            <p:grpSp>
              <p:nvGrpSpPr>
                <p:cNvPr id="899" name="Google Shape;899;p8"/>
                <p:cNvGrpSpPr/>
                <p:nvPr/>
              </p:nvGrpSpPr>
              <p:grpSpPr>
                <a:xfrm>
                  <a:off x="3792712" y="-322375"/>
                  <a:ext cx="274793" cy="4144055"/>
                  <a:chOff x="3792712" y="-322375"/>
                  <a:chExt cx="274793" cy="4144055"/>
                </a:xfrm>
              </p:grpSpPr>
              <p:grpSp>
                <p:nvGrpSpPr>
                  <p:cNvPr id="900" name="Google Shape;900;p8"/>
                  <p:cNvGrpSpPr/>
                  <p:nvPr/>
                </p:nvGrpSpPr>
                <p:grpSpPr>
                  <a:xfrm>
                    <a:off x="3792712" y="2971595"/>
                    <a:ext cx="274793" cy="850085"/>
                    <a:chOff x="3792712" y="2879468"/>
                    <a:chExt cx="274793" cy="850085"/>
                  </a:xfrm>
                </p:grpSpPr>
                <p:sp>
                  <p:nvSpPr>
                    <p:cNvPr id="901" name="Google Shape;901;p8"/>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02" name="Google Shape;902;p8"/>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03" name="Google Shape;903;p8"/>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04" name="Google Shape;904;p8"/>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05" name="Google Shape;905;p8"/>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906" name="Google Shape;906;p8"/>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907" name="Google Shape;907;p8"/>
            <p:cNvGrpSpPr/>
            <p:nvPr/>
          </p:nvGrpSpPr>
          <p:grpSpPr>
            <a:xfrm>
              <a:off x="7184797" y="-17"/>
              <a:ext cx="985363" cy="3905971"/>
              <a:chOff x="1192601" y="-1724180"/>
              <a:chExt cx="1046700" cy="4149108"/>
            </a:xfrm>
          </p:grpSpPr>
          <p:grpSp>
            <p:nvGrpSpPr>
              <p:cNvPr id="908" name="Google Shape;908;p8"/>
              <p:cNvGrpSpPr/>
              <p:nvPr/>
            </p:nvGrpSpPr>
            <p:grpSpPr>
              <a:xfrm>
                <a:off x="1192601" y="1378228"/>
                <a:ext cx="1046700" cy="1046700"/>
                <a:chOff x="764100" y="3623300"/>
                <a:chExt cx="1046700" cy="1046700"/>
              </a:xfrm>
            </p:grpSpPr>
            <p:sp>
              <p:nvSpPr>
                <p:cNvPr id="909" name="Google Shape;909;p8"/>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0" name="Google Shape;910;p8"/>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11" name="Google Shape;911;p8"/>
              <p:cNvGrpSpPr/>
              <p:nvPr/>
            </p:nvGrpSpPr>
            <p:grpSpPr>
              <a:xfrm>
                <a:off x="1417979" y="-1724180"/>
                <a:ext cx="580390" cy="3855366"/>
                <a:chOff x="522260" y="372820"/>
                <a:chExt cx="530958" cy="3527002"/>
              </a:xfrm>
            </p:grpSpPr>
            <p:grpSp>
              <p:nvGrpSpPr>
                <p:cNvPr id="912" name="Google Shape;912;p8"/>
                <p:cNvGrpSpPr/>
                <p:nvPr/>
              </p:nvGrpSpPr>
              <p:grpSpPr>
                <a:xfrm>
                  <a:off x="522260" y="372820"/>
                  <a:ext cx="530958" cy="3527002"/>
                  <a:chOff x="522260" y="372820"/>
                  <a:chExt cx="530958" cy="3527002"/>
                </a:xfrm>
              </p:grpSpPr>
              <p:grpSp>
                <p:nvGrpSpPr>
                  <p:cNvPr id="913" name="Google Shape;913;p8"/>
                  <p:cNvGrpSpPr/>
                  <p:nvPr/>
                </p:nvGrpSpPr>
                <p:grpSpPr>
                  <a:xfrm>
                    <a:off x="522260" y="2971595"/>
                    <a:ext cx="530958" cy="928227"/>
                    <a:chOff x="522260" y="2971595"/>
                    <a:chExt cx="530958" cy="928227"/>
                  </a:xfrm>
                </p:grpSpPr>
                <p:sp>
                  <p:nvSpPr>
                    <p:cNvPr id="914" name="Google Shape;914;p8"/>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5" name="Google Shape;915;p8"/>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6" name="Google Shape;916;p8"/>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7" name="Google Shape;917;p8"/>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18" name="Google Shape;918;p8"/>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19" name="Google Shape;919;p8"/>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920" name="Google Shape;920;p8"/>
            <p:cNvGrpSpPr/>
            <p:nvPr/>
          </p:nvGrpSpPr>
          <p:grpSpPr>
            <a:xfrm>
              <a:off x="6196930" y="7"/>
              <a:ext cx="985363" cy="2629685"/>
              <a:chOff x="6010934" y="1"/>
              <a:chExt cx="1046700" cy="2793377"/>
            </a:xfrm>
          </p:grpSpPr>
          <p:grpSp>
            <p:nvGrpSpPr>
              <p:cNvPr id="921" name="Google Shape;921;p8"/>
              <p:cNvGrpSpPr/>
              <p:nvPr/>
            </p:nvGrpSpPr>
            <p:grpSpPr>
              <a:xfrm>
                <a:off x="6010934" y="1746678"/>
                <a:ext cx="1046700" cy="1046700"/>
                <a:chOff x="764100" y="3623300"/>
                <a:chExt cx="1046700" cy="1046700"/>
              </a:xfrm>
            </p:grpSpPr>
            <p:sp>
              <p:nvSpPr>
                <p:cNvPr id="922" name="Google Shape;922;p8"/>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3" name="Google Shape;923;p8"/>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24" name="Google Shape;924;p8"/>
              <p:cNvGrpSpPr/>
              <p:nvPr/>
            </p:nvGrpSpPr>
            <p:grpSpPr>
              <a:xfrm>
                <a:off x="6308747" y="1"/>
                <a:ext cx="441786" cy="2571886"/>
                <a:chOff x="1121941" y="1609666"/>
                <a:chExt cx="404159" cy="2352837"/>
              </a:xfrm>
            </p:grpSpPr>
            <p:grpSp>
              <p:nvGrpSpPr>
                <p:cNvPr id="925" name="Google Shape;925;p8"/>
                <p:cNvGrpSpPr/>
                <p:nvPr/>
              </p:nvGrpSpPr>
              <p:grpSpPr>
                <a:xfrm>
                  <a:off x="1121941" y="1609666"/>
                  <a:ext cx="404159" cy="2352837"/>
                  <a:chOff x="1121941" y="1609666"/>
                  <a:chExt cx="404159" cy="2352837"/>
                </a:xfrm>
              </p:grpSpPr>
              <p:grpSp>
                <p:nvGrpSpPr>
                  <p:cNvPr id="926" name="Google Shape;926;p8"/>
                  <p:cNvGrpSpPr/>
                  <p:nvPr/>
                </p:nvGrpSpPr>
                <p:grpSpPr>
                  <a:xfrm>
                    <a:off x="1121941" y="2971595"/>
                    <a:ext cx="404159" cy="990908"/>
                    <a:chOff x="1121941" y="2969319"/>
                    <a:chExt cx="404159" cy="990908"/>
                  </a:xfrm>
                </p:grpSpPr>
                <p:sp>
                  <p:nvSpPr>
                    <p:cNvPr id="927" name="Google Shape;927;p8"/>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28" name="Google Shape;928;p8"/>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29" name="Google Shape;929;p8"/>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30" name="Google Shape;930;p8"/>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31" name="Google Shape;931;p8"/>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32" name="Google Shape;932;p8"/>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933" name="Google Shape;933;p8"/>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934" name="Google Shape;934;p8"/>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935" name="Google Shape;935;p8"/>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936" name="Google Shape;936;p8"/>
            <p:cNvGrpSpPr/>
            <p:nvPr/>
          </p:nvGrpSpPr>
          <p:grpSpPr>
            <a:xfrm>
              <a:off x="7192739" y="3730341"/>
              <a:ext cx="148551" cy="170121"/>
              <a:chOff x="3462796" y="2555878"/>
              <a:chExt cx="157798" cy="180711"/>
            </a:xfrm>
          </p:grpSpPr>
          <p:sp>
            <p:nvSpPr>
              <p:cNvPr id="937" name="Google Shape;937;p8"/>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38" name="Google Shape;938;p8"/>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39" name="Google Shape;939;p8"/>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0" name="Google Shape;940;p8"/>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1" name="Google Shape;941;p8"/>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2" name="Google Shape;942;p8"/>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3A1C593-65D0-4073-BCC9-577B9352EA97}" type="datetimeFigureOut">
              <a:rPr lang="en-US" smtClean="0"/>
              <a:t>5/6/2024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43"/>
        <p:cNvGrpSpPr/>
        <p:nvPr/>
      </p:nvGrpSpPr>
      <p:grpSpPr>
        <a:xfrm>
          <a:off x="0" y="0"/>
          <a:ext cx="0" cy="0"/>
          <a:chOff x="0" y="0"/>
          <a:chExt cx="0" cy="0"/>
        </a:xfrm>
      </p:grpSpPr>
      <p:sp>
        <p:nvSpPr>
          <p:cNvPr id="944" name="Google Shape;944;p9"/>
          <p:cNvSpPr txBox="1">
            <a:spLocks noGrp="1"/>
          </p:cNvSpPr>
          <p:nvPr>
            <p:ph type="body" idx="1"/>
          </p:nvPr>
        </p:nvSpPr>
        <p:spPr>
          <a:xfrm>
            <a:off x="1140400" y="6121567"/>
            <a:ext cx="9911200" cy="446400"/>
          </a:xfrm>
          <a:prstGeom prst="rect">
            <a:avLst/>
          </a:prstGeom>
        </p:spPr>
        <p:txBody>
          <a:bodyPr spcFirstLastPara="1" wrap="square" lIns="0" tIns="0" rIns="0" bIns="0" anchor="t" anchorCtr="0">
            <a:noAutofit/>
          </a:bodyPr>
          <a:lstStyle>
            <a:lvl1pPr marL="609600" lvl="0" indent="-304800" algn="ctr" rtl="0">
              <a:spcBef>
                <a:spcPts val="0"/>
              </a:spcBef>
              <a:spcAft>
                <a:spcPts val="800"/>
              </a:spcAft>
              <a:buClr>
                <a:schemeClr val="accent1"/>
              </a:buClr>
              <a:buSzPts val="1800"/>
              <a:buNone/>
              <a:defRPr sz="2400">
                <a:solidFill>
                  <a:schemeClr val="accent1"/>
                </a:solidFill>
              </a:defRPr>
            </a:lvl1pPr>
          </a:lstStyle>
          <a:p>
            <a:endParaRPr/>
          </a:p>
        </p:txBody>
      </p:sp>
      <p:sp>
        <p:nvSpPr>
          <p:cNvPr id="945" name="Google Shape;945;p9"/>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946" name="Google Shape;946;p9"/>
          <p:cNvGrpSpPr/>
          <p:nvPr/>
        </p:nvGrpSpPr>
        <p:grpSpPr>
          <a:xfrm>
            <a:off x="2831863" y="-4"/>
            <a:ext cx="331845" cy="1439768"/>
            <a:chOff x="6176324" y="1765810"/>
            <a:chExt cx="466512" cy="2024421"/>
          </a:xfrm>
        </p:grpSpPr>
        <p:sp>
          <p:nvSpPr>
            <p:cNvPr id="947" name="Google Shape;947;p9"/>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8" name="Google Shape;948;p9"/>
            <p:cNvSpPr/>
            <p:nvPr/>
          </p:nvSpPr>
          <p:spPr>
            <a:xfrm>
              <a:off x="6400743" y="1765810"/>
              <a:ext cx="17700" cy="12093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49" name="Google Shape;949;p9"/>
          <p:cNvGrpSpPr/>
          <p:nvPr/>
        </p:nvGrpSpPr>
        <p:grpSpPr>
          <a:xfrm>
            <a:off x="8140824" y="-8"/>
            <a:ext cx="419975" cy="954244"/>
            <a:chOff x="4897958" y="2723139"/>
            <a:chExt cx="514087" cy="1168081"/>
          </a:xfrm>
        </p:grpSpPr>
        <p:sp>
          <p:nvSpPr>
            <p:cNvPr id="950" name="Google Shape;950;p9"/>
            <p:cNvSpPr/>
            <p:nvPr/>
          </p:nvSpPr>
          <p:spPr>
            <a:xfrm>
              <a:off x="4897958" y="2971595"/>
              <a:ext cx="514087" cy="919625"/>
            </a:xfrm>
            <a:custGeom>
              <a:avLst/>
              <a:gdLst/>
              <a:ahLst/>
              <a:cxnLst/>
              <a:rect l="l" t="t" r="r" b="b"/>
              <a:pathLst>
                <a:path w="514087" h="919625" extrusionOk="0">
                  <a:moveTo>
                    <a:pt x="503440" y="612940"/>
                  </a:moveTo>
                  <a:cubicBezTo>
                    <a:pt x="488835" y="497878"/>
                    <a:pt x="385076" y="411391"/>
                    <a:pt x="386663" y="292519"/>
                  </a:cubicBezTo>
                  <a:cubicBezTo>
                    <a:pt x="400316" y="294106"/>
                    <a:pt x="377964" y="247751"/>
                    <a:pt x="368312" y="237972"/>
                  </a:cubicBezTo>
                  <a:cubicBezTo>
                    <a:pt x="360247" y="200825"/>
                    <a:pt x="403681" y="12865"/>
                    <a:pt x="343674" y="33820"/>
                  </a:cubicBezTo>
                  <a:cubicBezTo>
                    <a:pt x="345134" y="-16980"/>
                    <a:pt x="171017" y="-6630"/>
                    <a:pt x="171208" y="38837"/>
                  </a:cubicBezTo>
                  <a:cubicBezTo>
                    <a:pt x="161746" y="39408"/>
                    <a:pt x="145808" y="36233"/>
                    <a:pt x="145808" y="50139"/>
                  </a:cubicBezTo>
                  <a:cubicBezTo>
                    <a:pt x="145808" y="112369"/>
                    <a:pt x="144919" y="174028"/>
                    <a:pt x="145236" y="236068"/>
                  </a:cubicBezTo>
                  <a:cubicBezTo>
                    <a:pt x="131203" y="242418"/>
                    <a:pt x="99262" y="286359"/>
                    <a:pt x="127456" y="301345"/>
                  </a:cubicBezTo>
                  <a:cubicBezTo>
                    <a:pt x="139839" y="437108"/>
                    <a:pt x="-22340" y="548995"/>
                    <a:pt x="2615" y="706349"/>
                  </a:cubicBezTo>
                  <a:cubicBezTo>
                    <a:pt x="55892" y="1056297"/>
                    <a:pt x="596023" y="940409"/>
                    <a:pt x="503440" y="61294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51" name="Google Shape;951;p9"/>
            <p:cNvSpPr/>
            <p:nvPr/>
          </p:nvSpPr>
          <p:spPr>
            <a:xfrm>
              <a:off x="5157477" y="2723139"/>
              <a:ext cx="17700" cy="252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52" name="Google Shape;952;p9"/>
          <p:cNvGrpSpPr/>
          <p:nvPr/>
        </p:nvGrpSpPr>
        <p:grpSpPr>
          <a:xfrm>
            <a:off x="5095439" y="-7"/>
            <a:ext cx="331831" cy="888923"/>
            <a:chOff x="5578966" y="2874382"/>
            <a:chExt cx="406190" cy="1088121"/>
          </a:xfrm>
        </p:grpSpPr>
        <p:sp>
          <p:nvSpPr>
            <p:cNvPr id="953" name="Google Shape;953;p9"/>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54" name="Google Shape;954;p9"/>
            <p:cNvSpPr/>
            <p:nvPr/>
          </p:nvSpPr>
          <p:spPr>
            <a:xfrm>
              <a:off x="5774610" y="2874382"/>
              <a:ext cx="17700" cy="100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55" name="Google Shape;955;p9"/>
          <p:cNvGrpSpPr/>
          <p:nvPr/>
        </p:nvGrpSpPr>
        <p:grpSpPr>
          <a:xfrm>
            <a:off x="6396925" y="-1"/>
            <a:ext cx="381109" cy="1556839"/>
            <a:chOff x="6176324" y="1884520"/>
            <a:chExt cx="466512" cy="1905711"/>
          </a:xfrm>
        </p:grpSpPr>
        <p:sp>
          <p:nvSpPr>
            <p:cNvPr id="956" name="Google Shape;956;p9"/>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57" name="Google Shape;957;p9"/>
            <p:cNvSpPr/>
            <p:nvPr/>
          </p:nvSpPr>
          <p:spPr>
            <a:xfrm>
              <a:off x="6400710" y="1884520"/>
              <a:ext cx="17700" cy="1090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58" name="Google Shape;958;p9"/>
          <p:cNvGrpSpPr/>
          <p:nvPr/>
        </p:nvGrpSpPr>
        <p:grpSpPr>
          <a:xfrm>
            <a:off x="3330557" y="-1"/>
            <a:ext cx="389313" cy="835813"/>
            <a:chOff x="6798998" y="2578195"/>
            <a:chExt cx="476555" cy="1023111"/>
          </a:xfrm>
        </p:grpSpPr>
        <p:sp>
          <p:nvSpPr>
            <p:cNvPr id="959" name="Google Shape;959;p9"/>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0" name="Google Shape;960;p9"/>
            <p:cNvSpPr/>
            <p:nvPr/>
          </p:nvSpPr>
          <p:spPr>
            <a:xfrm>
              <a:off x="7026852" y="2578195"/>
              <a:ext cx="17700" cy="39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61" name="Google Shape;961;p9"/>
          <p:cNvGrpSpPr/>
          <p:nvPr/>
        </p:nvGrpSpPr>
        <p:grpSpPr>
          <a:xfrm>
            <a:off x="9329073" y="1"/>
            <a:ext cx="139264" cy="1113839"/>
            <a:chOff x="7576714" y="1965553"/>
            <a:chExt cx="170472" cy="1363439"/>
          </a:xfrm>
        </p:grpSpPr>
        <p:sp>
          <p:nvSpPr>
            <p:cNvPr id="962" name="Google Shape;962;p9"/>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3" name="Google Shape;963;p9"/>
            <p:cNvSpPr/>
            <p:nvPr/>
          </p:nvSpPr>
          <p:spPr>
            <a:xfrm>
              <a:off x="7652967" y="1965553"/>
              <a:ext cx="17700" cy="1009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64" name="Google Shape;964;p9"/>
          <p:cNvGrpSpPr/>
          <p:nvPr/>
        </p:nvGrpSpPr>
        <p:grpSpPr>
          <a:xfrm>
            <a:off x="4247933" y="-5"/>
            <a:ext cx="235583" cy="1747016"/>
            <a:chOff x="7883572" y="1683399"/>
            <a:chExt cx="288375" cy="2138505"/>
          </a:xfrm>
        </p:grpSpPr>
        <p:sp>
          <p:nvSpPr>
            <p:cNvPr id="965" name="Google Shape;965;p9"/>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6" name="Google Shape;966;p9"/>
            <p:cNvSpPr/>
            <p:nvPr/>
          </p:nvSpPr>
          <p:spPr>
            <a:xfrm>
              <a:off x="8024914" y="1683399"/>
              <a:ext cx="17700" cy="1291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67" name="Google Shape;967;p9"/>
          <p:cNvGrpSpPr/>
          <p:nvPr/>
        </p:nvGrpSpPr>
        <p:grpSpPr>
          <a:xfrm>
            <a:off x="3304724" y="137928"/>
            <a:ext cx="128911" cy="147629"/>
            <a:chOff x="3462796" y="2555878"/>
            <a:chExt cx="157798" cy="180711"/>
          </a:xfrm>
        </p:grpSpPr>
        <p:sp>
          <p:nvSpPr>
            <p:cNvPr id="968" name="Google Shape;968;p9"/>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9" name="Google Shape;969;p9"/>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0" name="Google Shape;970;p9"/>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1" name="Google Shape;971;p9"/>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2" name="Google Shape;972;p9"/>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3" name="Google Shape;973;p9"/>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74" name="Google Shape;974;p9"/>
          <p:cNvGrpSpPr/>
          <p:nvPr/>
        </p:nvGrpSpPr>
        <p:grpSpPr>
          <a:xfrm>
            <a:off x="5658968" y="954239"/>
            <a:ext cx="147377" cy="155263"/>
            <a:chOff x="3770248" y="2527300"/>
            <a:chExt cx="180404" cy="190055"/>
          </a:xfrm>
        </p:grpSpPr>
        <p:sp>
          <p:nvSpPr>
            <p:cNvPr id="975" name="Google Shape;975;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6" name="Google Shape;976;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7" name="Google Shape;977;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8" name="Google Shape;978;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79" name="Google Shape;979;p9"/>
          <p:cNvGrpSpPr/>
          <p:nvPr/>
        </p:nvGrpSpPr>
        <p:grpSpPr>
          <a:xfrm>
            <a:off x="8729408" y="39303"/>
            <a:ext cx="175197" cy="200637"/>
            <a:chOff x="3462796" y="2555878"/>
            <a:chExt cx="157798" cy="180711"/>
          </a:xfrm>
        </p:grpSpPr>
        <p:sp>
          <p:nvSpPr>
            <p:cNvPr id="980" name="Google Shape;980;p9"/>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1" name="Google Shape;981;p9"/>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2" name="Google Shape;982;p9"/>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3" name="Google Shape;983;p9"/>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4" name="Google Shape;984;p9"/>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5" name="Google Shape;985;p9"/>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86" name="Google Shape;986;p9"/>
          <p:cNvGrpSpPr/>
          <p:nvPr/>
        </p:nvGrpSpPr>
        <p:grpSpPr>
          <a:xfrm>
            <a:off x="7248815" y="1350773"/>
            <a:ext cx="200296" cy="211012"/>
            <a:chOff x="3770248" y="2527300"/>
            <a:chExt cx="180404" cy="190055"/>
          </a:xfrm>
        </p:grpSpPr>
        <p:sp>
          <p:nvSpPr>
            <p:cNvPr id="987" name="Google Shape;987;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8" name="Google Shape;988;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9" name="Google Shape;989;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0" name="Google Shape;990;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91" name="Google Shape;991;p9"/>
          <p:cNvGrpSpPr/>
          <p:nvPr/>
        </p:nvGrpSpPr>
        <p:grpSpPr>
          <a:xfrm rot="5400000">
            <a:off x="7044013" y="398712"/>
            <a:ext cx="175197" cy="200613"/>
            <a:chOff x="3462796" y="2555878"/>
            <a:chExt cx="157798" cy="180711"/>
          </a:xfrm>
        </p:grpSpPr>
        <p:sp>
          <p:nvSpPr>
            <p:cNvPr id="992" name="Google Shape;992;p9"/>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3" name="Google Shape;993;p9"/>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4" name="Google Shape;994;p9"/>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5" name="Google Shape;995;p9"/>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6" name="Google Shape;996;p9"/>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7" name="Google Shape;997;p9"/>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98" name="Google Shape;998;p9"/>
          <p:cNvGrpSpPr/>
          <p:nvPr/>
        </p:nvGrpSpPr>
        <p:grpSpPr>
          <a:xfrm>
            <a:off x="2815171" y="1062788"/>
            <a:ext cx="147377" cy="155263"/>
            <a:chOff x="3770248" y="2527300"/>
            <a:chExt cx="180404" cy="190055"/>
          </a:xfrm>
        </p:grpSpPr>
        <p:sp>
          <p:nvSpPr>
            <p:cNvPr id="999" name="Google Shape;999;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0" name="Google Shape;1000;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1" name="Google Shape;1001;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2" name="Google Shape;1002;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003" name="Google Shape;1003;p9"/>
          <p:cNvGrpSpPr/>
          <p:nvPr/>
        </p:nvGrpSpPr>
        <p:grpSpPr>
          <a:xfrm rot="-2700000">
            <a:off x="9362097" y="1610345"/>
            <a:ext cx="147363" cy="155247"/>
            <a:chOff x="3770248" y="2527300"/>
            <a:chExt cx="180404" cy="190055"/>
          </a:xfrm>
        </p:grpSpPr>
        <p:sp>
          <p:nvSpPr>
            <p:cNvPr id="1004" name="Google Shape;1004;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5" name="Google Shape;1005;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6" name="Google Shape;1006;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7" name="Google Shape;1007;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008" name="Google Shape;1008;p9"/>
          <p:cNvGrpSpPr/>
          <p:nvPr/>
        </p:nvGrpSpPr>
        <p:grpSpPr>
          <a:xfrm>
            <a:off x="4402573" y="-3"/>
            <a:ext cx="855084" cy="1921939"/>
            <a:chOff x="2484475" y="746199"/>
            <a:chExt cx="1046700" cy="2352626"/>
          </a:xfrm>
        </p:grpSpPr>
        <p:sp>
          <p:nvSpPr>
            <p:cNvPr id="1009" name="Google Shape;1009;p9"/>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0" name="Google Shape;1010;p9"/>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011" name="Google Shape;1011;p9"/>
            <p:cNvGrpSpPr/>
            <p:nvPr/>
          </p:nvGrpSpPr>
          <p:grpSpPr>
            <a:xfrm>
              <a:off x="2769703" y="746199"/>
              <a:ext cx="510180" cy="2066757"/>
              <a:chOff x="1818382" y="1899501"/>
              <a:chExt cx="466728" cy="1890730"/>
            </a:xfrm>
          </p:grpSpPr>
          <p:grpSp>
            <p:nvGrpSpPr>
              <p:cNvPr id="1012" name="Google Shape;1012;p9"/>
              <p:cNvGrpSpPr/>
              <p:nvPr/>
            </p:nvGrpSpPr>
            <p:grpSpPr>
              <a:xfrm>
                <a:off x="1818382" y="2971595"/>
                <a:ext cx="466728" cy="818636"/>
                <a:chOff x="1818382" y="2942618"/>
                <a:chExt cx="466728" cy="818636"/>
              </a:xfrm>
            </p:grpSpPr>
            <p:sp>
              <p:nvSpPr>
                <p:cNvPr id="1013" name="Google Shape;1013;p9"/>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14" name="Google Shape;1014;p9"/>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15" name="Google Shape;1015;p9"/>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16" name="Google Shape;1016;p9"/>
              <p:cNvSpPr/>
              <p:nvPr/>
            </p:nvSpPr>
            <p:spPr>
              <a:xfrm>
                <a:off x="2046061" y="1899501"/>
                <a:ext cx="17700" cy="10785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17" name="Google Shape;1017;p9"/>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19050" cap="rnd" cmpd="sng">
              <a:solidFill>
                <a:schemeClr val="lt1"/>
              </a:solidFill>
              <a:prstDash val="solid"/>
              <a:round/>
              <a:headEnd type="none" w="med" len="med"/>
              <a:tailEnd type="none" w="med" len="med"/>
            </a:ln>
          </p:spPr>
        </p:sp>
      </p:grpSp>
      <p:grpSp>
        <p:nvGrpSpPr>
          <p:cNvPr id="1018" name="Google Shape;1018;p9"/>
          <p:cNvGrpSpPr/>
          <p:nvPr/>
        </p:nvGrpSpPr>
        <p:grpSpPr>
          <a:xfrm>
            <a:off x="5609505" y="-1"/>
            <a:ext cx="739563" cy="1055377"/>
            <a:chOff x="3961868" y="621833"/>
            <a:chExt cx="905291" cy="1291877"/>
          </a:xfrm>
        </p:grpSpPr>
        <p:grpSp>
          <p:nvGrpSpPr>
            <p:cNvPr id="1019" name="Google Shape;1019;p9"/>
            <p:cNvGrpSpPr/>
            <p:nvPr/>
          </p:nvGrpSpPr>
          <p:grpSpPr>
            <a:xfrm>
              <a:off x="3961868" y="1008419"/>
              <a:ext cx="905291" cy="905291"/>
              <a:chOff x="764100" y="3623300"/>
              <a:chExt cx="1046700" cy="1046700"/>
            </a:xfrm>
          </p:grpSpPr>
          <p:sp>
            <p:nvSpPr>
              <p:cNvPr id="1020" name="Google Shape;1020;p9"/>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1" name="Google Shape;1021;p9"/>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22" name="Google Shape;1022;p9"/>
            <p:cNvGrpSpPr/>
            <p:nvPr/>
          </p:nvGrpSpPr>
          <p:grpSpPr>
            <a:xfrm>
              <a:off x="4155315" y="621833"/>
              <a:ext cx="522826" cy="1099260"/>
              <a:chOff x="2447534" y="2604168"/>
              <a:chExt cx="478297" cy="1005636"/>
            </a:xfrm>
          </p:grpSpPr>
          <p:grpSp>
            <p:nvGrpSpPr>
              <p:cNvPr id="1023" name="Google Shape;1023;p9"/>
              <p:cNvGrpSpPr/>
              <p:nvPr/>
            </p:nvGrpSpPr>
            <p:grpSpPr>
              <a:xfrm>
                <a:off x="2447534" y="2604168"/>
                <a:ext cx="478297" cy="1005636"/>
                <a:chOff x="2447534" y="2604168"/>
                <a:chExt cx="478297" cy="1005636"/>
              </a:xfrm>
            </p:grpSpPr>
            <p:grpSp>
              <p:nvGrpSpPr>
                <p:cNvPr id="1024" name="Google Shape;1024;p9"/>
                <p:cNvGrpSpPr/>
                <p:nvPr/>
              </p:nvGrpSpPr>
              <p:grpSpPr>
                <a:xfrm>
                  <a:off x="2447534" y="2971595"/>
                  <a:ext cx="478297" cy="638209"/>
                  <a:chOff x="2447534" y="3081786"/>
                  <a:chExt cx="478297" cy="638209"/>
                </a:xfrm>
              </p:grpSpPr>
              <p:sp>
                <p:nvSpPr>
                  <p:cNvPr id="1025" name="Google Shape;1025;p9"/>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26" name="Google Shape;1026;p9"/>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27" name="Google Shape;1027;p9"/>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28" name="Google Shape;1028;p9"/>
                <p:cNvSpPr/>
                <p:nvPr/>
              </p:nvSpPr>
              <p:spPr>
                <a:xfrm>
                  <a:off x="2675601" y="2604168"/>
                  <a:ext cx="17700" cy="373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29" name="Google Shape;1029;p9"/>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19050" cap="rnd" cmpd="sng">
                <a:solidFill>
                  <a:schemeClr val="lt1"/>
                </a:solidFill>
                <a:prstDash val="solid"/>
                <a:round/>
                <a:headEnd type="none" w="med" len="med"/>
                <a:tailEnd type="none" w="med" len="med"/>
              </a:ln>
            </p:spPr>
          </p:sp>
          <p:sp>
            <p:nvSpPr>
              <p:cNvPr id="1030" name="Google Shape;1030;p9"/>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19050" cap="rnd" cmpd="sng">
                <a:solidFill>
                  <a:schemeClr val="lt1"/>
                </a:solidFill>
                <a:prstDash val="solid"/>
                <a:round/>
                <a:headEnd type="none" w="med" len="med"/>
                <a:tailEnd type="none" w="med" len="med"/>
              </a:ln>
            </p:spPr>
          </p:sp>
        </p:grpSp>
      </p:grpSp>
      <p:grpSp>
        <p:nvGrpSpPr>
          <p:cNvPr id="1031" name="Google Shape;1031;p9"/>
          <p:cNvGrpSpPr/>
          <p:nvPr/>
        </p:nvGrpSpPr>
        <p:grpSpPr>
          <a:xfrm>
            <a:off x="6616253" y="-9"/>
            <a:ext cx="427115" cy="648753"/>
            <a:chOff x="5194218" y="621823"/>
            <a:chExt cx="522827" cy="794132"/>
          </a:xfrm>
        </p:grpSpPr>
        <p:grpSp>
          <p:nvGrpSpPr>
            <p:cNvPr id="1032" name="Google Shape;1032;p9"/>
            <p:cNvGrpSpPr/>
            <p:nvPr/>
          </p:nvGrpSpPr>
          <p:grpSpPr>
            <a:xfrm>
              <a:off x="5194218" y="893129"/>
              <a:ext cx="522827" cy="522827"/>
              <a:chOff x="764100" y="3623300"/>
              <a:chExt cx="1046700" cy="1046700"/>
            </a:xfrm>
          </p:grpSpPr>
          <p:sp>
            <p:nvSpPr>
              <p:cNvPr id="1033" name="Google Shape;1033;p9"/>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4" name="Google Shape;1034;p9"/>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35" name="Google Shape;1035;p9"/>
            <p:cNvGrpSpPr/>
            <p:nvPr/>
          </p:nvGrpSpPr>
          <p:grpSpPr>
            <a:xfrm>
              <a:off x="5371921" y="621823"/>
              <a:ext cx="182209" cy="655932"/>
              <a:chOff x="3305183" y="2722527"/>
              <a:chExt cx="166690" cy="600065"/>
            </a:xfrm>
          </p:grpSpPr>
          <p:grpSp>
            <p:nvGrpSpPr>
              <p:cNvPr id="1036" name="Google Shape;1036;p9"/>
              <p:cNvGrpSpPr/>
              <p:nvPr/>
            </p:nvGrpSpPr>
            <p:grpSpPr>
              <a:xfrm>
                <a:off x="3305183" y="2722527"/>
                <a:ext cx="166690" cy="600065"/>
                <a:chOff x="3305183" y="2722527"/>
                <a:chExt cx="166690" cy="600065"/>
              </a:xfrm>
            </p:grpSpPr>
            <p:grpSp>
              <p:nvGrpSpPr>
                <p:cNvPr id="1037" name="Google Shape;1037;p9"/>
                <p:cNvGrpSpPr/>
                <p:nvPr/>
              </p:nvGrpSpPr>
              <p:grpSpPr>
                <a:xfrm>
                  <a:off x="3305183" y="2971595"/>
                  <a:ext cx="166690" cy="350998"/>
                  <a:chOff x="3305183" y="3146560"/>
                  <a:chExt cx="166690" cy="350998"/>
                </a:xfrm>
              </p:grpSpPr>
              <p:sp>
                <p:nvSpPr>
                  <p:cNvPr id="1038" name="Google Shape;1038;p9"/>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39" name="Google Shape;1039;p9"/>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40" name="Google Shape;1040;p9"/>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41" name="Google Shape;1041;p9"/>
                <p:cNvSpPr/>
                <p:nvPr/>
              </p:nvSpPr>
              <p:spPr>
                <a:xfrm>
                  <a:off x="3375891" y="2722527"/>
                  <a:ext cx="17700" cy="255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42" name="Google Shape;1042;p9"/>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043" name="Google Shape;1043;p9"/>
          <p:cNvGrpSpPr/>
          <p:nvPr/>
        </p:nvGrpSpPr>
        <p:grpSpPr>
          <a:xfrm>
            <a:off x="8765260" y="3"/>
            <a:ext cx="703051" cy="1759497"/>
            <a:chOff x="7824797" y="870572"/>
            <a:chExt cx="860597" cy="2153783"/>
          </a:xfrm>
        </p:grpSpPr>
        <p:grpSp>
          <p:nvGrpSpPr>
            <p:cNvPr id="1044" name="Google Shape;1044;p9"/>
            <p:cNvGrpSpPr/>
            <p:nvPr/>
          </p:nvGrpSpPr>
          <p:grpSpPr>
            <a:xfrm>
              <a:off x="7824797" y="1891931"/>
              <a:ext cx="860597" cy="1132425"/>
              <a:chOff x="764100" y="3623300"/>
              <a:chExt cx="1046700" cy="1046700"/>
            </a:xfrm>
          </p:grpSpPr>
          <p:sp>
            <p:nvSpPr>
              <p:cNvPr id="1045" name="Google Shape;1045;p9"/>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6" name="Google Shape;1046;p9"/>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47" name="Google Shape;1047;p9"/>
            <p:cNvGrpSpPr/>
            <p:nvPr/>
          </p:nvGrpSpPr>
          <p:grpSpPr>
            <a:xfrm>
              <a:off x="8100547" y="870572"/>
              <a:ext cx="300376" cy="1935114"/>
              <a:chOff x="3792712" y="2051381"/>
              <a:chExt cx="274793" cy="1770299"/>
            </a:xfrm>
          </p:grpSpPr>
          <p:grpSp>
            <p:nvGrpSpPr>
              <p:cNvPr id="1048" name="Google Shape;1048;p9"/>
              <p:cNvGrpSpPr/>
              <p:nvPr/>
            </p:nvGrpSpPr>
            <p:grpSpPr>
              <a:xfrm>
                <a:off x="3792712" y="2051381"/>
                <a:ext cx="274793" cy="1770299"/>
                <a:chOff x="3792712" y="2051381"/>
                <a:chExt cx="274793" cy="1770299"/>
              </a:xfrm>
            </p:grpSpPr>
            <p:grpSp>
              <p:nvGrpSpPr>
                <p:cNvPr id="1049" name="Google Shape;1049;p9"/>
                <p:cNvGrpSpPr/>
                <p:nvPr/>
              </p:nvGrpSpPr>
              <p:grpSpPr>
                <a:xfrm>
                  <a:off x="3792712" y="2971595"/>
                  <a:ext cx="274793" cy="850085"/>
                  <a:chOff x="3792712" y="2879468"/>
                  <a:chExt cx="274793" cy="850085"/>
                </a:xfrm>
              </p:grpSpPr>
              <p:sp>
                <p:nvSpPr>
                  <p:cNvPr id="1050" name="Google Shape;1050;p9"/>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51" name="Google Shape;1051;p9"/>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52" name="Google Shape;1052;p9"/>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53" name="Google Shape;1053;p9"/>
                <p:cNvSpPr/>
                <p:nvPr/>
              </p:nvSpPr>
              <p:spPr>
                <a:xfrm>
                  <a:off x="3923176" y="2051381"/>
                  <a:ext cx="17700" cy="9264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54" name="Google Shape;1054;p9"/>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19050" cap="rnd" cmpd="sng">
                <a:solidFill>
                  <a:schemeClr val="lt1"/>
                </a:solidFill>
                <a:prstDash val="solid"/>
                <a:round/>
                <a:headEnd type="none" w="med" len="med"/>
                <a:tailEnd type="none" w="med" len="med"/>
              </a:ln>
            </p:spPr>
          </p:sp>
          <p:sp>
            <p:nvSpPr>
              <p:cNvPr id="1055" name="Google Shape;1055;p9"/>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19050" cap="rnd" cmpd="sng">
                <a:solidFill>
                  <a:schemeClr val="lt1"/>
                </a:solidFill>
                <a:prstDash val="solid"/>
                <a:round/>
                <a:headEnd type="none" w="med" len="med"/>
                <a:tailEnd type="none" w="med" len="med"/>
              </a:ln>
            </p:spPr>
          </p:sp>
        </p:grpSp>
      </p:grpSp>
      <p:grpSp>
        <p:nvGrpSpPr>
          <p:cNvPr id="1056" name="Google Shape;1056;p9"/>
          <p:cNvGrpSpPr/>
          <p:nvPr/>
        </p:nvGrpSpPr>
        <p:grpSpPr>
          <a:xfrm>
            <a:off x="3347199" y="9"/>
            <a:ext cx="855084" cy="1371399"/>
            <a:chOff x="1192601" y="746213"/>
            <a:chExt cx="1046700" cy="1678715"/>
          </a:xfrm>
        </p:grpSpPr>
        <p:grpSp>
          <p:nvGrpSpPr>
            <p:cNvPr id="1057" name="Google Shape;1057;p9"/>
            <p:cNvGrpSpPr/>
            <p:nvPr/>
          </p:nvGrpSpPr>
          <p:grpSpPr>
            <a:xfrm>
              <a:off x="1192601" y="1378228"/>
              <a:ext cx="1046700" cy="1046700"/>
              <a:chOff x="764100" y="3623300"/>
              <a:chExt cx="1046700" cy="1046700"/>
            </a:xfrm>
          </p:grpSpPr>
          <p:sp>
            <p:nvSpPr>
              <p:cNvPr id="1058" name="Google Shape;1058;p9"/>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9" name="Google Shape;1059;p9"/>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60" name="Google Shape;1060;p9"/>
            <p:cNvGrpSpPr/>
            <p:nvPr/>
          </p:nvGrpSpPr>
          <p:grpSpPr>
            <a:xfrm>
              <a:off x="1417979" y="746213"/>
              <a:ext cx="580390" cy="1384973"/>
              <a:chOff x="522260" y="2632808"/>
              <a:chExt cx="530958" cy="1267014"/>
            </a:xfrm>
          </p:grpSpPr>
          <p:grpSp>
            <p:nvGrpSpPr>
              <p:cNvPr id="1061" name="Google Shape;1061;p9"/>
              <p:cNvGrpSpPr/>
              <p:nvPr/>
            </p:nvGrpSpPr>
            <p:grpSpPr>
              <a:xfrm>
                <a:off x="522260" y="2632808"/>
                <a:ext cx="530958" cy="1267014"/>
                <a:chOff x="522260" y="2632808"/>
                <a:chExt cx="530958" cy="1267014"/>
              </a:xfrm>
            </p:grpSpPr>
            <p:grpSp>
              <p:nvGrpSpPr>
                <p:cNvPr id="1062" name="Google Shape;1062;p9"/>
                <p:cNvGrpSpPr/>
                <p:nvPr/>
              </p:nvGrpSpPr>
              <p:grpSpPr>
                <a:xfrm>
                  <a:off x="522260" y="2971595"/>
                  <a:ext cx="530958" cy="928227"/>
                  <a:chOff x="522260" y="2971595"/>
                  <a:chExt cx="530958" cy="928227"/>
                </a:xfrm>
              </p:grpSpPr>
              <p:sp>
                <p:nvSpPr>
                  <p:cNvPr id="1063" name="Google Shape;1063;p9"/>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64" name="Google Shape;1064;p9"/>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65" name="Google Shape;1065;p9"/>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66" name="Google Shape;1066;p9"/>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67" name="Google Shape;1067;p9"/>
                <p:cNvSpPr/>
                <p:nvPr/>
              </p:nvSpPr>
              <p:spPr>
                <a:xfrm>
                  <a:off x="786932" y="2632808"/>
                  <a:ext cx="17700" cy="345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68" name="Google Shape;1068;p9"/>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19050" cap="rnd" cmpd="sng">
                <a:solidFill>
                  <a:schemeClr val="lt1"/>
                </a:solidFill>
                <a:prstDash val="solid"/>
                <a:round/>
                <a:headEnd type="none" w="med" len="med"/>
                <a:tailEnd type="none" w="med" len="med"/>
              </a:ln>
            </p:spPr>
          </p:sp>
        </p:grpSp>
      </p:grpSp>
      <p:grpSp>
        <p:nvGrpSpPr>
          <p:cNvPr id="1069" name="Google Shape;1069;p9"/>
          <p:cNvGrpSpPr/>
          <p:nvPr/>
        </p:nvGrpSpPr>
        <p:grpSpPr>
          <a:xfrm>
            <a:off x="7283455" y="8"/>
            <a:ext cx="855084" cy="1570797"/>
            <a:chOff x="6010934" y="870580"/>
            <a:chExt cx="1046700" cy="1922797"/>
          </a:xfrm>
        </p:grpSpPr>
        <p:grpSp>
          <p:nvGrpSpPr>
            <p:cNvPr id="1070" name="Google Shape;1070;p9"/>
            <p:cNvGrpSpPr/>
            <p:nvPr/>
          </p:nvGrpSpPr>
          <p:grpSpPr>
            <a:xfrm>
              <a:off x="6010934" y="1746678"/>
              <a:ext cx="1046700" cy="1046700"/>
              <a:chOff x="764100" y="3623300"/>
              <a:chExt cx="1046700" cy="1046700"/>
            </a:xfrm>
          </p:grpSpPr>
          <p:sp>
            <p:nvSpPr>
              <p:cNvPr id="1071" name="Google Shape;1071;p9"/>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2" name="Google Shape;1072;p9"/>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73" name="Google Shape;1073;p9"/>
            <p:cNvGrpSpPr/>
            <p:nvPr/>
          </p:nvGrpSpPr>
          <p:grpSpPr>
            <a:xfrm>
              <a:off x="6308747" y="870580"/>
              <a:ext cx="441786" cy="1701306"/>
              <a:chOff x="1121941" y="2406098"/>
              <a:chExt cx="404159" cy="1556405"/>
            </a:xfrm>
          </p:grpSpPr>
          <p:grpSp>
            <p:nvGrpSpPr>
              <p:cNvPr id="1074" name="Google Shape;1074;p9"/>
              <p:cNvGrpSpPr/>
              <p:nvPr/>
            </p:nvGrpSpPr>
            <p:grpSpPr>
              <a:xfrm>
                <a:off x="1121941" y="2406098"/>
                <a:ext cx="404159" cy="1556405"/>
                <a:chOff x="1121941" y="2406098"/>
                <a:chExt cx="404159" cy="1556405"/>
              </a:xfrm>
            </p:grpSpPr>
            <p:grpSp>
              <p:nvGrpSpPr>
                <p:cNvPr id="1075" name="Google Shape;1075;p9"/>
                <p:cNvGrpSpPr/>
                <p:nvPr/>
              </p:nvGrpSpPr>
              <p:grpSpPr>
                <a:xfrm>
                  <a:off x="1121941" y="2971595"/>
                  <a:ext cx="404159" cy="990908"/>
                  <a:chOff x="1121941" y="2969319"/>
                  <a:chExt cx="404159" cy="990908"/>
                </a:xfrm>
              </p:grpSpPr>
              <p:sp>
                <p:nvSpPr>
                  <p:cNvPr id="1076" name="Google Shape;1076;p9"/>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77" name="Google Shape;1077;p9"/>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78" name="Google Shape;1078;p9"/>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79" name="Google Shape;1079;p9"/>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80" name="Google Shape;1080;p9"/>
                <p:cNvSpPr/>
                <p:nvPr/>
              </p:nvSpPr>
              <p:spPr>
                <a:xfrm>
                  <a:off x="1308638" y="2406098"/>
                  <a:ext cx="17700" cy="571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81" name="Google Shape;1081;p9"/>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19050" cap="rnd" cmpd="sng">
                <a:solidFill>
                  <a:schemeClr val="lt1"/>
                </a:solidFill>
                <a:prstDash val="solid"/>
                <a:round/>
                <a:headEnd type="none" w="med" len="med"/>
                <a:tailEnd type="none" w="med" len="med"/>
              </a:ln>
            </p:spPr>
          </p:sp>
          <p:sp>
            <p:nvSpPr>
              <p:cNvPr id="1082" name="Google Shape;1082;p9"/>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19050" cap="rnd" cmpd="sng">
                <a:solidFill>
                  <a:schemeClr val="lt1"/>
                </a:solidFill>
                <a:prstDash val="solid"/>
                <a:round/>
                <a:headEnd type="none" w="med" len="med"/>
                <a:tailEnd type="none" w="med" len="med"/>
              </a:ln>
            </p:spPr>
          </p:sp>
          <p:sp>
            <p:nvSpPr>
              <p:cNvPr id="1083" name="Google Shape;1083;p9"/>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19050" cap="rnd" cmpd="sng">
                <a:solidFill>
                  <a:schemeClr val="lt1"/>
                </a:solidFill>
                <a:prstDash val="solid"/>
                <a:round/>
                <a:headEnd type="none" w="med" len="med"/>
                <a:tailEnd type="none" w="med" len="med"/>
              </a:ln>
            </p:spPr>
          </p:sp>
          <p:sp>
            <p:nvSpPr>
              <p:cNvPr id="1084" name="Google Shape;1084;p9"/>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19050" cap="rnd" cmpd="sng">
                <a:solidFill>
                  <a:schemeClr val="lt1"/>
                </a:solidFill>
                <a:prstDash val="solid"/>
                <a:round/>
                <a:headEnd type="none" w="med" len="med"/>
                <a:tailEnd type="none" w="med" len="med"/>
              </a:ln>
            </p:spPr>
          </p:sp>
        </p:grpSp>
      </p:grpSp>
      <p:grpSp>
        <p:nvGrpSpPr>
          <p:cNvPr id="1085" name="Google Shape;1085;p9"/>
          <p:cNvGrpSpPr/>
          <p:nvPr/>
        </p:nvGrpSpPr>
        <p:grpSpPr>
          <a:xfrm>
            <a:off x="2962528" y="1"/>
            <a:ext cx="427115" cy="1642832"/>
            <a:chOff x="721731" y="746204"/>
            <a:chExt cx="522827" cy="2010974"/>
          </a:xfrm>
        </p:grpSpPr>
        <p:grpSp>
          <p:nvGrpSpPr>
            <p:cNvPr id="1086" name="Google Shape;1086;p9"/>
            <p:cNvGrpSpPr/>
            <p:nvPr/>
          </p:nvGrpSpPr>
          <p:grpSpPr>
            <a:xfrm>
              <a:off x="721731" y="2234351"/>
              <a:ext cx="522827" cy="522827"/>
              <a:chOff x="764100" y="3623300"/>
              <a:chExt cx="1046700" cy="1046700"/>
            </a:xfrm>
          </p:grpSpPr>
          <p:sp>
            <p:nvSpPr>
              <p:cNvPr id="1087" name="Google Shape;1087;p9"/>
              <p:cNvSpPr/>
              <p:nvPr/>
            </p:nvSpPr>
            <p:spPr>
              <a:xfrm>
                <a:off x="764100" y="3623300"/>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88" name="Google Shape;1088;p9"/>
              <p:cNvSpPr/>
              <p:nvPr/>
            </p:nvSpPr>
            <p:spPr>
              <a:xfrm>
                <a:off x="922769" y="3781968"/>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89" name="Google Shape;1089;p9"/>
            <p:cNvGrpSpPr/>
            <p:nvPr/>
          </p:nvGrpSpPr>
          <p:grpSpPr>
            <a:xfrm>
              <a:off x="892053" y="746204"/>
              <a:ext cx="182209" cy="1869993"/>
              <a:chOff x="3305183" y="1611869"/>
              <a:chExt cx="166690" cy="1710724"/>
            </a:xfrm>
          </p:grpSpPr>
          <p:grpSp>
            <p:nvGrpSpPr>
              <p:cNvPr id="1090" name="Google Shape;1090;p9"/>
              <p:cNvGrpSpPr/>
              <p:nvPr/>
            </p:nvGrpSpPr>
            <p:grpSpPr>
              <a:xfrm>
                <a:off x="3305183" y="1611869"/>
                <a:ext cx="166690" cy="1710724"/>
                <a:chOff x="3305183" y="1611869"/>
                <a:chExt cx="166690" cy="1710724"/>
              </a:xfrm>
            </p:grpSpPr>
            <p:grpSp>
              <p:nvGrpSpPr>
                <p:cNvPr id="1091" name="Google Shape;1091;p9"/>
                <p:cNvGrpSpPr/>
                <p:nvPr/>
              </p:nvGrpSpPr>
              <p:grpSpPr>
                <a:xfrm>
                  <a:off x="3305183" y="2971595"/>
                  <a:ext cx="166690" cy="350998"/>
                  <a:chOff x="3305183" y="3146560"/>
                  <a:chExt cx="166690" cy="350998"/>
                </a:xfrm>
              </p:grpSpPr>
              <p:sp>
                <p:nvSpPr>
                  <p:cNvPr id="1092" name="Google Shape;1092;p9"/>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93" name="Google Shape;1093;p9"/>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94" name="Google Shape;1094;p9"/>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95" name="Google Shape;1095;p9"/>
                <p:cNvSpPr/>
                <p:nvPr/>
              </p:nvSpPr>
              <p:spPr>
                <a:xfrm>
                  <a:off x="3375914" y="1611869"/>
                  <a:ext cx="17700" cy="1365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96" name="Google Shape;1096;p9"/>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spTree>
  </p:cSld>
  <p:clrMapOvr>
    <a:masterClrMapping/>
  </p:clrMapOvr>
  <p:transition>
    <p:fade thruBlk="1"/>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97"/>
        <p:cNvGrpSpPr/>
        <p:nvPr/>
      </p:nvGrpSpPr>
      <p:grpSpPr>
        <a:xfrm>
          <a:off x="0" y="0"/>
          <a:ext cx="0" cy="0"/>
          <a:chOff x="0" y="0"/>
          <a:chExt cx="0" cy="0"/>
        </a:xfrm>
      </p:grpSpPr>
      <p:sp>
        <p:nvSpPr>
          <p:cNvPr id="1098" name="Google Shape;1098;p10"/>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1099" name="Google Shape;1099;p10"/>
          <p:cNvGrpSpPr/>
          <p:nvPr/>
        </p:nvGrpSpPr>
        <p:grpSpPr>
          <a:xfrm>
            <a:off x="9066845" y="-39"/>
            <a:ext cx="3176401" cy="6147288"/>
            <a:chOff x="6800134" y="-29"/>
            <a:chExt cx="2382301" cy="4610466"/>
          </a:xfrm>
        </p:grpSpPr>
        <p:grpSp>
          <p:nvGrpSpPr>
            <p:cNvPr id="1100" name="Google Shape;1100;p10"/>
            <p:cNvGrpSpPr/>
            <p:nvPr/>
          </p:nvGrpSpPr>
          <p:grpSpPr>
            <a:xfrm>
              <a:off x="7737776" y="-17"/>
              <a:ext cx="448629" cy="4610455"/>
              <a:chOff x="6798998" y="-1296139"/>
              <a:chExt cx="476555" cy="4897445"/>
            </a:xfrm>
          </p:grpSpPr>
          <p:sp>
            <p:nvSpPr>
              <p:cNvPr id="1101" name="Google Shape;1101;p10"/>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02" name="Google Shape;1102;p10"/>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3" name="Google Shape;1103;p10"/>
            <p:cNvGrpSpPr/>
            <p:nvPr/>
          </p:nvGrpSpPr>
          <p:grpSpPr>
            <a:xfrm>
              <a:off x="8636876" y="46"/>
              <a:ext cx="382387" cy="1450044"/>
              <a:chOff x="5578966" y="2422197"/>
              <a:chExt cx="406190" cy="1540306"/>
            </a:xfrm>
          </p:grpSpPr>
          <p:sp>
            <p:nvSpPr>
              <p:cNvPr id="1104" name="Google Shape;1104;p10"/>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05" name="Google Shape;1105;p10"/>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6" name="Google Shape;1106;p10"/>
            <p:cNvGrpSpPr/>
            <p:nvPr/>
          </p:nvGrpSpPr>
          <p:grpSpPr>
            <a:xfrm>
              <a:off x="8035385" y="23"/>
              <a:ext cx="439174" cy="2683136"/>
              <a:chOff x="6176324" y="940075"/>
              <a:chExt cx="466512" cy="2850155"/>
            </a:xfrm>
          </p:grpSpPr>
          <p:sp>
            <p:nvSpPr>
              <p:cNvPr id="1107" name="Google Shape;1107;p10"/>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08" name="Google Shape;1108;p10"/>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9" name="Google Shape;1109;p10"/>
            <p:cNvGrpSpPr/>
            <p:nvPr/>
          </p:nvGrpSpPr>
          <p:grpSpPr>
            <a:xfrm>
              <a:off x="6999976" y="11"/>
              <a:ext cx="271476" cy="3307837"/>
              <a:chOff x="7883572" y="308161"/>
              <a:chExt cx="288375" cy="3513742"/>
            </a:xfrm>
          </p:grpSpPr>
          <p:sp>
            <p:nvSpPr>
              <p:cNvPr id="1110" name="Google Shape;1110;p10"/>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1" name="Google Shape;1111;p10"/>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12" name="Google Shape;1112;p10"/>
            <p:cNvGrpSpPr/>
            <p:nvPr/>
          </p:nvGrpSpPr>
          <p:grpSpPr>
            <a:xfrm>
              <a:off x="6827964" y="636458"/>
              <a:ext cx="230791" cy="243118"/>
              <a:chOff x="3770248" y="2527300"/>
              <a:chExt cx="180404" cy="190055"/>
            </a:xfrm>
          </p:grpSpPr>
          <p:sp>
            <p:nvSpPr>
              <p:cNvPr id="1113" name="Google Shape;1113;p10"/>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4" name="Google Shape;1114;p10"/>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5" name="Google Shape;1115;p10"/>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6" name="Google Shape;1116;p10"/>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17" name="Google Shape;1117;p10"/>
            <p:cNvGrpSpPr/>
            <p:nvPr/>
          </p:nvGrpSpPr>
          <p:grpSpPr>
            <a:xfrm>
              <a:off x="8763367" y="2641902"/>
              <a:ext cx="230809" cy="243156"/>
              <a:chOff x="3770248" y="2527300"/>
              <a:chExt cx="180404" cy="190055"/>
            </a:xfrm>
          </p:grpSpPr>
          <p:sp>
            <p:nvSpPr>
              <p:cNvPr id="1118" name="Google Shape;1118;p10"/>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9" name="Google Shape;1119;p10"/>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0" name="Google Shape;1120;p10"/>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1" name="Google Shape;1121;p10"/>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22" name="Google Shape;1122;p10"/>
            <p:cNvGrpSpPr/>
            <p:nvPr/>
          </p:nvGrpSpPr>
          <p:grpSpPr>
            <a:xfrm rot="5400000">
              <a:off x="8655427" y="4253521"/>
              <a:ext cx="201871" cy="231166"/>
              <a:chOff x="3462796" y="2555878"/>
              <a:chExt cx="157798" cy="180711"/>
            </a:xfrm>
          </p:grpSpPr>
          <p:sp>
            <p:nvSpPr>
              <p:cNvPr id="1123" name="Google Shape;1123;p10"/>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4" name="Google Shape;1124;p10"/>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5" name="Google Shape;1125;p10"/>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6" name="Google Shape;1126;p10"/>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7" name="Google Shape;1127;p10"/>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8" name="Google Shape;1128;p10"/>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29" name="Google Shape;1129;p10"/>
            <p:cNvGrpSpPr/>
            <p:nvPr/>
          </p:nvGrpSpPr>
          <p:grpSpPr>
            <a:xfrm rot="-2700000">
              <a:off x="7375305" y="1863439"/>
              <a:ext cx="169840" cy="178926"/>
              <a:chOff x="3770248" y="2527300"/>
              <a:chExt cx="180404" cy="190055"/>
            </a:xfrm>
          </p:grpSpPr>
          <p:sp>
            <p:nvSpPr>
              <p:cNvPr id="1130" name="Google Shape;1130;p10"/>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31" name="Google Shape;1131;p10"/>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32" name="Google Shape;1132;p10"/>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33" name="Google Shape;1133;p10"/>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34" name="Google Shape;1134;p10"/>
            <p:cNvGrpSpPr/>
            <p:nvPr/>
          </p:nvGrpSpPr>
          <p:grpSpPr>
            <a:xfrm>
              <a:off x="6800134" y="23"/>
              <a:ext cx="985363" cy="1665685"/>
              <a:chOff x="2484475" y="1329455"/>
              <a:chExt cx="1046700" cy="1769370"/>
            </a:xfrm>
          </p:grpSpPr>
          <p:sp>
            <p:nvSpPr>
              <p:cNvPr id="1135" name="Google Shape;1135;p10"/>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6" name="Google Shape;1136;p10"/>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137" name="Google Shape;1137;p10"/>
              <p:cNvGrpSpPr/>
              <p:nvPr/>
            </p:nvGrpSpPr>
            <p:grpSpPr>
              <a:xfrm>
                <a:off x="2769703" y="1329455"/>
                <a:ext cx="510180" cy="1483501"/>
                <a:chOff x="1818382" y="2433081"/>
                <a:chExt cx="466728" cy="1357150"/>
              </a:xfrm>
            </p:grpSpPr>
            <p:grpSp>
              <p:nvGrpSpPr>
                <p:cNvPr id="1138" name="Google Shape;1138;p10"/>
                <p:cNvGrpSpPr/>
                <p:nvPr/>
              </p:nvGrpSpPr>
              <p:grpSpPr>
                <a:xfrm>
                  <a:off x="1818382" y="2971595"/>
                  <a:ext cx="466728" cy="818636"/>
                  <a:chOff x="1818382" y="2942618"/>
                  <a:chExt cx="466728" cy="818636"/>
                </a:xfrm>
              </p:grpSpPr>
              <p:sp>
                <p:nvSpPr>
                  <p:cNvPr id="1139" name="Google Shape;1139;p10"/>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40" name="Google Shape;1140;p10"/>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41" name="Google Shape;1141;p10"/>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42" name="Google Shape;1142;p10"/>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43" name="Google Shape;1143;p10"/>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1144" name="Google Shape;1144;p10"/>
            <p:cNvGrpSpPr/>
            <p:nvPr/>
          </p:nvGrpSpPr>
          <p:grpSpPr>
            <a:xfrm>
              <a:off x="8330194" y="-10"/>
              <a:ext cx="852241" cy="2641273"/>
              <a:chOff x="3961868" y="-891976"/>
              <a:chExt cx="905291" cy="2805686"/>
            </a:xfrm>
          </p:grpSpPr>
          <p:grpSp>
            <p:nvGrpSpPr>
              <p:cNvPr id="1145" name="Google Shape;1145;p10"/>
              <p:cNvGrpSpPr/>
              <p:nvPr/>
            </p:nvGrpSpPr>
            <p:grpSpPr>
              <a:xfrm>
                <a:off x="3961868" y="1008419"/>
                <a:ext cx="905291" cy="905291"/>
                <a:chOff x="764100" y="3623300"/>
                <a:chExt cx="1046700" cy="1046700"/>
              </a:xfrm>
            </p:grpSpPr>
            <p:sp>
              <p:nvSpPr>
                <p:cNvPr id="1146" name="Google Shape;1146;p10"/>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7" name="Google Shape;1147;p10"/>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48" name="Google Shape;1148;p10"/>
              <p:cNvGrpSpPr/>
              <p:nvPr/>
            </p:nvGrpSpPr>
            <p:grpSpPr>
              <a:xfrm>
                <a:off x="4155315" y="-891976"/>
                <a:ext cx="522826" cy="2613070"/>
                <a:chOff x="2447534" y="1219291"/>
                <a:chExt cx="478297" cy="2390513"/>
              </a:xfrm>
            </p:grpSpPr>
            <p:grpSp>
              <p:nvGrpSpPr>
                <p:cNvPr id="1149" name="Google Shape;1149;p10"/>
                <p:cNvGrpSpPr/>
                <p:nvPr/>
              </p:nvGrpSpPr>
              <p:grpSpPr>
                <a:xfrm>
                  <a:off x="2447534" y="1219291"/>
                  <a:ext cx="478297" cy="2390513"/>
                  <a:chOff x="2447534" y="1219291"/>
                  <a:chExt cx="478297" cy="2390513"/>
                </a:xfrm>
              </p:grpSpPr>
              <p:grpSp>
                <p:nvGrpSpPr>
                  <p:cNvPr id="1150" name="Google Shape;1150;p10"/>
                  <p:cNvGrpSpPr/>
                  <p:nvPr/>
                </p:nvGrpSpPr>
                <p:grpSpPr>
                  <a:xfrm>
                    <a:off x="2447534" y="2971595"/>
                    <a:ext cx="478297" cy="638209"/>
                    <a:chOff x="2447534" y="3081786"/>
                    <a:chExt cx="478297" cy="638209"/>
                  </a:xfrm>
                </p:grpSpPr>
                <p:sp>
                  <p:nvSpPr>
                    <p:cNvPr id="1151" name="Google Shape;1151;p10"/>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52" name="Google Shape;1152;p10"/>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53" name="Google Shape;1153;p10"/>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54" name="Google Shape;1154;p10"/>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55" name="Google Shape;1155;p10"/>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1156" name="Google Shape;1156;p10"/>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1157" name="Google Shape;1157;p10"/>
            <p:cNvGrpSpPr/>
            <p:nvPr/>
          </p:nvGrpSpPr>
          <p:grpSpPr>
            <a:xfrm>
              <a:off x="7811773" y="-2"/>
              <a:ext cx="492189" cy="1837864"/>
              <a:chOff x="5194218" y="-536312"/>
              <a:chExt cx="522827" cy="1952267"/>
            </a:xfrm>
          </p:grpSpPr>
          <p:grpSp>
            <p:nvGrpSpPr>
              <p:cNvPr id="1158" name="Google Shape;1158;p10"/>
              <p:cNvGrpSpPr/>
              <p:nvPr/>
            </p:nvGrpSpPr>
            <p:grpSpPr>
              <a:xfrm>
                <a:off x="5194218" y="893129"/>
                <a:ext cx="522827" cy="522827"/>
                <a:chOff x="764100" y="3623300"/>
                <a:chExt cx="1046700" cy="1046700"/>
              </a:xfrm>
            </p:grpSpPr>
            <p:sp>
              <p:nvSpPr>
                <p:cNvPr id="1159" name="Google Shape;1159;p10"/>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0" name="Google Shape;1160;p10"/>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61" name="Google Shape;1161;p10"/>
              <p:cNvGrpSpPr/>
              <p:nvPr/>
            </p:nvGrpSpPr>
            <p:grpSpPr>
              <a:xfrm>
                <a:off x="5371921" y="-536312"/>
                <a:ext cx="182209" cy="1814066"/>
                <a:chOff x="3305183" y="1663032"/>
                <a:chExt cx="166690" cy="1659561"/>
              </a:xfrm>
            </p:grpSpPr>
            <p:grpSp>
              <p:nvGrpSpPr>
                <p:cNvPr id="1162" name="Google Shape;1162;p10"/>
                <p:cNvGrpSpPr/>
                <p:nvPr/>
              </p:nvGrpSpPr>
              <p:grpSpPr>
                <a:xfrm>
                  <a:off x="3305183" y="1663032"/>
                  <a:ext cx="166690" cy="1659561"/>
                  <a:chOff x="3305183" y="1663032"/>
                  <a:chExt cx="166690" cy="1659561"/>
                </a:xfrm>
              </p:grpSpPr>
              <p:grpSp>
                <p:nvGrpSpPr>
                  <p:cNvPr id="1163" name="Google Shape;1163;p10"/>
                  <p:cNvGrpSpPr/>
                  <p:nvPr/>
                </p:nvGrpSpPr>
                <p:grpSpPr>
                  <a:xfrm>
                    <a:off x="3305183" y="2971595"/>
                    <a:ext cx="166690" cy="350998"/>
                    <a:chOff x="3305183" y="3146560"/>
                    <a:chExt cx="166690" cy="350998"/>
                  </a:xfrm>
                </p:grpSpPr>
                <p:sp>
                  <p:nvSpPr>
                    <p:cNvPr id="1164" name="Google Shape;1164;p10"/>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65" name="Google Shape;1165;p10"/>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66" name="Google Shape;1166;p10"/>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67" name="Google Shape;1167;p10"/>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68" name="Google Shape;1168;p10"/>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1169" name="Google Shape;1169;p10"/>
            <p:cNvGrpSpPr/>
            <p:nvPr/>
          </p:nvGrpSpPr>
          <p:grpSpPr>
            <a:xfrm>
              <a:off x="8018879" y="-29"/>
              <a:ext cx="810166" cy="4470272"/>
              <a:chOff x="7824797" y="-1724181"/>
              <a:chExt cx="860597" cy="4748536"/>
            </a:xfrm>
          </p:grpSpPr>
          <p:grpSp>
            <p:nvGrpSpPr>
              <p:cNvPr id="1170" name="Google Shape;1170;p10"/>
              <p:cNvGrpSpPr/>
              <p:nvPr/>
            </p:nvGrpSpPr>
            <p:grpSpPr>
              <a:xfrm>
                <a:off x="7824797" y="1891931"/>
                <a:ext cx="860597" cy="1132425"/>
                <a:chOff x="764100" y="3623300"/>
                <a:chExt cx="1046700" cy="1046700"/>
              </a:xfrm>
            </p:grpSpPr>
            <p:sp>
              <p:nvSpPr>
                <p:cNvPr id="1171" name="Google Shape;1171;p10"/>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2" name="Google Shape;1172;p10"/>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73" name="Google Shape;1173;p10"/>
              <p:cNvGrpSpPr/>
              <p:nvPr/>
            </p:nvGrpSpPr>
            <p:grpSpPr>
              <a:xfrm>
                <a:off x="8100547" y="-1724181"/>
                <a:ext cx="300376" cy="4529867"/>
                <a:chOff x="3792712" y="-322375"/>
                <a:chExt cx="274793" cy="4144055"/>
              </a:xfrm>
            </p:grpSpPr>
            <p:grpSp>
              <p:nvGrpSpPr>
                <p:cNvPr id="1174" name="Google Shape;1174;p10"/>
                <p:cNvGrpSpPr/>
                <p:nvPr/>
              </p:nvGrpSpPr>
              <p:grpSpPr>
                <a:xfrm>
                  <a:off x="3792712" y="-322375"/>
                  <a:ext cx="274793" cy="4144055"/>
                  <a:chOff x="3792712" y="-322375"/>
                  <a:chExt cx="274793" cy="4144055"/>
                </a:xfrm>
              </p:grpSpPr>
              <p:grpSp>
                <p:nvGrpSpPr>
                  <p:cNvPr id="1175" name="Google Shape;1175;p10"/>
                  <p:cNvGrpSpPr/>
                  <p:nvPr/>
                </p:nvGrpSpPr>
                <p:grpSpPr>
                  <a:xfrm>
                    <a:off x="3792712" y="2971595"/>
                    <a:ext cx="274793" cy="850085"/>
                    <a:chOff x="3792712" y="2879468"/>
                    <a:chExt cx="274793" cy="850085"/>
                  </a:xfrm>
                </p:grpSpPr>
                <p:sp>
                  <p:nvSpPr>
                    <p:cNvPr id="1176" name="Google Shape;1176;p10"/>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77" name="Google Shape;1177;p10"/>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78" name="Google Shape;1178;p10"/>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79" name="Google Shape;1179;p10"/>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80" name="Google Shape;1180;p10"/>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1181" name="Google Shape;1181;p10"/>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1182" name="Google Shape;1182;p10"/>
            <p:cNvGrpSpPr/>
            <p:nvPr/>
          </p:nvGrpSpPr>
          <p:grpSpPr>
            <a:xfrm>
              <a:off x="7184797" y="-17"/>
              <a:ext cx="985363" cy="3905971"/>
              <a:chOff x="1192601" y="-1724180"/>
              <a:chExt cx="1046700" cy="4149108"/>
            </a:xfrm>
          </p:grpSpPr>
          <p:grpSp>
            <p:nvGrpSpPr>
              <p:cNvPr id="1183" name="Google Shape;1183;p10"/>
              <p:cNvGrpSpPr/>
              <p:nvPr/>
            </p:nvGrpSpPr>
            <p:grpSpPr>
              <a:xfrm>
                <a:off x="1192601" y="1378228"/>
                <a:ext cx="1046700" cy="1046700"/>
                <a:chOff x="764100" y="3623300"/>
                <a:chExt cx="1046700" cy="1046700"/>
              </a:xfrm>
            </p:grpSpPr>
            <p:sp>
              <p:nvSpPr>
                <p:cNvPr id="1184" name="Google Shape;1184;p10"/>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5" name="Google Shape;1185;p10"/>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86" name="Google Shape;1186;p10"/>
              <p:cNvGrpSpPr/>
              <p:nvPr/>
            </p:nvGrpSpPr>
            <p:grpSpPr>
              <a:xfrm>
                <a:off x="1417979" y="-1724180"/>
                <a:ext cx="580390" cy="3855366"/>
                <a:chOff x="522260" y="372820"/>
                <a:chExt cx="530958" cy="3527002"/>
              </a:xfrm>
            </p:grpSpPr>
            <p:grpSp>
              <p:nvGrpSpPr>
                <p:cNvPr id="1187" name="Google Shape;1187;p10"/>
                <p:cNvGrpSpPr/>
                <p:nvPr/>
              </p:nvGrpSpPr>
              <p:grpSpPr>
                <a:xfrm>
                  <a:off x="522260" y="372820"/>
                  <a:ext cx="530958" cy="3527002"/>
                  <a:chOff x="522260" y="372820"/>
                  <a:chExt cx="530958" cy="3527002"/>
                </a:xfrm>
              </p:grpSpPr>
              <p:grpSp>
                <p:nvGrpSpPr>
                  <p:cNvPr id="1188" name="Google Shape;1188;p10"/>
                  <p:cNvGrpSpPr/>
                  <p:nvPr/>
                </p:nvGrpSpPr>
                <p:grpSpPr>
                  <a:xfrm>
                    <a:off x="522260" y="2971595"/>
                    <a:ext cx="530958" cy="928227"/>
                    <a:chOff x="522260" y="2971595"/>
                    <a:chExt cx="530958" cy="928227"/>
                  </a:xfrm>
                </p:grpSpPr>
                <p:sp>
                  <p:nvSpPr>
                    <p:cNvPr id="1189" name="Google Shape;1189;p10"/>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0" name="Google Shape;1190;p10"/>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1" name="Google Shape;1191;p10"/>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2" name="Google Shape;1192;p10"/>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93" name="Google Shape;1193;p10"/>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94" name="Google Shape;1194;p10"/>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1195" name="Google Shape;1195;p10"/>
            <p:cNvGrpSpPr/>
            <p:nvPr/>
          </p:nvGrpSpPr>
          <p:grpSpPr>
            <a:xfrm>
              <a:off x="7192739" y="3730341"/>
              <a:ext cx="148551" cy="170121"/>
              <a:chOff x="3462796" y="2555878"/>
              <a:chExt cx="157798" cy="180711"/>
            </a:xfrm>
          </p:grpSpPr>
          <p:sp>
            <p:nvSpPr>
              <p:cNvPr id="1196" name="Google Shape;1196;p10"/>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7" name="Google Shape;1197;p10"/>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8" name="Google Shape;1198;p10"/>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9" name="Google Shape;1199;p10"/>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0" name="Google Shape;1200;p10"/>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1" name="Google Shape;1201;p10"/>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 Top drawing">
  <p:cSld name="BLANK_1">
    <p:spTree>
      <p:nvGrpSpPr>
        <p:cNvPr id="1" name="Shape 1202"/>
        <p:cNvGrpSpPr/>
        <p:nvPr/>
      </p:nvGrpSpPr>
      <p:grpSpPr>
        <a:xfrm>
          <a:off x="0" y="0"/>
          <a:ext cx="0" cy="0"/>
          <a:chOff x="0" y="0"/>
          <a:chExt cx="0" cy="0"/>
        </a:xfrm>
      </p:grpSpPr>
      <p:sp>
        <p:nvSpPr>
          <p:cNvPr id="1203" name="Google Shape;1203;p11"/>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1204" name="Google Shape;1204;p11"/>
          <p:cNvGrpSpPr/>
          <p:nvPr/>
        </p:nvGrpSpPr>
        <p:grpSpPr>
          <a:xfrm>
            <a:off x="668156" y="19"/>
            <a:ext cx="296141" cy="1284833"/>
            <a:chOff x="6176324" y="1765810"/>
            <a:chExt cx="466512" cy="2024421"/>
          </a:xfrm>
        </p:grpSpPr>
        <p:sp>
          <p:nvSpPr>
            <p:cNvPr id="1205" name="Google Shape;1205;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6" name="Google Shape;1206;p11"/>
            <p:cNvSpPr/>
            <p:nvPr/>
          </p:nvSpPr>
          <p:spPr>
            <a:xfrm>
              <a:off x="6400743" y="1765810"/>
              <a:ext cx="17700" cy="12093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07" name="Google Shape;1207;p11"/>
          <p:cNvGrpSpPr/>
          <p:nvPr/>
        </p:nvGrpSpPr>
        <p:grpSpPr>
          <a:xfrm>
            <a:off x="5405937" y="147"/>
            <a:ext cx="374804" cy="851608"/>
            <a:chOff x="4897958" y="2723139"/>
            <a:chExt cx="514087" cy="1168081"/>
          </a:xfrm>
        </p:grpSpPr>
        <p:sp>
          <p:nvSpPr>
            <p:cNvPr id="1208" name="Google Shape;1208;p11"/>
            <p:cNvSpPr/>
            <p:nvPr/>
          </p:nvSpPr>
          <p:spPr>
            <a:xfrm>
              <a:off x="4897958" y="2971595"/>
              <a:ext cx="514087" cy="919625"/>
            </a:xfrm>
            <a:custGeom>
              <a:avLst/>
              <a:gdLst/>
              <a:ahLst/>
              <a:cxnLst/>
              <a:rect l="l" t="t" r="r" b="b"/>
              <a:pathLst>
                <a:path w="514087" h="919625" extrusionOk="0">
                  <a:moveTo>
                    <a:pt x="503440" y="612940"/>
                  </a:moveTo>
                  <a:cubicBezTo>
                    <a:pt x="488835" y="497878"/>
                    <a:pt x="385076" y="411391"/>
                    <a:pt x="386663" y="292519"/>
                  </a:cubicBezTo>
                  <a:cubicBezTo>
                    <a:pt x="400316" y="294106"/>
                    <a:pt x="377964" y="247751"/>
                    <a:pt x="368312" y="237972"/>
                  </a:cubicBezTo>
                  <a:cubicBezTo>
                    <a:pt x="360247" y="200825"/>
                    <a:pt x="403681" y="12865"/>
                    <a:pt x="343674" y="33820"/>
                  </a:cubicBezTo>
                  <a:cubicBezTo>
                    <a:pt x="345134" y="-16980"/>
                    <a:pt x="171017" y="-6630"/>
                    <a:pt x="171208" y="38837"/>
                  </a:cubicBezTo>
                  <a:cubicBezTo>
                    <a:pt x="161746" y="39408"/>
                    <a:pt x="145808" y="36233"/>
                    <a:pt x="145808" y="50139"/>
                  </a:cubicBezTo>
                  <a:cubicBezTo>
                    <a:pt x="145808" y="112369"/>
                    <a:pt x="144919" y="174028"/>
                    <a:pt x="145236" y="236068"/>
                  </a:cubicBezTo>
                  <a:cubicBezTo>
                    <a:pt x="131203" y="242418"/>
                    <a:pt x="99262" y="286359"/>
                    <a:pt x="127456" y="301345"/>
                  </a:cubicBezTo>
                  <a:cubicBezTo>
                    <a:pt x="139839" y="437108"/>
                    <a:pt x="-22340" y="548995"/>
                    <a:pt x="2615" y="706349"/>
                  </a:cubicBezTo>
                  <a:cubicBezTo>
                    <a:pt x="55892" y="1056297"/>
                    <a:pt x="596023" y="940409"/>
                    <a:pt x="503440" y="61294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9" name="Google Shape;1209;p11"/>
            <p:cNvSpPr/>
            <p:nvPr/>
          </p:nvSpPr>
          <p:spPr>
            <a:xfrm>
              <a:off x="5157477" y="2723139"/>
              <a:ext cx="17700" cy="252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0" name="Google Shape;1210;p11"/>
          <p:cNvGrpSpPr/>
          <p:nvPr/>
        </p:nvGrpSpPr>
        <p:grpSpPr>
          <a:xfrm>
            <a:off x="2688304" y="157"/>
            <a:ext cx="296140" cy="793313"/>
            <a:chOff x="5578966" y="2874382"/>
            <a:chExt cx="406190" cy="1088121"/>
          </a:xfrm>
        </p:grpSpPr>
        <p:sp>
          <p:nvSpPr>
            <p:cNvPr id="1211" name="Google Shape;1211;p11"/>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12" name="Google Shape;1212;p11"/>
            <p:cNvSpPr/>
            <p:nvPr/>
          </p:nvSpPr>
          <p:spPr>
            <a:xfrm>
              <a:off x="5774610" y="2874382"/>
              <a:ext cx="17700" cy="100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3" name="Google Shape;1213;p11"/>
          <p:cNvGrpSpPr/>
          <p:nvPr/>
        </p:nvGrpSpPr>
        <p:grpSpPr>
          <a:xfrm>
            <a:off x="3849761" y="108"/>
            <a:ext cx="340119" cy="1389391"/>
            <a:chOff x="6176324" y="1884520"/>
            <a:chExt cx="466512" cy="1905711"/>
          </a:xfrm>
        </p:grpSpPr>
        <p:sp>
          <p:nvSpPr>
            <p:cNvPr id="1214" name="Google Shape;1214;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15" name="Google Shape;1215;p11"/>
            <p:cNvSpPr/>
            <p:nvPr/>
          </p:nvSpPr>
          <p:spPr>
            <a:xfrm>
              <a:off x="6400710" y="1884520"/>
              <a:ext cx="17700" cy="1090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6" name="Google Shape;1216;p11"/>
          <p:cNvGrpSpPr/>
          <p:nvPr/>
        </p:nvGrpSpPr>
        <p:grpSpPr>
          <a:xfrm>
            <a:off x="1113403" y="145"/>
            <a:ext cx="347440" cy="745916"/>
            <a:chOff x="6798998" y="2578195"/>
            <a:chExt cx="476555" cy="1023111"/>
          </a:xfrm>
        </p:grpSpPr>
        <p:sp>
          <p:nvSpPr>
            <p:cNvPr id="1217" name="Google Shape;1217;p11"/>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18" name="Google Shape;1218;p11"/>
            <p:cNvSpPr/>
            <p:nvPr/>
          </p:nvSpPr>
          <p:spPr>
            <a:xfrm>
              <a:off x="7026852" y="2578195"/>
              <a:ext cx="17700" cy="39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9" name="Google Shape;1219;p11"/>
          <p:cNvGrpSpPr/>
          <p:nvPr/>
        </p:nvGrpSpPr>
        <p:grpSpPr>
          <a:xfrm>
            <a:off x="6466437" y="115"/>
            <a:ext cx="124285" cy="994037"/>
            <a:chOff x="7576714" y="1965553"/>
            <a:chExt cx="170472" cy="1363439"/>
          </a:xfrm>
        </p:grpSpPr>
        <p:sp>
          <p:nvSpPr>
            <p:cNvPr id="1220" name="Google Shape;1220;p11"/>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1" name="Google Shape;1221;p11"/>
            <p:cNvSpPr/>
            <p:nvPr/>
          </p:nvSpPr>
          <p:spPr>
            <a:xfrm>
              <a:off x="7652967" y="1965553"/>
              <a:ext cx="17700" cy="1009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22" name="Google Shape;1222;p11"/>
          <p:cNvGrpSpPr/>
          <p:nvPr/>
        </p:nvGrpSpPr>
        <p:grpSpPr>
          <a:xfrm>
            <a:off x="1932105" y="93"/>
            <a:ext cx="210244" cy="1559112"/>
            <a:chOff x="7883572" y="1683399"/>
            <a:chExt cx="288375" cy="2138505"/>
          </a:xfrm>
        </p:grpSpPr>
        <p:sp>
          <p:nvSpPr>
            <p:cNvPr id="1223" name="Google Shape;1223;p11"/>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4" name="Google Shape;1224;p11"/>
            <p:cNvSpPr/>
            <p:nvPr/>
          </p:nvSpPr>
          <p:spPr>
            <a:xfrm>
              <a:off x="8024914" y="1683399"/>
              <a:ext cx="17700" cy="1291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25" name="Google Shape;1225;p11"/>
          <p:cNvGrpSpPr/>
          <p:nvPr/>
        </p:nvGrpSpPr>
        <p:grpSpPr>
          <a:xfrm>
            <a:off x="1090196" y="123229"/>
            <a:ext cx="115045" cy="131751"/>
            <a:chOff x="3462796" y="2555878"/>
            <a:chExt cx="157798" cy="180711"/>
          </a:xfrm>
        </p:grpSpPr>
        <p:sp>
          <p:nvSpPr>
            <p:cNvPr id="1226" name="Google Shape;1226;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7" name="Google Shape;1227;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8" name="Google Shape;1228;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9" name="Google Shape;1229;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0" name="Google Shape;1230;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1" name="Google Shape;1231;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32" name="Google Shape;1232;p11"/>
          <p:cNvGrpSpPr/>
          <p:nvPr/>
        </p:nvGrpSpPr>
        <p:grpSpPr>
          <a:xfrm>
            <a:off x="3191108" y="851685"/>
            <a:ext cx="131527" cy="138563"/>
            <a:chOff x="3770248" y="2527300"/>
            <a:chExt cx="180404" cy="190055"/>
          </a:xfrm>
        </p:grpSpPr>
        <p:sp>
          <p:nvSpPr>
            <p:cNvPr id="1233" name="Google Shape;1233;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4" name="Google Shape;1234;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5" name="Google Shape;1235;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6" name="Google Shape;1236;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37" name="Google Shape;1237;p11"/>
          <p:cNvGrpSpPr/>
          <p:nvPr/>
        </p:nvGrpSpPr>
        <p:grpSpPr>
          <a:xfrm>
            <a:off x="5931000" y="35139"/>
            <a:ext cx="156347" cy="179048"/>
            <a:chOff x="3462796" y="2555878"/>
            <a:chExt cx="157798" cy="180711"/>
          </a:xfrm>
        </p:grpSpPr>
        <p:sp>
          <p:nvSpPr>
            <p:cNvPr id="1238" name="Google Shape;1238;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9" name="Google Shape;1239;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0" name="Google Shape;1240;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1" name="Google Shape;1241;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2" name="Google Shape;1242;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3" name="Google Shape;1243;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44" name="Google Shape;1244;p11"/>
          <p:cNvGrpSpPr/>
          <p:nvPr/>
        </p:nvGrpSpPr>
        <p:grpSpPr>
          <a:xfrm>
            <a:off x="4609741" y="1205465"/>
            <a:ext cx="178744" cy="188307"/>
            <a:chOff x="3770248" y="2527300"/>
            <a:chExt cx="180404" cy="190055"/>
          </a:xfrm>
        </p:grpSpPr>
        <p:sp>
          <p:nvSpPr>
            <p:cNvPr id="1245" name="Google Shape;1245;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6" name="Google Shape;1246;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7" name="Google Shape;1247;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8" name="Google Shape;1248;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49" name="Google Shape;1249;p11"/>
          <p:cNvGrpSpPr/>
          <p:nvPr/>
        </p:nvGrpSpPr>
        <p:grpSpPr>
          <a:xfrm rot="5400000">
            <a:off x="4426940" y="355891"/>
            <a:ext cx="156347" cy="179024"/>
            <a:chOff x="3462796" y="2555878"/>
            <a:chExt cx="157798" cy="180711"/>
          </a:xfrm>
        </p:grpSpPr>
        <p:sp>
          <p:nvSpPr>
            <p:cNvPr id="1250" name="Google Shape;1250;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1" name="Google Shape;1251;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2" name="Google Shape;1252;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3" name="Google Shape;1253;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4" name="Google Shape;1254;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5" name="Google Shape;1255;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56" name="Google Shape;1256;p11"/>
          <p:cNvGrpSpPr/>
          <p:nvPr/>
        </p:nvGrpSpPr>
        <p:grpSpPr>
          <a:xfrm>
            <a:off x="653339" y="948552"/>
            <a:ext cx="131527" cy="138563"/>
            <a:chOff x="3770248" y="2527300"/>
            <a:chExt cx="180404" cy="190055"/>
          </a:xfrm>
        </p:grpSpPr>
        <p:sp>
          <p:nvSpPr>
            <p:cNvPr id="1257" name="Google Shape;1257;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8" name="Google Shape;1258;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9" name="Google Shape;1259;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0" name="Google Shape;1260;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61" name="Google Shape;1261;p11"/>
          <p:cNvGrpSpPr/>
          <p:nvPr/>
        </p:nvGrpSpPr>
        <p:grpSpPr>
          <a:xfrm rot="-2700000">
            <a:off x="6495713" y="1437003"/>
            <a:ext cx="131511" cy="138547"/>
            <a:chOff x="3770248" y="2527300"/>
            <a:chExt cx="180404" cy="190055"/>
          </a:xfrm>
        </p:grpSpPr>
        <p:sp>
          <p:nvSpPr>
            <p:cNvPr id="1262" name="Google Shape;1262;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3" name="Google Shape;1263;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4" name="Google Shape;1264;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5" name="Google Shape;1265;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66" name="Google Shape;1266;p11"/>
          <p:cNvGrpSpPr/>
          <p:nvPr/>
        </p:nvGrpSpPr>
        <p:grpSpPr>
          <a:xfrm>
            <a:off x="2069859" y="45"/>
            <a:ext cx="763115" cy="1715221"/>
            <a:chOff x="2484475" y="746199"/>
            <a:chExt cx="1046700" cy="2352626"/>
          </a:xfrm>
        </p:grpSpPr>
        <p:sp>
          <p:nvSpPr>
            <p:cNvPr id="1267" name="Google Shape;1267;p11"/>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8" name="Google Shape;1268;p11"/>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269" name="Google Shape;1269;p11"/>
            <p:cNvGrpSpPr/>
            <p:nvPr/>
          </p:nvGrpSpPr>
          <p:grpSpPr>
            <a:xfrm>
              <a:off x="2769703" y="746199"/>
              <a:ext cx="510180" cy="2066757"/>
              <a:chOff x="1818382" y="1899501"/>
              <a:chExt cx="466728" cy="1890730"/>
            </a:xfrm>
          </p:grpSpPr>
          <p:grpSp>
            <p:nvGrpSpPr>
              <p:cNvPr id="1270" name="Google Shape;1270;p11"/>
              <p:cNvGrpSpPr/>
              <p:nvPr/>
            </p:nvGrpSpPr>
            <p:grpSpPr>
              <a:xfrm>
                <a:off x="1818382" y="2971595"/>
                <a:ext cx="466728" cy="818636"/>
                <a:chOff x="1818382" y="2942618"/>
                <a:chExt cx="466728" cy="818636"/>
              </a:xfrm>
            </p:grpSpPr>
            <p:sp>
              <p:nvSpPr>
                <p:cNvPr id="1271" name="Google Shape;1271;p11"/>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72" name="Google Shape;1272;p11"/>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73" name="Google Shape;1273;p11"/>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274" name="Google Shape;1274;p11"/>
              <p:cNvSpPr/>
              <p:nvPr/>
            </p:nvSpPr>
            <p:spPr>
              <a:xfrm>
                <a:off x="2046061" y="1899501"/>
                <a:ext cx="17700" cy="10785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275" name="Google Shape;1275;p11"/>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19050" cap="rnd" cmpd="sng">
              <a:solidFill>
                <a:schemeClr val="lt1"/>
              </a:solidFill>
              <a:prstDash val="solid"/>
              <a:round/>
              <a:headEnd type="none" w="med" len="med"/>
              <a:tailEnd type="none" w="med" len="med"/>
            </a:ln>
          </p:spPr>
        </p:sp>
      </p:grpSp>
      <p:grpSp>
        <p:nvGrpSpPr>
          <p:cNvPr id="1276" name="Google Shape;1276;p11"/>
          <p:cNvGrpSpPr/>
          <p:nvPr/>
        </p:nvGrpSpPr>
        <p:grpSpPr>
          <a:xfrm>
            <a:off x="3146977" y="40"/>
            <a:ext cx="660017" cy="941864"/>
            <a:chOff x="3961868" y="621833"/>
            <a:chExt cx="905291" cy="1291877"/>
          </a:xfrm>
        </p:grpSpPr>
        <p:grpSp>
          <p:nvGrpSpPr>
            <p:cNvPr id="1277" name="Google Shape;1277;p11"/>
            <p:cNvGrpSpPr/>
            <p:nvPr/>
          </p:nvGrpSpPr>
          <p:grpSpPr>
            <a:xfrm>
              <a:off x="3961868" y="1008419"/>
              <a:ext cx="905291" cy="905291"/>
              <a:chOff x="764100" y="3623300"/>
              <a:chExt cx="1046700" cy="1046700"/>
            </a:xfrm>
          </p:grpSpPr>
          <p:sp>
            <p:nvSpPr>
              <p:cNvPr id="1278" name="Google Shape;1278;p11"/>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9" name="Google Shape;1279;p11"/>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80" name="Google Shape;1280;p11"/>
            <p:cNvGrpSpPr/>
            <p:nvPr/>
          </p:nvGrpSpPr>
          <p:grpSpPr>
            <a:xfrm>
              <a:off x="4155315" y="621833"/>
              <a:ext cx="522826" cy="1099260"/>
              <a:chOff x="2447534" y="2604168"/>
              <a:chExt cx="478297" cy="1005636"/>
            </a:xfrm>
          </p:grpSpPr>
          <p:grpSp>
            <p:nvGrpSpPr>
              <p:cNvPr id="1281" name="Google Shape;1281;p11"/>
              <p:cNvGrpSpPr/>
              <p:nvPr/>
            </p:nvGrpSpPr>
            <p:grpSpPr>
              <a:xfrm>
                <a:off x="2447534" y="2604168"/>
                <a:ext cx="478297" cy="1005636"/>
                <a:chOff x="2447534" y="2604168"/>
                <a:chExt cx="478297" cy="1005636"/>
              </a:xfrm>
            </p:grpSpPr>
            <p:grpSp>
              <p:nvGrpSpPr>
                <p:cNvPr id="1282" name="Google Shape;1282;p11"/>
                <p:cNvGrpSpPr/>
                <p:nvPr/>
              </p:nvGrpSpPr>
              <p:grpSpPr>
                <a:xfrm>
                  <a:off x="2447534" y="2971595"/>
                  <a:ext cx="478297" cy="638209"/>
                  <a:chOff x="2447534" y="3081786"/>
                  <a:chExt cx="478297" cy="638209"/>
                </a:xfrm>
              </p:grpSpPr>
              <p:sp>
                <p:nvSpPr>
                  <p:cNvPr id="1283" name="Google Shape;1283;p11"/>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84" name="Google Shape;1284;p11"/>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85" name="Google Shape;1285;p11"/>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286" name="Google Shape;1286;p11"/>
                <p:cNvSpPr/>
                <p:nvPr/>
              </p:nvSpPr>
              <p:spPr>
                <a:xfrm>
                  <a:off x="2675601" y="2604168"/>
                  <a:ext cx="17700" cy="373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287" name="Google Shape;1287;p11"/>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19050" cap="rnd" cmpd="sng">
                <a:solidFill>
                  <a:schemeClr val="lt1"/>
                </a:solidFill>
                <a:prstDash val="solid"/>
                <a:round/>
                <a:headEnd type="none" w="med" len="med"/>
                <a:tailEnd type="none" w="med" len="med"/>
              </a:ln>
            </p:spPr>
          </p:sp>
          <p:sp>
            <p:nvSpPr>
              <p:cNvPr id="1288" name="Google Shape;1288;p11"/>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19050" cap="rnd" cmpd="sng">
                <a:solidFill>
                  <a:schemeClr val="lt1"/>
                </a:solidFill>
                <a:prstDash val="solid"/>
                <a:round/>
                <a:headEnd type="none" w="med" len="med"/>
                <a:tailEnd type="none" w="med" len="med"/>
              </a:ln>
            </p:spPr>
          </p:sp>
        </p:grpSp>
      </p:grpSp>
      <p:grpSp>
        <p:nvGrpSpPr>
          <p:cNvPr id="1289" name="Google Shape;1289;p11"/>
          <p:cNvGrpSpPr/>
          <p:nvPr/>
        </p:nvGrpSpPr>
        <p:grpSpPr>
          <a:xfrm>
            <a:off x="4045443" y="32"/>
            <a:ext cx="381176" cy="578975"/>
            <a:chOff x="5194218" y="621823"/>
            <a:chExt cx="522827" cy="794132"/>
          </a:xfrm>
        </p:grpSpPr>
        <p:grpSp>
          <p:nvGrpSpPr>
            <p:cNvPr id="1290" name="Google Shape;1290;p11"/>
            <p:cNvGrpSpPr/>
            <p:nvPr/>
          </p:nvGrpSpPr>
          <p:grpSpPr>
            <a:xfrm>
              <a:off x="5194218" y="893129"/>
              <a:ext cx="522827" cy="522827"/>
              <a:chOff x="764100" y="3623300"/>
              <a:chExt cx="1046700" cy="1046700"/>
            </a:xfrm>
          </p:grpSpPr>
          <p:sp>
            <p:nvSpPr>
              <p:cNvPr id="1291" name="Google Shape;1291;p11"/>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2" name="Google Shape;1292;p11"/>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93" name="Google Shape;1293;p11"/>
            <p:cNvGrpSpPr/>
            <p:nvPr/>
          </p:nvGrpSpPr>
          <p:grpSpPr>
            <a:xfrm>
              <a:off x="5371921" y="621823"/>
              <a:ext cx="182209" cy="655932"/>
              <a:chOff x="3305183" y="2722527"/>
              <a:chExt cx="166690" cy="600065"/>
            </a:xfrm>
          </p:grpSpPr>
          <p:grpSp>
            <p:nvGrpSpPr>
              <p:cNvPr id="1294" name="Google Shape;1294;p11"/>
              <p:cNvGrpSpPr/>
              <p:nvPr/>
            </p:nvGrpSpPr>
            <p:grpSpPr>
              <a:xfrm>
                <a:off x="3305183" y="2722527"/>
                <a:ext cx="166690" cy="600065"/>
                <a:chOff x="3305183" y="2722527"/>
                <a:chExt cx="166690" cy="600065"/>
              </a:xfrm>
            </p:grpSpPr>
            <p:grpSp>
              <p:nvGrpSpPr>
                <p:cNvPr id="1295" name="Google Shape;1295;p11"/>
                <p:cNvGrpSpPr/>
                <p:nvPr/>
              </p:nvGrpSpPr>
              <p:grpSpPr>
                <a:xfrm>
                  <a:off x="3305183" y="2971595"/>
                  <a:ext cx="166690" cy="350998"/>
                  <a:chOff x="3305183" y="3146560"/>
                  <a:chExt cx="166690" cy="350998"/>
                </a:xfrm>
              </p:grpSpPr>
              <p:sp>
                <p:nvSpPr>
                  <p:cNvPr id="1296" name="Google Shape;1296;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97" name="Google Shape;1297;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98" name="Google Shape;1298;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299" name="Google Shape;1299;p11"/>
                <p:cNvSpPr/>
                <p:nvPr/>
              </p:nvSpPr>
              <p:spPr>
                <a:xfrm>
                  <a:off x="3375891" y="2722527"/>
                  <a:ext cx="17700" cy="255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00" name="Google Shape;1300;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301" name="Google Shape;1301;p11"/>
          <p:cNvGrpSpPr/>
          <p:nvPr/>
        </p:nvGrpSpPr>
        <p:grpSpPr>
          <a:xfrm>
            <a:off x="5963309" y="56"/>
            <a:ext cx="627432" cy="1570252"/>
            <a:chOff x="7824797" y="870572"/>
            <a:chExt cx="860597" cy="2153783"/>
          </a:xfrm>
        </p:grpSpPr>
        <p:grpSp>
          <p:nvGrpSpPr>
            <p:cNvPr id="1302" name="Google Shape;1302;p11"/>
            <p:cNvGrpSpPr/>
            <p:nvPr/>
          </p:nvGrpSpPr>
          <p:grpSpPr>
            <a:xfrm>
              <a:off x="7824797" y="1891931"/>
              <a:ext cx="860597" cy="1132425"/>
              <a:chOff x="764100" y="3623300"/>
              <a:chExt cx="1046700" cy="1046700"/>
            </a:xfrm>
          </p:grpSpPr>
          <p:sp>
            <p:nvSpPr>
              <p:cNvPr id="1303" name="Google Shape;1303;p11"/>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4" name="Google Shape;1304;p11"/>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05" name="Google Shape;1305;p11"/>
            <p:cNvGrpSpPr/>
            <p:nvPr/>
          </p:nvGrpSpPr>
          <p:grpSpPr>
            <a:xfrm>
              <a:off x="8100547" y="870572"/>
              <a:ext cx="300376" cy="1935114"/>
              <a:chOff x="3792712" y="2051381"/>
              <a:chExt cx="274793" cy="1770299"/>
            </a:xfrm>
          </p:grpSpPr>
          <p:grpSp>
            <p:nvGrpSpPr>
              <p:cNvPr id="1306" name="Google Shape;1306;p11"/>
              <p:cNvGrpSpPr/>
              <p:nvPr/>
            </p:nvGrpSpPr>
            <p:grpSpPr>
              <a:xfrm>
                <a:off x="3792712" y="2051381"/>
                <a:ext cx="274793" cy="1770299"/>
                <a:chOff x="3792712" y="2051381"/>
                <a:chExt cx="274793" cy="1770299"/>
              </a:xfrm>
            </p:grpSpPr>
            <p:grpSp>
              <p:nvGrpSpPr>
                <p:cNvPr id="1307" name="Google Shape;1307;p11"/>
                <p:cNvGrpSpPr/>
                <p:nvPr/>
              </p:nvGrpSpPr>
              <p:grpSpPr>
                <a:xfrm>
                  <a:off x="3792712" y="2971595"/>
                  <a:ext cx="274793" cy="850085"/>
                  <a:chOff x="3792712" y="2879468"/>
                  <a:chExt cx="274793" cy="850085"/>
                </a:xfrm>
              </p:grpSpPr>
              <p:sp>
                <p:nvSpPr>
                  <p:cNvPr id="1308" name="Google Shape;1308;p11"/>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09" name="Google Shape;1309;p11"/>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10" name="Google Shape;1310;p11"/>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11" name="Google Shape;1311;p11"/>
                <p:cNvSpPr/>
                <p:nvPr/>
              </p:nvSpPr>
              <p:spPr>
                <a:xfrm>
                  <a:off x="3923176" y="2051381"/>
                  <a:ext cx="17700" cy="9264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12" name="Google Shape;1312;p11"/>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19050" cap="rnd" cmpd="sng">
                <a:solidFill>
                  <a:schemeClr val="lt1"/>
                </a:solidFill>
                <a:prstDash val="solid"/>
                <a:round/>
                <a:headEnd type="none" w="med" len="med"/>
                <a:tailEnd type="none" w="med" len="med"/>
              </a:ln>
            </p:spPr>
          </p:sp>
          <p:sp>
            <p:nvSpPr>
              <p:cNvPr id="1313" name="Google Shape;1313;p11"/>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19050" cap="rnd" cmpd="sng">
                <a:solidFill>
                  <a:schemeClr val="lt1"/>
                </a:solidFill>
                <a:prstDash val="solid"/>
                <a:round/>
                <a:headEnd type="none" w="med" len="med"/>
                <a:tailEnd type="none" w="med" len="med"/>
              </a:ln>
            </p:spPr>
          </p:sp>
        </p:grpSp>
      </p:grpSp>
      <p:grpSp>
        <p:nvGrpSpPr>
          <p:cNvPr id="1314" name="Google Shape;1314;p11"/>
          <p:cNvGrpSpPr/>
          <p:nvPr/>
        </p:nvGrpSpPr>
        <p:grpSpPr>
          <a:xfrm>
            <a:off x="1127997" y="56"/>
            <a:ext cx="763115" cy="1223895"/>
            <a:chOff x="1192601" y="746213"/>
            <a:chExt cx="1046700" cy="1678715"/>
          </a:xfrm>
        </p:grpSpPr>
        <p:grpSp>
          <p:nvGrpSpPr>
            <p:cNvPr id="1315" name="Google Shape;1315;p11"/>
            <p:cNvGrpSpPr/>
            <p:nvPr/>
          </p:nvGrpSpPr>
          <p:grpSpPr>
            <a:xfrm>
              <a:off x="1192601" y="1378228"/>
              <a:ext cx="1046700" cy="1046700"/>
              <a:chOff x="764100" y="3623300"/>
              <a:chExt cx="1046700" cy="1046700"/>
            </a:xfrm>
          </p:grpSpPr>
          <p:sp>
            <p:nvSpPr>
              <p:cNvPr id="1316" name="Google Shape;1316;p11"/>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7" name="Google Shape;1317;p11"/>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18" name="Google Shape;1318;p11"/>
            <p:cNvGrpSpPr/>
            <p:nvPr/>
          </p:nvGrpSpPr>
          <p:grpSpPr>
            <a:xfrm>
              <a:off x="1417979" y="746213"/>
              <a:ext cx="580390" cy="1384973"/>
              <a:chOff x="522260" y="2632808"/>
              <a:chExt cx="530958" cy="1267014"/>
            </a:xfrm>
          </p:grpSpPr>
          <p:grpSp>
            <p:nvGrpSpPr>
              <p:cNvPr id="1319" name="Google Shape;1319;p11"/>
              <p:cNvGrpSpPr/>
              <p:nvPr/>
            </p:nvGrpSpPr>
            <p:grpSpPr>
              <a:xfrm>
                <a:off x="522260" y="2632808"/>
                <a:ext cx="530958" cy="1267014"/>
                <a:chOff x="522260" y="2632808"/>
                <a:chExt cx="530958" cy="1267014"/>
              </a:xfrm>
            </p:grpSpPr>
            <p:grpSp>
              <p:nvGrpSpPr>
                <p:cNvPr id="1320" name="Google Shape;1320;p11"/>
                <p:cNvGrpSpPr/>
                <p:nvPr/>
              </p:nvGrpSpPr>
              <p:grpSpPr>
                <a:xfrm>
                  <a:off x="522260" y="2971595"/>
                  <a:ext cx="530958" cy="928227"/>
                  <a:chOff x="522260" y="2971595"/>
                  <a:chExt cx="530958" cy="928227"/>
                </a:xfrm>
              </p:grpSpPr>
              <p:sp>
                <p:nvSpPr>
                  <p:cNvPr id="1321" name="Google Shape;1321;p11"/>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22" name="Google Shape;1322;p11"/>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23" name="Google Shape;1323;p11"/>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24" name="Google Shape;1324;p11"/>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25" name="Google Shape;1325;p11"/>
                <p:cNvSpPr/>
                <p:nvPr/>
              </p:nvSpPr>
              <p:spPr>
                <a:xfrm>
                  <a:off x="786932" y="2632808"/>
                  <a:ext cx="17700" cy="345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26" name="Google Shape;1326;p11"/>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19050" cap="rnd" cmpd="sng">
                <a:solidFill>
                  <a:schemeClr val="lt1"/>
                </a:solidFill>
                <a:prstDash val="solid"/>
                <a:round/>
                <a:headEnd type="none" w="med" len="med"/>
                <a:tailEnd type="none" w="med" len="med"/>
              </a:ln>
            </p:spPr>
          </p:sp>
        </p:grpSp>
      </p:grpSp>
      <p:grpSp>
        <p:nvGrpSpPr>
          <p:cNvPr id="1327" name="Google Shape;1327;p11"/>
          <p:cNvGrpSpPr/>
          <p:nvPr/>
        </p:nvGrpSpPr>
        <p:grpSpPr>
          <a:xfrm>
            <a:off x="4640883" y="61"/>
            <a:ext cx="763115" cy="1401848"/>
            <a:chOff x="6010934" y="870580"/>
            <a:chExt cx="1046700" cy="1922797"/>
          </a:xfrm>
        </p:grpSpPr>
        <p:grpSp>
          <p:nvGrpSpPr>
            <p:cNvPr id="1328" name="Google Shape;1328;p11"/>
            <p:cNvGrpSpPr/>
            <p:nvPr/>
          </p:nvGrpSpPr>
          <p:grpSpPr>
            <a:xfrm>
              <a:off x="6010934" y="1746678"/>
              <a:ext cx="1046700" cy="1046700"/>
              <a:chOff x="764100" y="3623300"/>
              <a:chExt cx="1046700" cy="1046700"/>
            </a:xfrm>
          </p:grpSpPr>
          <p:sp>
            <p:nvSpPr>
              <p:cNvPr id="1329" name="Google Shape;1329;p11"/>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0" name="Google Shape;1330;p11"/>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31" name="Google Shape;1331;p11"/>
            <p:cNvGrpSpPr/>
            <p:nvPr/>
          </p:nvGrpSpPr>
          <p:grpSpPr>
            <a:xfrm>
              <a:off x="6308747" y="870580"/>
              <a:ext cx="441786" cy="1701306"/>
              <a:chOff x="1121941" y="2406098"/>
              <a:chExt cx="404159" cy="1556405"/>
            </a:xfrm>
          </p:grpSpPr>
          <p:grpSp>
            <p:nvGrpSpPr>
              <p:cNvPr id="1332" name="Google Shape;1332;p11"/>
              <p:cNvGrpSpPr/>
              <p:nvPr/>
            </p:nvGrpSpPr>
            <p:grpSpPr>
              <a:xfrm>
                <a:off x="1121941" y="2406098"/>
                <a:ext cx="404159" cy="1556405"/>
                <a:chOff x="1121941" y="2406098"/>
                <a:chExt cx="404159" cy="1556405"/>
              </a:xfrm>
            </p:grpSpPr>
            <p:grpSp>
              <p:nvGrpSpPr>
                <p:cNvPr id="1333" name="Google Shape;1333;p11"/>
                <p:cNvGrpSpPr/>
                <p:nvPr/>
              </p:nvGrpSpPr>
              <p:grpSpPr>
                <a:xfrm>
                  <a:off x="1121941" y="2971595"/>
                  <a:ext cx="404159" cy="990908"/>
                  <a:chOff x="1121941" y="2969319"/>
                  <a:chExt cx="404159" cy="990908"/>
                </a:xfrm>
              </p:grpSpPr>
              <p:sp>
                <p:nvSpPr>
                  <p:cNvPr id="1334" name="Google Shape;1334;p11"/>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35" name="Google Shape;1335;p11"/>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36" name="Google Shape;1336;p11"/>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37" name="Google Shape;1337;p11"/>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38" name="Google Shape;1338;p11"/>
                <p:cNvSpPr/>
                <p:nvPr/>
              </p:nvSpPr>
              <p:spPr>
                <a:xfrm>
                  <a:off x="1308638" y="2406098"/>
                  <a:ext cx="17700" cy="571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39" name="Google Shape;1339;p11"/>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19050" cap="rnd" cmpd="sng">
                <a:solidFill>
                  <a:schemeClr val="lt1"/>
                </a:solidFill>
                <a:prstDash val="solid"/>
                <a:round/>
                <a:headEnd type="none" w="med" len="med"/>
                <a:tailEnd type="none" w="med" len="med"/>
              </a:ln>
            </p:spPr>
          </p:sp>
          <p:sp>
            <p:nvSpPr>
              <p:cNvPr id="1340" name="Google Shape;1340;p11"/>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19050" cap="rnd" cmpd="sng">
                <a:solidFill>
                  <a:schemeClr val="lt1"/>
                </a:solidFill>
                <a:prstDash val="solid"/>
                <a:round/>
                <a:headEnd type="none" w="med" len="med"/>
                <a:tailEnd type="none" w="med" len="med"/>
              </a:ln>
            </p:spPr>
          </p:sp>
          <p:sp>
            <p:nvSpPr>
              <p:cNvPr id="1341" name="Google Shape;1341;p11"/>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19050" cap="rnd" cmpd="sng">
                <a:solidFill>
                  <a:schemeClr val="lt1"/>
                </a:solidFill>
                <a:prstDash val="solid"/>
                <a:round/>
                <a:headEnd type="none" w="med" len="med"/>
                <a:tailEnd type="none" w="med" len="med"/>
              </a:ln>
            </p:spPr>
          </p:sp>
          <p:sp>
            <p:nvSpPr>
              <p:cNvPr id="1342" name="Google Shape;1342;p11"/>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19050" cap="rnd" cmpd="sng">
                <a:solidFill>
                  <a:schemeClr val="lt1"/>
                </a:solidFill>
                <a:prstDash val="solid"/>
                <a:round/>
                <a:headEnd type="none" w="med" len="med"/>
                <a:tailEnd type="none" w="med" len="med"/>
              </a:ln>
            </p:spPr>
          </p:sp>
        </p:grpSp>
      </p:grpSp>
      <p:grpSp>
        <p:nvGrpSpPr>
          <p:cNvPr id="1343" name="Google Shape;1343;p11"/>
          <p:cNvGrpSpPr/>
          <p:nvPr/>
        </p:nvGrpSpPr>
        <p:grpSpPr>
          <a:xfrm>
            <a:off x="784701" y="48"/>
            <a:ext cx="381176" cy="1466135"/>
            <a:chOff x="721731" y="746204"/>
            <a:chExt cx="522827" cy="2010974"/>
          </a:xfrm>
        </p:grpSpPr>
        <p:grpSp>
          <p:nvGrpSpPr>
            <p:cNvPr id="1344" name="Google Shape;1344;p11"/>
            <p:cNvGrpSpPr/>
            <p:nvPr/>
          </p:nvGrpSpPr>
          <p:grpSpPr>
            <a:xfrm>
              <a:off x="721731" y="2234351"/>
              <a:ext cx="522827" cy="522827"/>
              <a:chOff x="764100" y="3623300"/>
              <a:chExt cx="1046700" cy="1046700"/>
            </a:xfrm>
          </p:grpSpPr>
          <p:sp>
            <p:nvSpPr>
              <p:cNvPr id="1345" name="Google Shape;1345;p11"/>
              <p:cNvSpPr/>
              <p:nvPr/>
            </p:nvSpPr>
            <p:spPr>
              <a:xfrm>
                <a:off x="764100" y="3623300"/>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6" name="Google Shape;1346;p11"/>
              <p:cNvSpPr/>
              <p:nvPr/>
            </p:nvSpPr>
            <p:spPr>
              <a:xfrm>
                <a:off x="922769" y="3781968"/>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47" name="Google Shape;1347;p11"/>
            <p:cNvGrpSpPr/>
            <p:nvPr/>
          </p:nvGrpSpPr>
          <p:grpSpPr>
            <a:xfrm>
              <a:off x="892053" y="746204"/>
              <a:ext cx="182209" cy="1869993"/>
              <a:chOff x="3305183" y="1611869"/>
              <a:chExt cx="166690" cy="1710724"/>
            </a:xfrm>
          </p:grpSpPr>
          <p:grpSp>
            <p:nvGrpSpPr>
              <p:cNvPr id="1348" name="Google Shape;1348;p11"/>
              <p:cNvGrpSpPr/>
              <p:nvPr/>
            </p:nvGrpSpPr>
            <p:grpSpPr>
              <a:xfrm>
                <a:off x="3305183" y="1611869"/>
                <a:ext cx="166690" cy="1710724"/>
                <a:chOff x="3305183" y="1611869"/>
                <a:chExt cx="166690" cy="1710724"/>
              </a:xfrm>
            </p:grpSpPr>
            <p:grpSp>
              <p:nvGrpSpPr>
                <p:cNvPr id="1349" name="Google Shape;1349;p11"/>
                <p:cNvGrpSpPr/>
                <p:nvPr/>
              </p:nvGrpSpPr>
              <p:grpSpPr>
                <a:xfrm>
                  <a:off x="3305183" y="2971595"/>
                  <a:ext cx="166690" cy="350998"/>
                  <a:chOff x="3305183" y="3146560"/>
                  <a:chExt cx="166690" cy="350998"/>
                </a:xfrm>
              </p:grpSpPr>
              <p:sp>
                <p:nvSpPr>
                  <p:cNvPr id="1350" name="Google Shape;1350;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51" name="Google Shape;1351;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52" name="Google Shape;1352;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53" name="Google Shape;1353;p11"/>
                <p:cNvSpPr/>
                <p:nvPr/>
              </p:nvSpPr>
              <p:spPr>
                <a:xfrm>
                  <a:off x="3375914" y="1611869"/>
                  <a:ext cx="17700" cy="1365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54" name="Google Shape;1354;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355" name="Google Shape;1355;p11"/>
          <p:cNvGrpSpPr/>
          <p:nvPr/>
        </p:nvGrpSpPr>
        <p:grpSpPr>
          <a:xfrm>
            <a:off x="6802815" y="19"/>
            <a:ext cx="296141" cy="1284833"/>
            <a:chOff x="6176324" y="1765810"/>
            <a:chExt cx="466512" cy="2024421"/>
          </a:xfrm>
        </p:grpSpPr>
        <p:sp>
          <p:nvSpPr>
            <p:cNvPr id="1356" name="Google Shape;1356;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57" name="Google Shape;1357;p11"/>
            <p:cNvSpPr/>
            <p:nvPr/>
          </p:nvSpPr>
          <p:spPr>
            <a:xfrm>
              <a:off x="6400743" y="1765810"/>
              <a:ext cx="17700" cy="12093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58" name="Google Shape;1358;p11"/>
          <p:cNvGrpSpPr/>
          <p:nvPr/>
        </p:nvGrpSpPr>
        <p:grpSpPr>
          <a:xfrm>
            <a:off x="8822963" y="157"/>
            <a:ext cx="296140" cy="793313"/>
            <a:chOff x="5578966" y="2874382"/>
            <a:chExt cx="406190" cy="1088121"/>
          </a:xfrm>
        </p:grpSpPr>
        <p:sp>
          <p:nvSpPr>
            <p:cNvPr id="1359" name="Google Shape;1359;p11"/>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0" name="Google Shape;1360;p11"/>
            <p:cNvSpPr/>
            <p:nvPr/>
          </p:nvSpPr>
          <p:spPr>
            <a:xfrm>
              <a:off x="5774610" y="2874382"/>
              <a:ext cx="17700" cy="100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61" name="Google Shape;1361;p11"/>
          <p:cNvGrpSpPr/>
          <p:nvPr/>
        </p:nvGrpSpPr>
        <p:grpSpPr>
          <a:xfrm>
            <a:off x="9984420" y="108"/>
            <a:ext cx="340119" cy="1389391"/>
            <a:chOff x="6176324" y="1884520"/>
            <a:chExt cx="466512" cy="1905711"/>
          </a:xfrm>
        </p:grpSpPr>
        <p:sp>
          <p:nvSpPr>
            <p:cNvPr id="1362" name="Google Shape;1362;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3" name="Google Shape;1363;p11"/>
            <p:cNvSpPr/>
            <p:nvPr/>
          </p:nvSpPr>
          <p:spPr>
            <a:xfrm>
              <a:off x="6400710" y="1884520"/>
              <a:ext cx="17700" cy="1090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64" name="Google Shape;1364;p11"/>
          <p:cNvGrpSpPr/>
          <p:nvPr/>
        </p:nvGrpSpPr>
        <p:grpSpPr>
          <a:xfrm>
            <a:off x="7248061" y="145"/>
            <a:ext cx="347440" cy="745916"/>
            <a:chOff x="6798998" y="2578195"/>
            <a:chExt cx="476555" cy="1023111"/>
          </a:xfrm>
        </p:grpSpPr>
        <p:sp>
          <p:nvSpPr>
            <p:cNvPr id="1365" name="Google Shape;1365;p11"/>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6" name="Google Shape;1366;p11"/>
            <p:cNvSpPr/>
            <p:nvPr/>
          </p:nvSpPr>
          <p:spPr>
            <a:xfrm>
              <a:off x="7026852" y="2578195"/>
              <a:ext cx="17700" cy="39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67" name="Google Shape;1367;p11"/>
          <p:cNvGrpSpPr/>
          <p:nvPr/>
        </p:nvGrpSpPr>
        <p:grpSpPr>
          <a:xfrm>
            <a:off x="8066764" y="93"/>
            <a:ext cx="210244" cy="1559112"/>
            <a:chOff x="7883572" y="1683399"/>
            <a:chExt cx="288375" cy="2138505"/>
          </a:xfrm>
        </p:grpSpPr>
        <p:sp>
          <p:nvSpPr>
            <p:cNvPr id="1368" name="Google Shape;1368;p11"/>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9" name="Google Shape;1369;p11"/>
            <p:cNvSpPr/>
            <p:nvPr/>
          </p:nvSpPr>
          <p:spPr>
            <a:xfrm>
              <a:off x="8024914" y="1683399"/>
              <a:ext cx="17700" cy="1291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70" name="Google Shape;1370;p11"/>
          <p:cNvGrpSpPr/>
          <p:nvPr/>
        </p:nvGrpSpPr>
        <p:grpSpPr>
          <a:xfrm>
            <a:off x="7224855" y="123229"/>
            <a:ext cx="115045" cy="131751"/>
            <a:chOff x="3462796" y="2555878"/>
            <a:chExt cx="157798" cy="180711"/>
          </a:xfrm>
        </p:grpSpPr>
        <p:sp>
          <p:nvSpPr>
            <p:cNvPr id="1371" name="Google Shape;1371;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2" name="Google Shape;1372;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3" name="Google Shape;1373;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4" name="Google Shape;1374;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5" name="Google Shape;1375;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6" name="Google Shape;1376;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77" name="Google Shape;1377;p11"/>
          <p:cNvGrpSpPr/>
          <p:nvPr/>
        </p:nvGrpSpPr>
        <p:grpSpPr>
          <a:xfrm>
            <a:off x="9325767" y="851685"/>
            <a:ext cx="131527" cy="138563"/>
            <a:chOff x="3770248" y="2527300"/>
            <a:chExt cx="180404" cy="190055"/>
          </a:xfrm>
        </p:grpSpPr>
        <p:sp>
          <p:nvSpPr>
            <p:cNvPr id="1378" name="Google Shape;1378;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9" name="Google Shape;1379;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0" name="Google Shape;1380;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1" name="Google Shape;1381;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82" name="Google Shape;1382;p11"/>
          <p:cNvGrpSpPr/>
          <p:nvPr/>
        </p:nvGrpSpPr>
        <p:grpSpPr>
          <a:xfrm>
            <a:off x="10744400" y="1205465"/>
            <a:ext cx="178744" cy="188307"/>
            <a:chOff x="3770248" y="2527300"/>
            <a:chExt cx="180404" cy="190055"/>
          </a:xfrm>
        </p:grpSpPr>
        <p:sp>
          <p:nvSpPr>
            <p:cNvPr id="1383" name="Google Shape;1383;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4" name="Google Shape;1384;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5" name="Google Shape;1385;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6" name="Google Shape;1386;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87" name="Google Shape;1387;p11"/>
          <p:cNvGrpSpPr/>
          <p:nvPr/>
        </p:nvGrpSpPr>
        <p:grpSpPr>
          <a:xfrm rot="5400000">
            <a:off x="10561599" y="355891"/>
            <a:ext cx="156347" cy="179024"/>
            <a:chOff x="3462796" y="2555878"/>
            <a:chExt cx="157798" cy="180711"/>
          </a:xfrm>
        </p:grpSpPr>
        <p:sp>
          <p:nvSpPr>
            <p:cNvPr id="1388" name="Google Shape;1388;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9" name="Google Shape;1389;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0" name="Google Shape;1390;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1" name="Google Shape;1391;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2" name="Google Shape;1392;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3" name="Google Shape;1393;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94" name="Google Shape;1394;p11"/>
          <p:cNvGrpSpPr/>
          <p:nvPr/>
        </p:nvGrpSpPr>
        <p:grpSpPr>
          <a:xfrm>
            <a:off x="6787997" y="948552"/>
            <a:ext cx="131527" cy="138563"/>
            <a:chOff x="3770248" y="2527300"/>
            <a:chExt cx="180404" cy="190055"/>
          </a:xfrm>
        </p:grpSpPr>
        <p:sp>
          <p:nvSpPr>
            <p:cNvPr id="1395" name="Google Shape;1395;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6" name="Google Shape;1396;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7" name="Google Shape;1397;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8" name="Google Shape;1398;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99" name="Google Shape;1399;p11"/>
          <p:cNvGrpSpPr/>
          <p:nvPr/>
        </p:nvGrpSpPr>
        <p:grpSpPr>
          <a:xfrm>
            <a:off x="8204517" y="45"/>
            <a:ext cx="763115" cy="1715221"/>
            <a:chOff x="2484475" y="746199"/>
            <a:chExt cx="1046700" cy="2352626"/>
          </a:xfrm>
        </p:grpSpPr>
        <p:sp>
          <p:nvSpPr>
            <p:cNvPr id="1400" name="Google Shape;1400;p11"/>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1" name="Google Shape;1401;p11"/>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402" name="Google Shape;1402;p11"/>
            <p:cNvGrpSpPr/>
            <p:nvPr/>
          </p:nvGrpSpPr>
          <p:grpSpPr>
            <a:xfrm>
              <a:off x="2769703" y="746199"/>
              <a:ext cx="510180" cy="2066757"/>
              <a:chOff x="1818382" y="1899501"/>
              <a:chExt cx="466728" cy="1890730"/>
            </a:xfrm>
          </p:grpSpPr>
          <p:grpSp>
            <p:nvGrpSpPr>
              <p:cNvPr id="1403" name="Google Shape;1403;p11"/>
              <p:cNvGrpSpPr/>
              <p:nvPr/>
            </p:nvGrpSpPr>
            <p:grpSpPr>
              <a:xfrm>
                <a:off x="1818382" y="2971595"/>
                <a:ext cx="466728" cy="818636"/>
                <a:chOff x="1818382" y="2942618"/>
                <a:chExt cx="466728" cy="818636"/>
              </a:xfrm>
            </p:grpSpPr>
            <p:sp>
              <p:nvSpPr>
                <p:cNvPr id="1404" name="Google Shape;1404;p11"/>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05" name="Google Shape;1405;p11"/>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06" name="Google Shape;1406;p11"/>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07" name="Google Shape;1407;p11"/>
              <p:cNvSpPr/>
              <p:nvPr/>
            </p:nvSpPr>
            <p:spPr>
              <a:xfrm>
                <a:off x="2046061" y="1899501"/>
                <a:ext cx="17700" cy="10785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08" name="Google Shape;1408;p11"/>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19050" cap="rnd" cmpd="sng">
              <a:solidFill>
                <a:schemeClr val="lt1"/>
              </a:solidFill>
              <a:prstDash val="solid"/>
              <a:round/>
              <a:headEnd type="none" w="med" len="med"/>
              <a:tailEnd type="none" w="med" len="med"/>
            </a:ln>
          </p:spPr>
        </p:sp>
      </p:grpSp>
      <p:grpSp>
        <p:nvGrpSpPr>
          <p:cNvPr id="1409" name="Google Shape;1409;p11"/>
          <p:cNvGrpSpPr/>
          <p:nvPr/>
        </p:nvGrpSpPr>
        <p:grpSpPr>
          <a:xfrm>
            <a:off x="9281636" y="40"/>
            <a:ext cx="660017" cy="941864"/>
            <a:chOff x="3961868" y="621833"/>
            <a:chExt cx="905291" cy="1291877"/>
          </a:xfrm>
        </p:grpSpPr>
        <p:grpSp>
          <p:nvGrpSpPr>
            <p:cNvPr id="1410" name="Google Shape;1410;p11"/>
            <p:cNvGrpSpPr/>
            <p:nvPr/>
          </p:nvGrpSpPr>
          <p:grpSpPr>
            <a:xfrm>
              <a:off x="3961868" y="1008419"/>
              <a:ext cx="905291" cy="905291"/>
              <a:chOff x="764100" y="3623300"/>
              <a:chExt cx="1046700" cy="1046700"/>
            </a:xfrm>
          </p:grpSpPr>
          <p:sp>
            <p:nvSpPr>
              <p:cNvPr id="1411" name="Google Shape;1411;p11"/>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2" name="Google Shape;1412;p11"/>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13" name="Google Shape;1413;p11"/>
            <p:cNvGrpSpPr/>
            <p:nvPr/>
          </p:nvGrpSpPr>
          <p:grpSpPr>
            <a:xfrm>
              <a:off x="4155315" y="621833"/>
              <a:ext cx="522826" cy="1099260"/>
              <a:chOff x="2447534" y="2604168"/>
              <a:chExt cx="478297" cy="1005636"/>
            </a:xfrm>
          </p:grpSpPr>
          <p:grpSp>
            <p:nvGrpSpPr>
              <p:cNvPr id="1414" name="Google Shape;1414;p11"/>
              <p:cNvGrpSpPr/>
              <p:nvPr/>
            </p:nvGrpSpPr>
            <p:grpSpPr>
              <a:xfrm>
                <a:off x="2447534" y="2604168"/>
                <a:ext cx="478297" cy="1005636"/>
                <a:chOff x="2447534" y="2604168"/>
                <a:chExt cx="478297" cy="1005636"/>
              </a:xfrm>
            </p:grpSpPr>
            <p:grpSp>
              <p:nvGrpSpPr>
                <p:cNvPr id="1415" name="Google Shape;1415;p11"/>
                <p:cNvGrpSpPr/>
                <p:nvPr/>
              </p:nvGrpSpPr>
              <p:grpSpPr>
                <a:xfrm>
                  <a:off x="2447534" y="2971595"/>
                  <a:ext cx="478297" cy="638209"/>
                  <a:chOff x="2447534" y="3081786"/>
                  <a:chExt cx="478297" cy="638209"/>
                </a:xfrm>
              </p:grpSpPr>
              <p:sp>
                <p:nvSpPr>
                  <p:cNvPr id="1416" name="Google Shape;1416;p11"/>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17" name="Google Shape;1417;p11"/>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18" name="Google Shape;1418;p11"/>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19" name="Google Shape;1419;p11"/>
                <p:cNvSpPr/>
                <p:nvPr/>
              </p:nvSpPr>
              <p:spPr>
                <a:xfrm>
                  <a:off x="2675601" y="2604168"/>
                  <a:ext cx="17700" cy="373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20" name="Google Shape;1420;p11"/>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19050" cap="rnd" cmpd="sng">
                <a:solidFill>
                  <a:schemeClr val="lt1"/>
                </a:solidFill>
                <a:prstDash val="solid"/>
                <a:round/>
                <a:headEnd type="none" w="med" len="med"/>
                <a:tailEnd type="none" w="med" len="med"/>
              </a:ln>
            </p:spPr>
          </p:sp>
          <p:sp>
            <p:nvSpPr>
              <p:cNvPr id="1421" name="Google Shape;1421;p11"/>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19050" cap="rnd" cmpd="sng">
                <a:solidFill>
                  <a:schemeClr val="lt1"/>
                </a:solidFill>
                <a:prstDash val="solid"/>
                <a:round/>
                <a:headEnd type="none" w="med" len="med"/>
                <a:tailEnd type="none" w="med" len="med"/>
              </a:ln>
            </p:spPr>
          </p:sp>
        </p:grpSp>
      </p:grpSp>
      <p:grpSp>
        <p:nvGrpSpPr>
          <p:cNvPr id="1422" name="Google Shape;1422;p11"/>
          <p:cNvGrpSpPr/>
          <p:nvPr/>
        </p:nvGrpSpPr>
        <p:grpSpPr>
          <a:xfrm>
            <a:off x="10180101" y="32"/>
            <a:ext cx="381176" cy="578975"/>
            <a:chOff x="5194218" y="621823"/>
            <a:chExt cx="522827" cy="794132"/>
          </a:xfrm>
        </p:grpSpPr>
        <p:grpSp>
          <p:nvGrpSpPr>
            <p:cNvPr id="1423" name="Google Shape;1423;p11"/>
            <p:cNvGrpSpPr/>
            <p:nvPr/>
          </p:nvGrpSpPr>
          <p:grpSpPr>
            <a:xfrm>
              <a:off x="5194218" y="893129"/>
              <a:ext cx="522827" cy="522827"/>
              <a:chOff x="764100" y="3623300"/>
              <a:chExt cx="1046700" cy="1046700"/>
            </a:xfrm>
          </p:grpSpPr>
          <p:sp>
            <p:nvSpPr>
              <p:cNvPr id="1424" name="Google Shape;1424;p11"/>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5" name="Google Shape;1425;p11"/>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26" name="Google Shape;1426;p11"/>
            <p:cNvGrpSpPr/>
            <p:nvPr/>
          </p:nvGrpSpPr>
          <p:grpSpPr>
            <a:xfrm>
              <a:off x="5371921" y="621823"/>
              <a:ext cx="182209" cy="655932"/>
              <a:chOff x="3305183" y="2722527"/>
              <a:chExt cx="166690" cy="600065"/>
            </a:xfrm>
          </p:grpSpPr>
          <p:grpSp>
            <p:nvGrpSpPr>
              <p:cNvPr id="1427" name="Google Shape;1427;p11"/>
              <p:cNvGrpSpPr/>
              <p:nvPr/>
            </p:nvGrpSpPr>
            <p:grpSpPr>
              <a:xfrm>
                <a:off x="3305183" y="2722527"/>
                <a:ext cx="166690" cy="600065"/>
                <a:chOff x="3305183" y="2722527"/>
                <a:chExt cx="166690" cy="600065"/>
              </a:xfrm>
            </p:grpSpPr>
            <p:grpSp>
              <p:nvGrpSpPr>
                <p:cNvPr id="1428" name="Google Shape;1428;p11"/>
                <p:cNvGrpSpPr/>
                <p:nvPr/>
              </p:nvGrpSpPr>
              <p:grpSpPr>
                <a:xfrm>
                  <a:off x="3305183" y="2971595"/>
                  <a:ext cx="166690" cy="350998"/>
                  <a:chOff x="3305183" y="3146560"/>
                  <a:chExt cx="166690" cy="350998"/>
                </a:xfrm>
              </p:grpSpPr>
              <p:sp>
                <p:nvSpPr>
                  <p:cNvPr id="1429" name="Google Shape;1429;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30" name="Google Shape;1430;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31" name="Google Shape;1431;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32" name="Google Shape;1432;p11"/>
                <p:cNvSpPr/>
                <p:nvPr/>
              </p:nvSpPr>
              <p:spPr>
                <a:xfrm>
                  <a:off x="3375891" y="2722527"/>
                  <a:ext cx="17700" cy="255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33" name="Google Shape;1433;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434" name="Google Shape;1434;p11"/>
          <p:cNvGrpSpPr/>
          <p:nvPr/>
        </p:nvGrpSpPr>
        <p:grpSpPr>
          <a:xfrm>
            <a:off x="7262656" y="56"/>
            <a:ext cx="763115" cy="1223895"/>
            <a:chOff x="1192601" y="746213"/>
            <a:chExt cx="1046700" cy="1678715"/>
          </a:xfrm>
        </p:grpSpPr>
        <p:grpSp>
          <p:nvGrpSpPr>
            <p:cNvPr id="1435" name="Google Shape;1435;p11"/>
            <p:cNvGrpSpPr/>
            <p:nvPr/>
          </p:nvGrpSpPr>
          <p:grpSpPr>
            <a:xfrm>
              <a:off x="1192601" y="1378228"/>
              <a:ext cx="1046700" cy="1046700"/>
              <a:chOff x="764100" y="3623300"/>
              <a:chExt cx="1046700" cy="1046700"/>
            </a:xfrm>
          </p:grpSpPr>
          <p:sp>
            <p:nvSpPr>
              <p:cNvPr id="1436" name="Google Shape;1436;p11"/>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7" name="Google Shape;1437;p11"/>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38" name="Google Shape;1438;p11"/>
            <p:cNvGrpSpPr/>
            <p:nvPr/>
          </p:nvGrpSpPr>
          <p:grpSpPr>
            <a:xfrm>
              <a:off x="1417979" y="746213"/>
              <a:ext cx="580390" cy="1384973"/>
              <a:chOff x="522260" y="2632808"/>
              <a:chExt cx="530958" cy="1267014"/>
            </a:xfrm>
          </p:grpSpPr>
          <p:grpSp>
            <p:nvGrpSpPr>
              <p:cNvPr id="1439" name="Google Shape;1439;p11"/>
              <p:cNvGrpSpPr/>
              <p:nvPr/>
            </p:nvGrpSpPr>
            <p:grpSpPr>
              <a:xfrm>
                <a:off x="522260" y="2632808"/>
                <a:ext cx="530958" cy="1267014"/>
                <a:chOff x="522260" y="2632808"/>
                <a:chExt cx="530958" cy="1267014"/>
              </a:xfrm>
            </p:grpSpPr>
            <p:grpSp>
              <p:nvGrpSpPr>
                <p:cNvPr id="1440" name="Google Shape;1440;p11"/>
                <p:cNvGrpSpPr/>
                <p:nvPr/>
              </p:nvGrpSpPr>
              <p:grpSpPr>
                <a:xfrm>
                  <a:off x="522260" y="2971595"/>
                  <a:ext cx="530958" cy="928227"/>
                  <a:chOff x="522260" y="2971595"/>
                  <a:chExt cx="530958" cy="928227"/>
                </a:xfrm>
              </p:grpSpPr>
              <p:sp>
                <p:nvSpPr>
                  <p:cNvPr id="1441" name="Google Shape;1441;p11"/>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2" name="Google Shape;1442;p11"/>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3" name="Google Shape;1443;p11"/>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4" name="Google Shape;1444;p11"/>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45" name="Google Shape;1445;p11"/>
                <p:cNvSpPr/>
                <p:nvPr/>
              </p:nvSpPr>
              <p:spPr>
                <a:xfrm>
                  <a:off x="786932" y="2632808"/>
                  <a:ext cx="17700" cy="345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46" name="Google Shape;1446;p11"/>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19050" cap="rnd" cmpd="sng">
                <a:solidFill>
                  <a:schemeClr val="lt1"/>
                </a:solidFill>
                <a:prstDash val="solid"/>
                <a:round/>
                <a:headEnd type="none" w="med" len="med"/>
                <a:tailEnd type="none" w="med" len="med"/>
              </a:ln>
            </p:spPr>
          </p:sp>
        </p:grpSp>
      </p:grpSp>
      <p:grpSp>
        <p:nvGrpSpPr>
          <p:cNvPr id="1447" name="Google Shape;1447;p11"/>
          <p:cNvGrpSpPr/>
          <p:nvPr/>
        </p:nvGrpSpPr>
        <p:grpSpPr>
          <a:xfrm>
            <a:off x="10775541" y="61"/>
            <a:ext cx="763115" cy="1401848"/>
            <a:chOff x="6010934" y="870580"/>
            <a:chExt cx="1046700" cy="1922797"/>
          </a:xfrm>
        </p:grpSpPr>
        <p:grpSp>
          <p:nvGrpSpPr>
            <p:cNvPr id="1448" name="Google Shape;1448;p11"/>
            <p:cNvGrpSpPr/>
            <p:nvPr/>
          </p:nvGrpSpPr>
          <p:grpSpPr>
            <a:xfrm>
              <a:off x="6010934" y="1746678"/>
              <a:ext cx="1046700" cy="1046700"/>
              <a:chOff x="764100" y="3623300"/>
              <a:chExt cx="1046700" cy="1046700"/>
            </a:xfrm>
          </p:grpSpPr>
          <p:sp>
            <p:nvSpPr>
              <p:cNvPr id="1449" name="Google Shape;1449;p11"/>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0" name="Google Shape;1450;p11"/>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51" name="Google Shape;1451;p11"/>
            <p:cNvGrpSpPr/>
            <p:nvPr/>
          </p:nvGrpSpPr>
          <p:grpSpPr>
            <a:xfrm>
              <a:off x="6308747" y="870580"/>
              <a:ext cx="441786" cy="1701306"/>
              <a:chOff x="1121941" y="2406098"/>
              <a:chExt cx="404159" cy="1556405"/>
            </a:xfrm>
          </p:grpSpPr>
          <p:grpSp>
            <p:nvGrpSpPr>
              <p:cNvPr id="1452" name="Google Shape;1452;p11"/>
              <p:cNvGrpSpPr/>
              <p:nvPr/>
            </p:nvGrpSpPr>
            <p:grpSpPr>
              <a:xfrm>
                <a:off x="1121941" y="2406098"/>
                <a:ext cx="404159" cy="1556405"/>
                <a:chOff x="1121941" y="2406098"/>
                <a:chExt cx="404159" cy="1556405"/>
              </a:xfrm>
            </p:grpSpPr>
            <p:grpSp>
              <p:nvGrpSpPr>
                <p:cNvPr id="1453" name="Google Shape;1453;p11"/>
                <p:cNvGrpSpPr/>
                <p:nvPr/>
              </p:nvGrpSpPr>
              <p:grpSpPr>
                <a:xfrm>
                  <a:off x="1121941" y="2971595"/>
                  <a:ext cx="404159" cy="990908"/>
                  <a:chOff x="1121941" y="2969319"/>
                  <a:chExt cx="404159" cy="990908"/>
                </a:xfrm>
              </p:grpSpPr>
              <p:sp>
                <p:nvSpPr>
                  <p:cNvPr id="1454" name="Google Shape;1454;p11"/>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5" name="Google Shape;1455;p11"/>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6" name="Google Shape;1456;p11"/>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7" name="Google Shape;1457;p11"/>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58" name="Google Shape;1458;p11"/>
                <p:cNvSpPr/>
                <p:nvPr/>
              </p:nvSpPr>
              <p:spPr>
                <a:xfrm>
                  <a:off x="1308638" y="2406098"/>
                  <a:ext cx="17700" cy="571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59" name="Google Shape;1459;p11"/>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19050" cap="rnd" cmpd="sng">
                <a:solidFill>
                  <a:schemeClr val="lt1"/>
                </a:solidFill>
                <a:prstDash val="solid"/>
                <a:round/>
                <a:headEnd type="none" w="med" len="med"/>
                <a:tailEnd type="none" w="med" len="med"/>
              </a:ln>
            </p:spPr>
          </p:sp>
          <p:sp>
            <p:nvSpPr>
              <p:cNvPr id="1460" name="Google Shape;1460;p11"/>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19050" cap="rnd" cmpd="sng">
                <a:solidFill>
                  <a:schemeClr val="lt1"/>
                </a:solidFill>
                <a:prstDash val="solid"/>
                <a:round/>
                <a:headEnd type="none" w="med" len="med"/>
                <a:tailEnd type="none" w="med" len="med"/>
              </a:ln>
            </p:spPr>
          </p:sp>
          <p:sp>
            <p:nvSpPr>
              <p:cNvPr id="1461" name="Google Shape;1461;p11"/>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19050" cap="rnd" cmpd="sng">
                <a:solidFill>
                  <a:schemeClr val="lt1"/>
                </a:solidFill>
                <a:prstDash val="solid"/>
                <a:round/>
                <a:headEnd type="none" w="med" len="med"/>
                <a:tailEnd type="none" w="med" len="med"/>
              </a:ln>
            </p:spPr>
          </p:sp>
          <p:sp>
            <p:nvSpPr>
              <p:cNvPr id="1462" name="Google Shape;1462;p11"/>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19050" cap="rnd" cmpd="sng">
                <a:solidFill>
                  <a:schemeClr val="lt1"/>
                </a:solidFill>
                <a:prstDash val="solid"/>
                <a:round/>
                <a:headEnd type="none" w="med" len="med"/>
                <a:tailEnd type="none" w="med" len="med"/>
              </a:ln>
            </p:spPr>
          </p:sp>
        </p:grpSp>
      </p:grpSp>
      <p:grpSp>
        <p:nvGrpSpPr>
          <p:cNvPr id="1463" name="Google Shape;1463;p11"/>
          <p:cNvGrpSpPr/>
          <p:nvPr/>
        </p:nvGrpSpPr>
        <p:grpSpPr>
          <a:xfrm>
            <a:off x="6919360" y="48"/>
            <a:ext cx="381176" cy="1466135"/>
            <a:chOff x="721731" y="746204"/>
            <a:chExt cx="522827" cy="2010974"/>
          </a:xfrm>
        </p:grpSpPr>
        <p:grpSp>
          <p:nvGrpSpPr>
            <p:cNvPr id="1464" name="Google Shape;1464;p11"/>
            <p:cNvGrpSpPr/>
            <p:nvPr/>
          </p:nvGrpSpPr>
          <p:grpSpPr>
            <a:xfrm>
              <a:off x="721731" y="2234351"/>
              <a:ext cx="522827" cy="522827"/>
              <a:chOff x="764100" y="3623300"/>
              <a:chExt cx="1046700" cy="1046700"/>
            </a:xfrm>
          </p:grpSpPr>
          <p:sp>
            <p:nvSpPr>
              <p:cNvPr id="1465" name="Google Shape;1465;p11"/>
              <p:cNvSpPr/>
              <p:nvPr/>
            </p:nvSpPr>
            <p:spPr>
              <a:xfrm>
                <a:off x="764100" y="3623300"/>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6" name="Google Shape;1466;p11"/>
              <p:cNvSpPr/>
              <p:nvPr/>
            </p:nvSpPr>
            <p:spPr>
              <a:xfrm>
                <a:off x="922769" y="3781968"/>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67" name="Google Shape;1467;p11"/>
            <p:cNvGrpSpPr/>
            <p:nvPr/>
          </p:nvGrpSpPr>
          <p:grpSpPr>
            <a:xfrm>
              <a:off x="892053" y="746204"/>
              <a:ext cx="182209" cy="1869993"/>
              <a:chOff x="3305183" y="1611869"/>
              <a:chExt cx="166690" cy="1710724"/>
            </a:xfrm>
          </p:grpSpPr>
          <p:grpSp>
            <p:nvGrpSpPr>
              <p:cNvPr id="1468" name="Google Shape;1468;p11"/>
              <p:cNvGrpSpPr/>
              <p:nvPr/>
            </p:nvGrpSpPr>
            <p:grpSpPr>
              <a:xfrm>
                <a:off x="3305183" y="1611869"/>
                <a:ext cx="166690" cy="1710724"/>
                <a:chOff x="3305183" y="1611869"/>
                <a:chExt cx="166690" cy="1710724"/>
              </a:xfrm>
            </p:grpSpPr>
            <p:grpSp>
              <p:nvGrpSpPr>
                <p:cNvPr id="1469" name="Google Shape;1469;p11"/>
                <p:cNvGrpSpPr/>
                <p:nvPr/>
              </p:nvGrpSpPr>
              <p:grpSpPr>
                <a:xfrm>
                  <a:off x="3305183" y="2971595"/>
                  <a:ext cx="166690" cy="350998"/>
                  <a:chOff x="3305183" y="3146560"/>
                  <a:chExt cx="166690" cy="350998"/>
                </a:xfrm>
              </p:grpSpPr>
              <p:sp>
                <p:nvSpPr>
                  <p:cNvPr id="1470" name="Google Shape;1470;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71" name="Google Shape;1471;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72" name="Google Shape;1472;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73" name="Google Shape;1473;p11"/>
                <p:cNvSpPr/>
                <p:nvPr/>
              </p:nvSpPr>
              <p:spPr>
                <a:xfrm>
                  <a:off x="3375914" y="1611869"/>
                  <a:ext cx="17700" cy="1365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74" name="Google Shape;1474;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spTree>
  </p:cSld>
  <p:clrMapOvr>
    <a:masterClrMapping/>
  </p:clrMapOvr>
  <p:transition>
    <p:fade thruBlk="1"/>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lank - Color background">
  <p:cSld name="BLANK_1_1">
    <p:bg>
      <p:bgPr>
        <a:solidFill>
          <a:schemeClr val="accent2"/>
        </a:solidFill>
        <a:effectLst/>
      </p:bgPr>
    </p:bg>
    <p:spTree>
      <p:nvGrpSpPr>
        <p:cNvPr id="1" name="Shape 1475"/>
        <p:cNvGrpSpPr/>
        <p:nvPr/>
      </p:nvGrpSpPr>
      <p:grpSpPr>
        <a:xfrm>
          <a:off x="0" y="0"/>
          <a:ext cx="0" cy="0"/>
          <a:chOff x="0" y="0"/>
          <a:chExt cx="0" cy="0"/>
        </a:xfrm>
      </p:grpSpPr>
      <p:sp>
        <p:nvSpPr>
          <p:cNvPr id="1476" name="Google Shape;1476;p12"/>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r" rtl="0">
              <a:spcBef>
                <a:spcPts val="0"/>
              </a:spcBef>
              <a:spcAft>
                <a:spcPts val="0"/>
              </a:spcAft>
              <a:buNone/>
            </a:pPr>
            <a:fld id="{00000000-1234-1234-1234-123412341234}" type="slidenum">
              <a:rPr lang="en-GB"/>
              <a:t>‹#›</a:t>
            </a:fld>
            <a:endParaRPr lang="en-GB"/>
          </a:p>
        </p:txBody>
      </p:sp>
      <p:grpSp>
        <p:nvGrpSpPr>
          <p:cNvPr id="1477" name="Google Shape;1477;p12"/>
          <p:cNvGrpSpPr/>
          <p:nvPr/>
        </p:nvGrpSpPr>
        <p:grpSpPr>
          <a:xfrm>
            <a:off x="9833195" y="6028580"/>
            <a:ext cx="307745" cy="324208"/>
            <a:chOff x="3770248" y="2527300"/>
            <a:chExt cx="180404" cy="190055"/>
          </a:xfrm>
        </p:grpSpPr>
        <p:sp>
          <p:nvSpPr>
            <p:cNvPr id="1478" name="Google Shape;1478;p1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79" name="Google Shape;1479;p1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0" name="Google Shape;1480;p1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1" name="Google Shape;1481;p1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82" name="Google Shape;1482;p12"/>
          <p:cNvGrpSpPr/>
          <p:nvPr/>
        </p:nvGrpSpPr>
        <p:grpSpPr>
          <a:xfrm>
            <a:off x="11663323" y="3232669"/>
            <a:ext cx="307745" cy="324208"/>
            <a:chOff x="3770248" y="2527300"/>
            <a:chExt cx="180404" cy="190055"/>
          </a:xfrm>
        </p:grpSpPr>
        <p:sp>
          <p:nvSpPr>
            <p:cNvPr id="1483" name="Google Shape;1483;p1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4" name="Google Shape;1484;p1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5" name="Google Shape;1485;p1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6" name="Google Shape;1486;p1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87" name="Google Shape;1487;p12"/>
          <p:cNvGrpSpPr/>
          <p:nvPr/>
        </p:nvGrpSpPr>
        <p:grpSpPr>
          <a:xfrm rot="5400000">
            <a:off x="11540503" y="4886961"/>
            <a:ext cx="269161" cy="308221"/>
            <a:chOff x="3462796" y="2555878"/>
            <a:chExt cx="157798" cy="180711"/>
          </a:xfrm>
        </p:grpSpPr>
        <p:sp>
          <p:nvSpPr>
            <p:cNvPr id="1488" name="Google Shape;1488;p1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9" name="Google Shape;1489;p1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0" name="Google Shape;1490;p1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1" name="Google Shape;1491;p1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2" name="Google Shape;1492;p1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3" name="Google Shape;1493;p1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94" name="Google Shape;1494;p12"/>
          <p:cNvGrpSpPr/>
          <p:nvPr/>
        </p:nvGrpSpPr>
        <p:grpSpPr>
          <a:xfrm rot="-2700000">
            <a:off x="10717507" y="1504119"/>
            <a:ext cx="226453" cy="238568"/>
            <a:chOff x="3770248" y="2527300"/>
            <a:chExt cx="180404" cy="190055"/>
          </a:xfrm>
        </p:grpSpPr>
        <p:sp>
          <p:nvSpPr>
            <p:cNvPr id="1495" name="Google Shape;1495;p1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6" name="Google Shape;1496;p1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7" name="Google Shape;1497;p1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8" name="Google Shape;1498;p1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99" name="Google Shape;1499;p12"/>
          <p:cNvGrpSpPr/>
          <p:nvPr/>
        </p:nvGrpSpPr>
        <p:grpSpPr>
          <a:xfrm>
            <a:off x="9066845" y="31"/>
            <a:ext cx="1313817" cy="2220913"/>
            <a:chOff x="2484475" y="1329455"/>
            <a:chExt cx="1046700" cy="1769370"/>
          </a:xfrm>
        </p:grpSpPr>
        <p:sp>
          <p:nvSpPr>
            <p:cNvPr id="1500" name="Google Shape;1500;p12"/>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1" name="Google Shape;1501;p12"/>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502" name="Google Shape;1502;p12"/>
            <p:cNvGrpSpPr/>
            <p:nvPr/>
          </p:nvGrpSpPr>
          <p:grpSpPr>
            <a:xfrm>
              <a:off x="2769703" y="1329455"/>
              <a:ext cx="510180" cy="1483501"/>
              <a:chOff x="1818382" y="2433081"/>
              <a:chExt cx="466728" cy="1357150"/>
            </a:xfrm>
          </p:grpSpPr>
          <p:grpSp>
            <p:nvGrpSpPr>
              <p:cNvPr id="1503" name="Google Shape;1503;p12"/>
              <p:cNvGrpSpPr/>
              <p:nvPr/>
            </p:nvGrpSpPr>
            <p:grpSpPr>
              <a:xfrm>
                <a:off x="1818382" y="2971595"/>
                <a:ext cx="466728" cy="818636"/>
                <a:chOff x="1818382" y="2942618"/>
                <a:chExt cx="466728" cy="818636"/>
              </a:xfrm>
            </p:grpSpPr>
            <p:sp>
              <p:nvSpPr>
                <p:cNvPr id="1504" name="Google Shape;1504;p12"/>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05" name="Google Shape;1505;p12"/>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06" name="Google Shape;1506;p12"/>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07" name="Google Shape;1507;p12"/>
              <p:cNvSpPr/>
              <p:nvPr/>
            </p:nvSpPr>
            <p:spPr>
              <a:xfrm>
                <a:off x="2046046" y="2433081"/>
                <a:ext cx="17700" cy="5448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08" name="Google Shape;1508;p12"/>
          <p:cNvGrpSpPr/>
          <p:nvPr/>
        </p:nvGrpSpPr>
        <p:grpSpPr>
          <a:xfrm>
            <a:off x="11106925" y="1"/>
            <a:ext cx="1136321" cy="2986065"/>
            <a:chOff x="3961868" y="-465246"/>
            <a:chExt cx="905291" cy="2378956"/>
          </a:xfrm>
        </p:grpSpPr>
        <p:grpSp>
          <p:nvGrpSpPr>
            <p:cNvPr id="1509" name="Google Shape;1509;p12"/>
            <p:cNvGrpSpPr/>
            <p:nvPr/>
          </p:nvGrpSpPr>
          <p:grpSpPr>
            <a:xfrm>
              <a:off x="3961868" y="1008419"/>
              <a:ext cx="905291" cy="905291"/>
              <a:chOff x="764100" y="3623300"/>
              <a:chExt cx="1046700" cy="1046700"/>
            </a:xfrm>
          </p:grpSpPr>
          <p:sp>
            <p:nvSpPr>
              <p:cNvPr id="1510" name="Google Shape;151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1" name="Google Shape;151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12" name="Google Shape;1512;p12"/>
            <p:cNvGrpSpPr/>
            <p:nvPr/>
          </p:nvGrpSpPr>
          <p:grpSpPr>
            <a:xfrm>
              <a:off x="4155315" y="-465246"/>
              <a:ext cx="522826" cy="2186340"/>
              <a:chOff x="2447534" y="1609676"/>
              <a:chExt cx="478297" cy="2000128"/>
            </a:xfrm>
          </p:grpSpPr>
          <p:grpSp>
            <p:nvGrpSpPr>
              <p:cNvPr id="1513" name="Google Shape;1513;p12"/>
              <p:cNvGrpSpPr/>
              <p:nvPr/>
            </p:nvGrpSpPr>
            <p:grpSpPr>
              <a:xfrm>
                <a:off x="2447534" y="2971595"/>
                <a:ext cx="478297" cy="638209"/>
                <a:chOff x="2447534" y="3081786"/>
                <a:chExt cx="478297" cy="638209"/>
              </a:xfrm>
            </p:grpSpPr>
            <p:sp>
              <p:nvSpPr>
                <p:cNvPr id="1514" name="Google Shape;1514;p12"/>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15" name="Google Shape;1515;p12"/>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16" name="Google Shape;1516;p12"/>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17" name="Google Shape;1517;p12"/>
              <p:cNvSpPr/>
              <p:nvPr/>
            </p:nvSpPr>
            <p:spPr>
              <a:xfrm>
                <a:off x="2675605" y="1609676"/>
                <a:ext cx="17700" cy="13683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18" name="Google Shape;1518;p12"/>
          <p:cNvGrpSpPr/>
          <p:nvPr/>
        </p:nvGrpSpPr>
        <p:grpSpPr>
          <a:xfrm>
            <a:off x="10415697" y="25"/>
            <a:ext cx="656252" cy="1529691"/>
            <a:chOff x="5194218" y="197272"/>
            <a:chExt cx="522827" cy="1218683"/>
          </a:xfrm>
        </p:grpSpPr>
        <p:grpSp>
          <p:nvGrpSpPr>
            <p:cNvPr id="1519" name="Google Shape;1519;p12"/>
            <p:cNvGrpSpPr/>
            <p:nvPr/>
          </p:nvGrpSpPr>
          <p:grpSpPr>
            <a:xfrm>
              <a:off x="5194218" y="893129"/>
              <a:ext cx="522827" cy="522827"/>
              <a:chOff x="764100" y="3623300"/>
              <a:chExt cx="1046700" cy="1046700"/>
            </a:xfrm>
          </p:grpSpPr>
          <p:sp>
            <p:nvSpPr>
              <p:cNvPr id="1520" name="Google Shape;152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1" name="Google Shape;152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22" name="Google Shape;1522;p12"/>
            <p:cNvGrpSpPr/>
            <p:nvPr/>
          </p:nvGrpSpPr>
          <p:grpSpPr>
            <a:xfrm>
              <a:off x="5371921" y="197272"/>
              <a:ext cx="182209" cy="1080483"/>
              <a:chOff x="3305183" y="2334136"/>
              <a:chExt cx="166690" cy="988457"/>
            </a:xfrm>
          </p:grpSpPr>
          <p:grpSp>
            <p:nvGrpSpPr>
              <p:cNvPr id="1523" name="Google Shape;1523;p12"/>
              <p:cNvGrpSpPr/>
              <p:nvPr/>
            </p:nvGrpSpPr>
            <p:grpSpPr>
              <a:xfrm>
                <a:off x="3305183" y="2971595"/>
                <a:ext cx="166690" cy="350998"/>
                <a:chOff x="3305183" y="3146560"/>
                <a:chExt cx="166690" cy="350998"/>
              </a:xfrm>
            </p:grpSpPr>
            <p:sp>
              <p:nvSpPr>
                <p:cNvPr id="1524" name="Google Shape;1524;p12"/>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25" name="Google Shape;1525;p12"/>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26" name="Google Shape;1526;p12"/>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27" name="Google Shape;1527;p12"/>
              <p:cNvSpPr/>
              <p:nvPr/>
            </p:nvSpPr>
            <p:spPr>
              <a:xfrm>
                <a:off x="3375892" y="2334136"/>
                <a:ext cx="17700" cy="6438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28" name="Google Shape;1528;p12"/>
          <p:cNvGrpSpPr/>
          <p:nvPr/>
        </p:nvGrpSpPr>
        <p:grpSpPr>
          <a:xfrm>
            <a:off x="10691839" y="0"/>
            <a:ext cx="1080221" cy="4962791"/>
            <a:chOff x="7824797" y="-929429"/>
            <a:chExt cx="860597" cy="3953785"/>
          </a:xfrm>
        </p:grpSpPr>
        <p:grpSp>
          <p:nvGrpSpPr>
            <p:cNvPr id="1529" name="Google Shape;1529;p12"/>
            <p:cNvGrpSpPr/>
            <p:nvPr/>
          </p:nvGrpSpPr>
          <p:grpSpPr>
            <a:xfrm>
              <a:off x="7824797" y="1891931"/>
              <a:ext cx="860597" cy="1132425"/>
              <a:chOff x="764100" y="3623300"/>
              <a:chExt cx="1046700" cy="1046700"/>
            </a:xfrm>
          </p:grpSpPr>
          <p:sp>
            <p:nvSpPr>
              <p:cNvPr id="1530" name="Google Shape;153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1" name="Google Shape;153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32" name="Google Shape;1532;p12"/>
            <p:cNvGrpSpPr/>
            <p:nvPr/>
          </p:nvGrpSpPr>
          <p:grpSpPr>
            <a:xfrm>
              <a:off x="8100547" y="-929429"/>
              <a:ext cx="300376" cy="3735115"/>
              <a:chOff x="3792712" y="404687"/>
              <a:chExt cx="274793" cy="3416993"/>
            </a:xfrm>
          </p:grpSpPr>
          <p:grpSp>
            <p:nvGrpSpPr>
              <p:cNvPr id="1533" name="Google Shape;1533;p12"/>
              <p:cNvGrpSpPr/>
              <p:nvPr/>
            </p:nvGrpSpPr>
            <p:grpSpPr>
              <a:xfrm>
                <a:off x="3792712" y="2971595"/>
                <a:ext cx="274793" cy="850085"/>
                <a:chOff x="3792712" y="2879468"/>
                <a:chExt cx="274793" cy="850085"/>
              </a:xfrm>
            </p:grpSpPr>
            <p:sp>
              <p:nvSpPr>
                <p:cNvPr id="1534" name="Google Shape;1534;p12"/>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35" name="Google Shape;1535;p12"/>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36" name="Google Shape;1536;p12"/>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37" name="Google Shape;1537;p12"/>
              <p:cNvSpPr/>
              <p:nvPr/>
            </p:nvSpPr>
            <p:spPr>
              <a:xfrm>
                <a:off x="3923177" y="404687"/>
                <a:ext cx="17700" cy="25731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38" name="Google Shape;1538;p12"/>
          <p:cNvGrpSpPr/>
          <p:nvPr/>
        </p:nvGrpSpPr>
        <p:grpSpPr>
          <a:xfrm>
            <a:off x="9681329" y="0"/>
            <a:ext cx="1313817" cy="6147905"/>
            <a:chOff x="1192601" y="-2473021"/>
            <a:chExt cx="1046700" cy="4897949"/>
          </a:xfrm>
        </p:grpSpPr>
        <p:grpSp>
          <p:nvGrpSpPr>
            <p:cNvPr id="1539" name="Google Shape;1539;p12"/>
            <p:cNvGrpSpPr/>
            <p:nvPr/>
          </p:nvGrpSpPr>
          <p:grpSpPr>
            <a:xfrm>
              <a:off x="1192601" y="1378228"/>
              <a:ext cx="1046700" cy="1046700"/>
              <a:chOff x="764100" y="3623300"/>
              <a:chExt cx="1046700" cy="1046700"/>
            </a:xfrm>
          </p:grpSpPr>
          <p:sp>
            <p:nvSpPr>
              <p:cNvPr id="1540" name="Google Shape;154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1" name="Google Shape;154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42" name="Google Shape;1542;p12"/>
            <p:cNvGrpSpPr/>
            <p:nvPr/>
          </p:nvGrpSpPr>
          <p:grpSpPr>
            <a:xfrm>
              <a:off x="1417979" y="-2473021"/>
              <a:ext cx="580390" cy="4604206"/>
              <a:chOff x="522260" y="-312241"/>
              <a:chExt cx="530958" cy="4212063"/>
            </a:xfrm>
          </p:grpSpPr>
          <p:grpSp>
            <p:nvGrpSpPr>
              <p:cNvPr id="1543" name="Google Shape;1543;p12"/>
              <p:cNvGrpSpPr/>
              <p:nvPr/>
            </p:nvGrpSpPr>
            <p:grpSpPr>
              <a:xfrm>
                <a:off x="522260" y="2971595"/>
                <a:ext cx="530958" cy="928227"/>
                <a:chOff x="522260" y="2971595"/>
                <a:chExt cx="530958" cy="928227"/>
              </a:xfrm>
            </p:grpSpPr>
            <p:sp>
              <p:nvSpPr>
                <p:cNvPr id="1544" name="Google Shape;1544;p12"/>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45" name="Google Shape;1545;p12"/>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46" name="Google Shape;1546;p12"/>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47" name="Google Shape;1547;p12"/>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48" name="Google Shape;1548;p12"/>
              <p:cNvSpPr/>
              <p:nvPr/>
            </p:nvSpPr>
            <p:spPr>
              <a:xfrm>
                <a:off x="786930" y="-312241"/>
                <a:ext cx="17700" cy="32904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49" name="Google Shape;1549;p12"/>
          <p:cNvGrpSpPr/>
          <p:nvPr/>
        </p:nvGrpSpPr>
        <p:grpSpPr>
          <a:xfrm>
            <a:off x="9746752" y="2409621"/>
            <a:ext cx="198068" cy="226828"/>
            <a:chOff x="3462796" y="2555878"/>
            <a:chExt cx="157798" cy="180711"/>
          </a:xfrm>
        </p:grpSpPr>
        <p:sp>
          <p:nvSpPr>
            <p:cNvPr id="1550" name="Google Shape;1550;p1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1" name="Google Shape;1551;p1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2" name="Google Shape;1552;p1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3" name="Google Shape;1553;p1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4" name="Google Shape;1554;p1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5" name="Google Shape;1555;p1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556" name="Google Shape;1556;p12"/>
          <p:cNvGrpSpPr/>
          <p:nvPr/>
        </p:nvGrpSpPr>
        <p:grpSpPr>
          <a:xfrm>
            <a:off x="8567373" y="0"/>
            <a:ext cx="1313817" cy="4014256"/>
            <a:chOff x="6010934" y="-404723"/>
            <a:chExt cx="1046700" cy="3198101"/>
          </a:xfrm>
        </p:grpSpPr>
        <p:grpSp>
          <p:nvGrpSpPr>
            <p:cNvPr id="1557" name="Google Shape;1557;p12"/>
            <p:cNvGrpSpPr/>
            <p:nvPr/>
          </p:nvGrpSpPr>
          <p:grpSpPr>
            <a:xfrm>
              <a:off x="6010934" y="1746678"/>
              <a:ext cx="1046700" cy="1046700"/>
              <a:chOff x="764100" y="3623300"/>
              <a:chExt cx="1046700" cy="1046700"/>
            </a:xfrm>
          </p:grpSpPr>
          <p:sp>
            <p:nvSpPr>
              <p:cNvPr id="1558" name="Google Shape;1558;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9" name="Google Shape;1559;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60" name="Google Shape;1560;p12"/>
            <p:cNvGrpSpPr/>
            <p:nvPr/>
          </p:nvGrpSpPr>
          <p:grpSpPr>
            <a:xfrm>
              <a:off x="6308747" y="-404723"/>
              <a:ext cx="441786" cy="2976610"/>
              <a:chOff x="1121941" y="1239413"/>
              <a:chExt cx="404159" cy="2723090"/>
            </a:xfrm>
          </p:grpSpPr>
          <p:sp>
            <p:nvSpPr>
              <p:cNvPr id="1561" name="Google Shape;1561;p12"/>
              <p:cNvSpPr/>
              <p:nvPr/>
            </p:nvSpPr>
            <p:spPr>
              <a:xfrm>
                <a:off x="1308652" y="1239413"/>
                <a:ext cx="17700" cy="17385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562" name="Google Shape;1562;p12"/>
              <p:cNvGrpSpPr/>
              <p:nvPr/>
            </p:nvGrpSpPr>
            <p:grpSpPr>
              <a:xfrm>
                <a:off x="1121941" y="2971595"/>
                <a:ext cx="404159" cy="990908"/>
                <a:chOff x="1121941" y="2969319"/>
                <a:chExt cx="404159" cy="990908"/>
              </a:xfrm>
            </p:grpSpPr>
            <p:sp>
              <p:nvSpPr>
                <p:cNvPr id="1563" name="Google Shape;1563;p12"/>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64" name="Google Shape;1564;p12"/>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65" name="Google Shape;1565;p12"/>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66" name="Google Shape;1566;p12"/>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grpSp>
    </p:spTree>
  </p:cSld>
  <p:clrMapOvr>
    <a:masterClrMapping/>
  </p:clrMapOvr>
  <p:transition>
    <p:fade thruBlk="1"/>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431667" y="-179333"/>
            <a:ext cx="12967085" cy="7203813"/>
            <a:chOff x="-323749" y="-134500"/>
            <a:chExt cx="9639522" cy="5402860"/>
          </a:xfrm>
        </p:grpSpPr>
        <p:sp>
          <p:nvSpPr>
            <p:cNvPr id="10" name="Google Shape;10;p2"/>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 name="Google Shape;11;p2"/>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 name="Google Shape;12;p2"/>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 name="Google Shape;13;p2"/>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 name="Google Shape;14;p2"/>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 name="Google Shape;15;p2"/>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 name="Google Shape;16;p2"/>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 name="Google Shape;17;p2"/>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 name="Google Shape;18;p2"/>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 name="Google Shape;19;p2"/>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 name="Google Shape;20;p2"/>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 name="Google Shape;21;p2"/>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 name="Google Shape;22;p2"/>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 name="Google Shape;23;p2"/>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 name="Google Shape;24;p2"/>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 name="Google Shape;25;p2"/>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 name="Google Shape;26;p2"/>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 name="Google Shape;27;p2"/>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 name="Google Shape;28;p2"/>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 name="Google Shape;29;p2"/>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 name="Google Shape;30;p2"/>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 name="Google Shape;31;p2"/>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 name="Google Shape;32;p2"/>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 name="Google Shape;33;p2"/>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 name="Google Shape;34;p2"/>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 name="Google Shape;35;p2"/>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 name="Google Shape;36;p2"/>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7" name="Google Shape;37;p2"/>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 name="Google Shape;38;p2"/>
          <p:cNvSpPr txBox="1">
            <a:spLocks noGrp="1"/>
          </p:cNvSpPr>
          <p:nvPr>
            <p:ph type="ctrTitle"/>
          </p:nvPr>
        </p:nvSpPr>
        <p:spPr>
          <a:xfrm rot="-1030">
            <a:off x="1924000" y="1220399"/>
            <a:ext cx="8008000" cy="31908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9600"/>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a:endParaRPr/>
          </a:p>
        </p:txBody>
      </p:sp>
      <p:sp>
        <p:nvSpPr>
          <p:cNvPr id="39" name="Google Shape;39;p2"/>
          <p:cNvSpPr txBox="1">
            <a:spLocks noGrp="1"/>
          </p:cNvSpPr>
          <p:nvPr>
            <p:ph type="subTitle" idx="1"/>
          </p:nvPr>
        </p:nvSpPr>
        <p:spPr>
          <a:xfrm rot="232">
            <a:off x="3136193" y="4793064"/>
            <a:ext cx="5919600" cy="682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a:endParaRPr/>
          </a:p>
        </p:txBody>
      </p:sp>
      <p:pic>
        <p:nvPicPr>
          <p:cNvPr id="40" name="Google Shape;40;p2"/>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4"/>
        </a:solidFill>
        <a:effectLst/>
      </p:bgPr>
    </p:bg>
    <p:spTree>
      <p:nvGrpSpPr>
        <p:cNvPr id="1" name="Shape 41"/>
        <p:cNvGrpSpPr/>
        <p:nvPr/>
      </p:nvGrpSpPr>
      <p:grpSpPr>
        <a:xfrm>
          <a:off x="0" y="0"/>
          <a:ext cx="0" cy="0"/>
          <a:chOff x="0" y="0"/>
          <a:chExt cx="0" cy="0"/>
        </a:xfrm>
      </p:grpSpPr>
      <p:grpSp>
        <p:nvGrpSpPr>
          <p:cNvPr id="42" name="Google Shape;42;p3"/>
          <p:cNvGrpSpPr/>
          <p:nvPr/>
        </p:nvGrpSpPr>
        <p:grpSpPr>
          <a:xfrm>
            <a:off x="-431653" y="-179333"/>
            <a:ext cx="12923385" cy="7203813"/>
            <a:chOff x="-323749" y="-134500"/>
            <a:chExt cx="9639522" cy="5402860"/>
          </a:xfrm>
        </p:grpSpPr>
        <p:grpSp>
          <p:nvGrpSpPr>
            <p:cNvPr id="43" name="Google Shape;43;p3"/>
            <p:cNvGrpSpPr/>
            <p:nvPr/>
          </p:nvGrpSpPr>
          <p:grpSpPr>
            <a:xfrm>
              <a:off x="-323749" y="-134500"/>
              <a:ext cx="9639522" cy="5402860"/>
              <a:chOff x="-323749" y="-134500"/>
              <a:chExt cx="9639522" cy="5402860"/>
            </a:xfrm>
          </p:grpSpPr>
          <p:sp>
            <p:nvSpPr>
              <p:cNvPr id="44" name="Google Shape;44;p3"/>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 name="Google Shape;45;p3"/>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 name="Google Shape;46;p3"/>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 name="Google Shape;47;p3"/>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 name="Google Shape;48;p3"/>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 name="Google Shape;49;p3"/>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 name="Google Shape;50;p3"/>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 name="Google Shape;51;p3"/>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 name="Google Shape;52;p3"/>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 name="Google Shape;53;p3"/>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 name="Google Shape;54;p3"/>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 name="Google Shape;55;p3"/>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 name="Google Shape;56;p3"/>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 name="Google Shape;57;p3"/>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 name="Google Shape;58;p3"/>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 name="Google Shape;59;p3"/>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 name="Google Shape;60;p3"/>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 name="Google Shape;61;p3"/>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 name="Google Shape;62;p3"/>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 name="Google Shape;63;p3"/>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 name="Google Shape;64;p3"/>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 name="Google Shape;65;p3"/>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 name="Google Shape;66;p3"/>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 name="Google Shape;67;p3"/>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 name="Google Shape;68;p3"/>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 name="Google Shape;69;p3"/>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 name="Google Shape;70;p3"/>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1" name="Google Shape;71;p3"/>
            <p:cNvSpPr/>
            <p:nvPr/>
          </p:nvSpPr>
          <p:spPr>
            <a:xfrm>
              <a:off x="685800" y="457200"/>
              <a:ext cx="77724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2" name="Google Shape;72;p3"/>
          <p:cNvSpPr txBox="1">
            <a:spLocks noGrp="1"/>
          </p:cNvSpPr>
          <p:nvPr>
            <p:ph type="title" hasCustomPrompt="1"/>
          </p:nvPr>
        </p:nvSpPr>
        <p:spPr>
          <a:xfrm flipH="1">
            <a:off x="3937200" y="1455033"/>
            <a:ext cx="4317600" cy="161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10665"/>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73" name="Google Shape;73;p3"/>
          <p:cNvSpPr txBox="1">
            <a:spLocks noGrp="1"/>
          </p:cNvSpPr>
          <p:nvPr>
            <p:ph type="title" idx="2"/>
          </p:nvPr>
        </p:nvSpPr>
        <p:spPr>
          <a:xfrm>
            <a:off x="3062200" y="3073033"/>
            <a:ext cx="6067600" cy="11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5"/>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74" name="Google Shape;74;p3"/>
          <p:cNvSpPr txBox="1">
            <a:spLocks noGrp="1"/>
          </p:cNvSpPr>
          <p:nvPr>
            <p:ph type="subTitle" idx="1"/>
          </p:nvPr>
        </p:nvSpPr>
        <p:spPr>
          <a:xfrm>
            <a:off x="4328200" y="4112500"/>
            <a:ext cx="3535600" cy="115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pic>
        <p:nvPicPr>
          <p:cNvPr id="75" name="Google Shape;75;p3"/>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5"/>
        </a:solidFill>
        <a:effectLst/>
      </p:bgPr>
    </p:bg>
    <p:spTree>
      <p:nvGrpSpPr>
        <p:cNvPr id="1" name="Shape 76"/>
        <p:cNvGrpSpPr/>
        <p:nvPr/>
      </p:nvGrpSpPr>
      <p:grpSpPr>
        <a:xfrm>
          <a:off x="0" y="0"/>
          <a:ext cx="0" cy="0"/>
          <a:chOff x="0" y="0"/>
          <a:chExt cx="0" cy="0"/>
        </a:xfrm>
      </p:grpSpPr>
      <p:grpSp>
        <p:nvGrpSpPr>
          <p:cNvPr id="77" name="Google Shape;77;p4"/>
          <p:cNvGrpSpPr/>
          <p:nvPr/>
        </p:nvGrpSpPr>
        <p:grpSpPr>
          <a:xfrm>
            <a:off x="-101939" y="186920"/>
            <a:ext cx="12420281" cy="6465301"/>
            <a:chOff x="-76454" y="140190"/>
            <a:chExt cx="9315211" cy="4848976"/>
          </a:xfrm>
        </p:grpSpPr>
        <p:grpSp>
          <p:nvGrpSpPr>
            <p:cNvPr id="78" name="Google Shape;78;p4"/>
            <p:cNvGrpSpPr/>
            <p:nvPr/>
          </p:nvGrpSpPr>
          <p:grpSpPr>
            <a:xfrm>
              <a:off x="-76454" y="140190"/>
              <a:ext cx="9315211" cy="4848976"/>
              <a:chOff x="-76454" y="521190"/>
              <a:chExt cx="9315211" cy="4848976"/>
            </a:xfrm>
          </p:grpSpPr>
          <p:grpSp>
            <p:nvGrpSpPr>
              <p:cNvPr id="79" name="Google Shape;79;p4"/>
              <p:cNvGrpSpPr/>
              <p:nvPr/>
            </p:nvGrpSpPr>
            <p:grpSpPr>
              <a:xfrm>
                <a:off x="-76454" y="1669957"/>
                <a:ext cx="9307261" cy="3700209"/>
                <a:chOff x="-76454" y="1669957"/>
                <a:chExt cx="9307261" cy="3700209"/>
              </a:xfrm>
            </p:grpSpPr>
            <p:grpSp>
              <p:nvGrpSpPr>
                <p:cNvPr id="80" name="Google Shape;80;p4"/>
                <p:cNvGrpSpPr/>
                <p:nvPr/>
              </p:nvGrpSpPr>
              <p:grpSpPr>
                <a:xfrm>
                  <a:off x="6117405" y="1669957"/>
                  <a:ext cx="3113402" cy="3677686"/>
                  <a:chOff x="4977052" y="-44831"/>
                  <a:chExt cx="4389400" cy="5184952"/>
                </a:xfrm>
              </p:grpSpPr>
              <p:sp>
                <p:nvSpPr>
                  <p:cNvPr id="81" name="Google Shape;81;p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 name="Google Shape;82;p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 name="Google Shape;83;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 name="Google Shape;84;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 name="Google Shape;85;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 name="Google Shape;86;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 name="Google Shape;87;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 name="Google Shape;88;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 name="Google Shape;89;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 name="Google Shape;90;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1" name="Google Shape;91;p4"/>
                <p:cNvGrpSpPr/>
                <p:nvPr/>
              </p:nvGrpSpPr>
              <p:grpSpPr>
                <a:xfrm>
                  <a:off x="3009214" y="1692480"/>
                  <a:ext cx="3113402" cy="3677686"/>
                  <a:chOff x="4977052" y="-44831"/>
                  <a:chExt cx="4389400" cy="5184952"/>
                </a:xfrm>
              </p:grpSpPr>
              <p:sp>
                <p:nvSpPr>
                  <p:cNvPr id="92" name="Google Shape;92;p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 name="Google Shape;93;p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 name="Google Shape;94;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 name="Google Shape;95;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 name="Google Shape;96;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 name="Google Shape;97;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 name="Google Shape;98;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 name="Google Shape;99;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 name="Google Shape;100;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 name="Google Shape;101;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2" name="Google Shape;102;p4"/>
                <p:cNvGrpSpPr/>
                <p:nvPr/>
              </p:nvGrpSpPr>
              <p:grpSpPr>
                <a:xfrm>
                  <a:off x="-76454" y="1675579"/>
                  <a:ext cx="3113402" cy="3677686"/>
                  <a:chOff x="4977052" y="-44831"/>
                  <a:chExt cx="4389400" cy="5184952"/>
                </a:xfrm>
              </p:grpSpPr>
              <p:sp>
                <p:nvSpPr>
                  <p:cNvPr id="103" name="Google Shape;103;p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 name="Google Shape;104;p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 name="Google Shape;105;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 name="Google Shape;106;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 name="Google Shape;107;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8" name="Google Shape;108;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 name="Google Shape;109;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 name="Google Shape;110;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 name="Google Shape;112;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13" name="Google Shape;113;p4"/>
              <p:cNvGrpSpPr/>
              <p:nvPr/>
            </p:nvGrpSpPr>
            <p:grpSpPr>
              <a:xfrm>
                <a:off x="-68504" y="521190"/>
                <a:ext cx="9307261" cy="2931726"/>
                <a:chOff x="-76454" y="2438440"/>
                <a:chExt cx="9307261" cy="2931726"/>
              </a:xfrm>
            </p:grpSpPr>
            <p:grpSp>
              <p:nvGrpSpPr>
                <p:cNvPr id="114" name="Google Shape;114;p4"/>
                <p:cNvGrpSpPr/>
                <p:nvPr/>
              </p:nvGrpSpPr>
              <p:grpSpPr>
                <a:xfrm>
                  <a:off x="6117405" y="2438440"/>
                  <a:ext cx="3113402" cy="2909203"/>
                  <a:chOff x="4977052" y="1038608"/>
                  <a:chExt cx="4389400" cy="4101513"/>
                </a:xfrm>
              </p:grpSpPr>
              <p:sp>
                <p:nvSpPr>
                  <p:cNvPr id="115" name="Google Shape;115;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 name="Google Shape;116;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 name="Google Shape;117;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 name="Google Shape;118;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 name="Google Shape;119;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 name="Google Shape;120;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 name="Google Shape;121;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 name="Google Shape;122;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3" name="Google Shape;123;p4"/>
                <p:cNvGrpSpPr/>
                <p:nvPr/>
              </p:nvGrpSpPr>
              <p:grpSpPr>
                <a:xfrm>
                  <a:off x="3009214" y="2460963"/>
                  <a:ext cx="3113402" cy="2909203"/>
                  <a:chOff x="4977052" y="1038608"/>
                  <a:chExt cx="4389400" cy="4101513"/>
                </a:xfrm>
              </p:grpSpPr>
              <p:sp>
                <p:nvSpPr>
                  <p:cNvPr id="124" name="Google Shape;124;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 name="Google Shape;125;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 name="Google Shape;126;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 name="Google Shape;127;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 name="Google Shape;128;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 name="Google Shape;129;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 name="Google Shape;130;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 name="Google Shape;131;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2" name="Google Shape;132;p4"/>
                <p:cNvGrpSpPr/>
                <p:nvPr/>
              </p:nvGrpSpPr>
              <p:grpSpPr>
                <a:xfrm>
                  <a:off x="-76454" y="2444062"/>
                  <a:ext cx="3113402" cy="2909203"/>
                  <a:chOff x="4977052" y="1038608"/>
                  <a:chExt cx="4389400" cy="4101513"/>
                </a:xfrm>
              </p:grpSpPr>
              <p:sp>
                <p:nvSpPr>
                  <p:cNvPr id="133" name="Google Shape;133;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 name="Google Shape;134;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 name="Google Shape;135;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 name="Google Shape;136;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 name="Google Shape;138;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 name="Google Shape;139;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 name="Google Shape;140;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141" name="Google Shape;141;p4"/>
            <p:cNvSpPr/>
            <p:nvPr/>
          </p:nvSpPr>
          <p:spPr>
            <a:xfrm flipH="1">
              <a:off x="689100" y="457200"/>
              <a:ext cx="77691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2" name="Google Shape;142;p4"/>
          <p:cNvSpPr txBox="1">
            <a:spLocks noGrp="1"/>
          </p:cNvSpPr>
          <p:nvPr>
            <p:ph type="body" idx="1"/>
          </p:nvPr>
        </p:nvSpPr>
        <p:spPr>
          <a:xfrm>
            <a:off x="1062200" y="1357867"/>
            <a:ext cx="10067600" cy="4786000"/>
          </a:xfrm>
          <a:prstGeom prst="rect">
            <a:avLst/>
          </a:prstGeom>
        </p:spPr>
        <p:txBody>
          <a:bodyPr spcFirstLastPara="1" wrap="square" lIns="91425" tIns="91425" rIns="91425" bIns="91425" anchor="t" anchorCtr="0">
            <a:noAutofit/>
          </a:bodyPr>
          <a:lstStyle>
            <a:lvl1pPr marL="609600" lvl="0" indent="-423545">
              <a:spcBef>
                <a:spcPts val="0"/>
              </a:spcBef>
              <a:spcAft>
                <a:spcPts val="0"/>
              </a:spcAft>
              <a:buSzPts val="1400"/>
              <a:buChar char="●"/>
              <a:defRPr sz="1735">
                <a:latin typeface="Catamaran"/>
                <a:ea typeface="Catamaran"/>
                <a:cs typeface="Catamaran"/>
                <a:sym typeface="Catamaran"/>
              </a:defRPr>
            </a:lvl1pPr>
            <a:lvl2pPr marL="1219200" lvl="1" indent="-423545">
              <a:spcBef>
                <a:spcPts val="0"/>
              </a:spcBef>
              <a:spcAft>
                <a:spcPts val="0"/>
              </a:spcAft>
              <a:buSzPts val="1400"/>
              <a:buChar char="○"/>
              <a:defRPr/>
            </a:lvl2pPr>
            <a:lvl3pPr marL="1828800" lvl="2" indent="-423545">
              <a:spcBef>
                <a:spcPts val="0"/>
              </a:spcBef>
              <a:spcAft>
                <a:spcPts val="0"/>
              </a:spcAft>
              <a:buSzPts val="1400"/>
              <a:buChar char="■"/>
              <a:defRPr/>
            </a:lvl3pPr>
            <a:lvl4pPr marL="2438400" lvl="3" indent="-423545">
              <a:spcBef>
                <a:spcPts val="0"/>
              </a:spcBef>
              <a:spcAft>
                <a:spcPts val="0"/>
              </a:spcAft>
              <a:buSzPts val="1400"/>
              <a:buChar char="●"/>
              <a:defRPr/>
            </a:lvl4pPr>
            <a:lvl5pPr marL="3048000" lvl="4" indent="-423545">
              <a:spcBef>
                <a:spcPts val="0"/>
              </a:spcBef>
              <a:spcAft>
                <a:spcPts val="0"/>
              </a:spcAft>
              <a:buSzPts val="1400"/>
              <a:buChar char="○"/>
              <a:defRPr/>
            </a:lvl5pPr>
            <a:lvl6pPr marL="3657600" lvl="5" indent="-423545">
              <a:spcBef>
                <a:spcPts val="0"/>
              </a:spcBef>
              <a:spcAft>
                <a:spcPts val="0"/>
              </a:spcAft>
              <a:buSzPts val="1400"/>
              <a:buChar char="■"/>
              <a:defRPr/>
            </a:lvl6pPr>
            <a:lvl7pPr marL="4267200" lvl="6" indent="-423545">
              <a:spcBef>
                <a:spcPts val="0"/>
              </a:spcBef>
              <a:spcAft>
                <a:spcPts val="0"/>
              </a:spcAft>
              <a:buSzPts val="1400"/>
              <a:buChar char="●"/>
              <a:defRPr/>
            </a:lvl7pPr>
            <a:lvl8pPr marL="4876800" lvl="7" indent="-423545">
              <a:spcBef>
                <a:spcPts val="0"/>
              </a:spcBef>
              <a:spcAft>
                <a:spcPts val="0"/>
              </a:spcAft>
              <a:buSzPts val="1400"/>
              <a:buChar char="○"/>
              <a:defRPr/>
            </a:lvl8pPr>
            <a:lvl9pPr marL="5486400" lvl="8" indent="-423545">
              <a:spcBef>
                <a:spcPts val="0"/>
              </a:spcBef>
              <a:spcAft>
                <a:spcPts val="0"/>
              </a:spcAft>
              <a:buSzPts val="1400"/>
              <a:buChar char="■"/>
              <a:defRPr/>
            </a:lvl9pPr>
          </a:lstStyle>
          <a:p>
            <a:endParaRPr/>
          </a:p>
        </p:txBody>
      </p:sp>
      <p:sp>
        <p:nvSpPr>
          <p:cNvPr id="143" name="Google Shape;143;p4"/>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pic>
        <p:nvPicPr>
          <p:cNvPr id="144" name="Google Shape;144;p4"/>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dk2"/>
        </a:solidFill>
        <a:effectLst/>
      </p:bgPr>
    </p:bg>
    <p:spTree>
      <p:nvGrpSpPr>
        <p:cNvPr id="1" name="Shape 145"/>
        <p:cNvGrpSpPr/>
        <p:nvPr/>
      </p:nvGrpSpPr>
      <p:grpSpPr>
        <a:xfrm>
          <a:off x="0" y="0"/>
          <a:ext cx="0" cy="0"/>
          <a:chOff x="0" y="0"/>
          <a:chExt cx="0" cy="0"/>
        </a:xfrm>
      </p:grpSpPr>
      <p:grpSp>
        <p:nvGrpSpPr>
          <p:cNvPr id="146" name="Google Shape;146;p5"/>
          <p:cNvGrpSpPr/>
          <p:nvPr/>
        </p:nvGrpSpPr>
        <p:grpSpPr>
          <a:xfrm>
            <a:off x="-431653" y="-179333"/>
            <a:ext cx="12923385" cy="7203813"/>
            <a:chOff x="-323749" y="-134500"/>
            <a:chExt cx="9639522" cy="5402860"/>
          </a:xfrm>
        </p:grpSpPr>
        <p:grpSp>
          <p:nvGrpSpPr>
            <p:cNvPr id="147" name="Google Shape;147;p5"/>
            <p:cNvGrpSpPr/>
            <p:nvPr/>
          </p:nvGrpSpPr>
          <p:grpSpPr>
            <a:xfrm>
              <a:off x="-323749" y="-134500"/>
              <a:ext cx="9639522" cy="5402860"/>
              <a:chOff x="-323749" y="-134500"/>
              <a:chExt cx="9639522" cy="5402860"/>
            </a:xfrm>
          </p:grpSpPr>
          <p:sp>
            <p:nvSpPr>
              <p:cNvPr id="148" name="Google Shape;148;p5"/>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 name="Google Shape;149;p5"/>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 name="Google Shape;150;p5"/>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 name="Google Shape;151;p5"/>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 name="Google Shape;152;p5"/>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 name="Google Shape;153;p5"/>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 name="Google Shape;154;p5"/>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 name="Google Shape;155;p5"/>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 name="Google Shape;156;p5"/>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 name="Google Shape;157;p5"/>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 name="Google Shape;158;p5"/>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 name="Google Shape;159;p5"/>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 name="Google Shape;160;p5"/>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 name="Google Shape;161;p5"/>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 name="Google Shape;162;p5"/>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 name="Google Shape;163;p5"/>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 name="Google Shape;164;p5"/>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 name="Google Shape;165;p5"/>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 name="Google Shape;166;p5"/>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 name="Google Shape;167;p5"/>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 name="Google Shape;168;p5"/>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 name="Google Shape;169;p5"/>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 name="Google Shape;170;p5"/>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 name="Google Shape;171;p5"/>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 name="Google Shape;172;p5"/>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 name="Google Shape;173;p5"/>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 name="Google Shape;174;p5"/>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75" name="Google Shape;175;p5"/>
            <p:cNvSpPr/>
            <p:nvPr/>
          </p:nvSpPr>
          <p:spPr>
            <a:xfrm>
              <a:off x="685800" y="457200"/>
              <a:ext cx="77724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176" name="Google Shape;176;p5"/>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177" name="Google Shape;177;p5"/>
          <p:cNvSpPr txBox="1">
            <a:spLocks noGrp="1"/>
          </p:cNvSpPr>
          <p:nvPr>
            <p:ph type="subTitle" idx="1"/>
          </p:nvPr>
        </p:nvSpPr>
        <p:spPr>
          <a:xfrm>
            <a:off x="6710267" y="4239253"/>
            <a:ext cx="2920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178" name="Google Shape;178;p5"/>
          <p:cNvSpPr txBox="1">
            <a:spLocks noGrp="1"/>
          </p:cNvSpPr>
          <p:nvPr>
            <p:ph type="subTitle" idx="2"/>
          </p:nvPr>
        </p:nvSpPr>
        <p:spPr>
          <a:xfrm>
            <a:off x="6710251" y="3565300"/>
            <a:ext cx="2920000" cy="630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79" name="Google Shape;179;p5"/>
          <p:cNvSpPr txBox="1">
            <a:spLocks noGrp="1"/>
          </p:cNvSpPr>
          <p:nvPr>
            <p:ph type="subTitle" idx="3"/>
          </p:nvPr>
        </p:nvSpPr>
        <p:spPr>
          <a:xfrm>
            <a:off x="2561767" y="4239253"/>
            <a:ext cx="2920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180" name="Google Shape;180;p5"/>
          <p:cNvSpPr txBox="1">
            <a:spLocks noGrp="1"/>
          </p:cNvSpPr>
          <p:nvPr>
            <p:ph type="subTitle" idx="4"/>
          </p:nvPr>
        </p:nvSpPr>
        <p:spPr>
          <a:xfrm>
            <a:off x="2561751" y="3565300"/>
            <a:ext cx="2920000" cy="630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81" name="Google Shape;181;p5"/>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5"/>
        </a:solidFill>
        <a:effectLst/>
      </p:bgPr>
    </p:bg>
    <p:spTree>
      <p:nvGrpSpPr>
        <p:cNvPr id="1" name="Shape 182"/>
        <p:cNvGrpSpPr/>
        <p:nvPr/>
      </p:nvGrpSpPr>
      <p:grpSpPr>
        <a:xfrm>
          <a:off x="0" y="0"/>
          <a:ext cx="0" cy="0"/>
          <a:chOff x="0" y="0"/>
          <a:chExt cx="0" cy="0"/>
        </a:xfrm>
      </p:grpSpPr>
      <p:grpSp>
        <p:nvGrpSpPr>
          <p:cNvPr id="183" name="Google Shape;183;p6"/>
          <p:cNvGrpSpPr/>
          <p:nvPr/>
        </p:nvGrpSpPr>
        <p:grpSpPr>
          <a:xfrm>
            <a:off x="-190735" y="-16495"/>
            <a:ext cx="12400215" cy="7493993"/>
            <a:chOff x="-143051" y="-12371"/>
            <a:chExt cx="9300161" cy="5620495"/>
          </a:xfrm>
        </p:grpSpPr>
        <p:sp>
          <p:nvSpPr>
            <p:cNvPr id="184" name="Google Shape;184;p6"/>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 name="Google Shape;185;p6"/>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 name="Google Shape;186;p6"/>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 name="Google Shape;187;p6"/>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 name="Google Shape;188;p6"/>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 name="Google Shape;189;p6"/>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 name="Google Shape;190;p6"/>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 name="Google Shape;191;p6"/>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 name="Google Shape;192;p6"/>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 name="Google Shape;193;p6"/>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 name="Google Shape;194;p6"/>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 name="Google Shape;195;p6"/>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 name="Google Shape;196;p6"/>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 name="Google Shape;197;p6"/>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 name="Google Shape;198;p6"/>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 name="Google Shape;199;p6"/>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 name="Google Shape;200;p6"/>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 name="Google Shape;201;p6"/>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 name="Google Shape;202;p6"/>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 name="Google Shape;203;p6"/>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 name="Google Shape;204;p6"/>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 name="Google Shape;205;p6"/>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 name="Google Shape;206;p6"/>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 name="Google Shape;207;p6"/>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 name="Google Shape;208;p6"/>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 name="Google Shape;209;p6"/>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 name="Google Shape;210;p6"/>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 name="Google Shape;211;p6"/>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 name="Google Shape;212;p6"/>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 name="Google Shape;213;p6"/>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 name="Google Shape;214;p6"/>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 name="Google Shape;215;p6"/>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 name="Google Shape;216;p6"/>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 name="Google Shape;217;p6"/>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 name="Google Shape;218;p6"/>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 name="Google Shape;219;p6"/>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 name="Google Shape;220;p6"/>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 name="Google Shape;221;p6"/>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 name="Google Shape;222;p6"/>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 name="Google Shape;223;p6"/>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 name="Google Shape;224;p6"/>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 name="Google Shape;225;p6"/>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 name="Google Shape;226;p6"/>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 name="Google Shape;227;p6"/>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 name="Google Shape;228;p6"/>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 name="Google Shape;229;p6"/>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 name="Google Shape;230;p6"/>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 name="Google Shape;231;p6"/>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 name="Google Shape;232;p6"/>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 name="Google Shape;233;p6"/>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 name="Google Shape;234;p6"/>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 name="Google Shape;235;p6"/>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 name="Google Shape;236;p6"/>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 name="Google Shape;237;p6"/>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 name="Google Shape;238;p6"/>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 name="Google Shape;239;p6"/>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 name="Google Shape;240;p6"/>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 name="Google Shape;241;p6"/>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6"/>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 name="Google Shape;243;p6"/>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 name="Google Shape;244;p6"/>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 name="Google Shape;245;p6"/>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 name="Google Shape;246;p6"/>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 name="Google Shape;247;p6"/>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 name="Google Shape;248;p6"/>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 name="Google Shape;249;p6"/>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 name="Google Shape;250;p6"/>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 name="Google Shape;251;p6"/>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 name="Google Shape;252;p6"/>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 name="Google Shape;253;p6"/>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6"/>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 name="Google Shape;255;p6"/>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 name="Google Shape;256;p6"/>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 name="Google Shape;257;p6"/>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 name="Google Shape;258;p6"/>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 name="Google Shape;259;p6"/>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 name="Google Shape;260;p6"/>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 name="Google Shape;261;p6"/>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 name="Google Shape;262;p6"/>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 name="Google Shape;263;p6"/>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 name="Google Shape;264;p6"/>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 name="Google Shape;265;p6"/>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 name="Google Shape;266;p6"/>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 name="Google Shape;267;p6"/>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 name="Google Shape;268;p6"/>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 name="Google Shape;269;p6"/>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 name="Google Shape;270;p6"/>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 name="Google Shape;271;p6"/>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 name="Google Shape;272;p6"/>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 name="Google Shape;273;p6"/>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 name="Google Shape;274;p6"/>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 name="Google Shape;275;p6"/>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 name="Google Shape;276;p6"/>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 name="Google Shape;277;p6"/>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 name="Google Shape;278;p6"/>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 name="Google Shape;279;p6"/>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 name="Google Shape;280;p6"/>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 name="Google Shape;281;p6"/>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 name="Google Shape;282;p6"/>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 name="Google Shape;283;p6"/>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 name="Google Shape;284;p6"/>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 name="Google Shape;285;p6"/>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 name="Google Shape;286;p6"/>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 name="Google Shape;287;p6"/>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 name="Google Shape;288;p6"/>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 name="Google Shape;289;p6"/>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 name="Google Shape;290;p6"/>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 name="Google Shape;291;p6"/>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 name="Google Shape;292;p6"/>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 name="Google Shape;293;p6"/>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 name="Google Shape;294;p6"/>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 name="Google Shape;295;p6"/>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 name="Google Shape;296;p6"/>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 name="Google Shape;297;p6"/>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 name="Google Shape;298;p6"/>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 name="Google Shape;299;p6"/>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 name="Google Shape;300;p6"/>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 name="Google Shape;301;p6"/>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 name="Google Shape;302;p6"/>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 name="Google Shape;303;p6"/>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 name="Google Shape;304;p6"/>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 name="Google Shape;305;p6"/>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 name="Google Shape;306;p6"/>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 name="Google Shape;307;p6"/>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 name="Google Shape;308;p6"/>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 name="Google Shape;309;p6"/>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 name="Google Shape;310;p6"/>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 name="Google Shape;311;p6"/>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 name="Google Shape;312;p6"/>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 name="Google Shape;313;p6"/>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 name="Google Shape;314;p6"/>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 name="Google Shape;315;p6"/>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 name="Google Shape;316;p6"/>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 name="Google Shape;317;p6"/>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 name="Google Shape;318;p6"/>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 name="Google Shape;319;p6"/>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0" name="Google Shape;320;p6"/>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 name="Google Shape;321;p6"/>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 name="Google Shape;322;p6"/>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 name="Google Shape;323;p6"/>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 name="Google Shape;324;p6"/>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 name="Google Shape;325;p6"/>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 name="Google Shape;326;p6"/>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 name="Google Shape;327;p6"/>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 name="Google Shape;328;p6"/>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 name="Google Shape;329;p6"/>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 name="Google Shape;330;p6"/>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 name="Google Shape;331;p6"/>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 name="Google Shape;332;p6"/>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 name="Google Shape;333;p6"/>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 name="Google Shape;334;p6"/>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 name="Google Shape;335;p6"/>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 name="Google Shape;336;p6"/>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 name="Google Shape;337;p6"/>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 name="Google Shape;338;p6"/>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 name="Google Shape;339;p6"/>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 name="Google Shape;340;p6"/>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 name="Google Shape;341;p6"/>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 name="Google Shape;342;p6"/>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 name="Google Shape;343;p6"/>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 name="Google Shape;344;p6"/>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5" name="Google Shape;345;p6"/>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 name="Google Shape;346;p6"/>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 name="Google Shape;347;p6"/>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 name="Google Shape;348;p6"/>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 name="Google Shape;349;p6"/>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 name="Google Shape;350;p6"/>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 name="Google Shape;351;p6"/>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 name="Google Shape;352;p6"/>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 name="Google Shape;353;p6"/>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 name="Google Shape;354;p6"/>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 name="Google Shape;355;p6"/>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 name="Google Shape;356;p6"/>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 name="Google Shape;357;p6"/>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 name="Google Shape;358;p6"/>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 name="Google Shape;359;p6"/>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 name="Google Shape;360;p6"/>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 name="Google Shape;361;p6"/>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 name="Google Shape;362;p6"/>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 name="Google Shape;363;p6"/>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 name="Google Shape;364;p6"/>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 name="Google Shape;365;p6"/>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 name="Google Shape;366;p6"/>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 name="Google Shape;367;p6"/>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 name="Google Shape;368;p6"/>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 name="Google Shape;369;p6"/>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0" name="Google Shape;370;p6"/>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 name="Google Shape;371;p6"/>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 name="Google Shape;372;p6"/>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 name="Google Shape;373;p6"/>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 name="Google Shape;374;p6"/>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 name="Google Shape;375;p6"/>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 name="Google Shape;376;p6"/>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 name="Google Shape;377;p6"/>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 name="Google Shape;378;p6"/>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 name="Google Shape;379;p6"/>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 name="Google Shape;380;p6"/>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 name="Google Shape;381;p6"/>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 name="Google Shape;382;p6"/>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 name="Google Shape;383;p6"/>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 name="Google Shape;384;p6"/>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 name="Google Shape;385;p6"/>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 name="Google Shape;386;p6"/>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 name="Google Shape;387;p6"/>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 name="Google Shape;388;p6"/>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 name="Google Shape;389;p6"/>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 name="Google Shape;390;p6"/>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 name="Google Shape;391;p6"/>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 name="Google Shape;392;p6"/>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 name="Google Shape;393;p6"/>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 name="Google Shape;394;p6"/>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 name="Google Shape;395;p6"/>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 name="Google Shape;396;p6"/>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 name="Google Shape;397;p6"/>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 name="Google Shape;398;p6"/>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 name="Google Shape;399;p6"/>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 name="Google Shape;400;p6"/>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 name="Google Shape;401;p6"/>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 name="Google Shape;402;p6"/>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 name="Google Shape;403;p6"/>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 name="Google Shape;404;p6"/>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 name="Google Shape;405;p6"/>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 name="Google Shape;406;p6"/>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 name="Google Shape;407;p6"/>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 name="Google Shape;408;p6"/>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 name="Google Shape;409;p6"/>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 name="Google Shape;410;p6"/>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 name="Google Shape;411;p6"/>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 name="Google Shape;412;p6"/>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 name="Google Shape;413;p6"/>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 name="Google Shape;414;p6"/>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 name="Google Shape;415;p6"/>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 name="Google Shape;416;p6"/>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 name="Google Shape;417;p6"/>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18" name="Google Shape;418;p6"/>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 name="Google Shape;419;p6"/>
          <p:cNvSpPr/>
          <p:nvPr/>
        </p:nvSpPr>
        <p:spPr>
          <a:xfrm>
            <a:off x="156900" y="4585907"/>
            <a:ext cx="229717" cy="215257"/>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 name="Google Shape;420;p6"/>
          <p:cNvSpPr/>
          <p:nvPr/>
        </p:nvSpPr>
        <p:spPr>
          <a:xfrm>
            <a:off x="198735" y="1525591"/>
            <a:ext cx="178153" cy="29192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 name="Google Shape;421;p6"/>
          <p:cNvSpPr/>
          <p:nvPr/>
        </p:nvSpPr>
        <p:spPr>
          <a:xfrm>
            <a:off x="3844383" y="72405"/>
            <a:ext cx="171879" cy="335845"/>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 name="Google Shape;422;p6"/>
          <p:cNvSpPr/>
          <p:nvPr/>
        </p:nvSpPr>
        <p:spPr>
          <a:xfrm>
            <a:off x="796331" y="175117"/>
            <a:ext cx="420967" cy="130409"/>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 name="Google Shape;423;p6"/>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pic>
        <p:nvPicPr>
          <p:cNvPr id="424" name="Google Shape;424;p6"/>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2"/>
        </a:solidFill>
        <a:effectLst/>
      </p:bgPr>
    </p:bg>
    <p:spTree>
      <p:nvGrpSpPr>
        <p:cNvPr id="1" name="Shape 425"/>
        <p:cNvGrpSpPr/>
        <p:nvPr/>
      </p:nvGrpSpPr>
      <p:grpSpPr>
        <a:xfrm>
          <a:off x="0" y="0"/>
          <a:ext cx="0" cy="0"/>
          <a:chOff x="0" y="0"/>
          <a:chExt cx="0" cy="0"/>
        </a:xfrm>
      </p:grpSpPr>
      <p:grpSp>
        <p:nvGrpSpPr>
          <p:cNvPr id="426" name="Google Shape;426;p7"/>
          <p:cNvGrpSpPr/>
          <p:nvPr/>
        </p:nvGrpSpPr>
        <p:grpSpPr>
          <a:xfrm>
            <a:off x="-101939" y="186920"/>
            <a:ext cx="12420281" cy="6465301"/>
            <a:chOff x="-76454" y="140190"/>
            <a:chExt cx="9315211" cy="4848976"/>
          </a:xfrm>
        </p:grpSpPr>
        <p:grpSp>
          <p:nvGrpSpPr>
            <p:cNvPr id="427" name="Google Shape;427;p7"/>
            <p:cNvGrpSpPr/>
            <p:nvPr/>
          </p:nvGrpSpPr>
          <p:grpSpPr>
            <a:xfrm>
              <a:off x="-76454" y="140190"/>
              <a:ext cx="9315211" cy="4848976"/>
              <a:chOff x="-76454" y="521190"/>
              <a:chExt cx="9315211" cy="4848976"/>
            </a:xfrm>
          </p:grpSpPr>
          <p:grpSp>
            <p:nvGrpSpPr>
              <p:cNvPr id="428" name="Google Shape;428;p7"/>
              <p:cNvGrpSpPr/>
              <p:nvPr/>
            </p:nvGrpSpPr>
            <p:grpSpPr>
              <a:xfrm>
                <a:off x="-76454" y="1669957"/>
                <a:ext cx="9307261" cy="3700209"/>
                <a:chOff x="-76454" y="1669957"/>
                <a:chExt cx="9307261" cy="3700209"/>
              </a:xfrm>
            </p:grpSpPr>
            <p:grpSp>
              <p:nvGrpSpPr>
                <p:cNvPr id="429" name="Google Shape;429;p7"/>
                <p:cNvGrpSpPr/>
                <p:nvPr/>
              </p:nvGrpSpPr>
              <p:grpSpPr>
                <a:xfrm>
                  <a:off x="6117405" y="1669957"/>
                  <a:ext cx="3113402" cy="3677686"/>
                  <a:chOff x="4977052" y="-44831"/>
                  <a:chExt cx="4389400" cy="5184952"/>
                </a:xfrm>
              </p:grpSpPr>
              <p:sp>
                <p:nvSpPr>
                  <p:cNvPr id="430" name="Google Shape;430;p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 name="Google Shape;431;p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 name="Google Shape;432;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 name="Google Shape;433;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 name="Google Shape;434;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 name="Google Shape;435;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 name="Google Shape;436;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 name="Google Shape;437;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 name="Google Shape;438;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 name="Google Shape;439;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0" name="Google Shape;440;p7"/>
                <p:cNvGrpSpPr/>
                <p:nvPr/>
              </p:nvGrpSpPr>
              <p:grpSpPr>
                <a:xfrm>
                  <a:off x="3009214" y="1692480"/>
                  <a:ext cx="3113402" cy="3677686"/>
                  <a:chOff x="4977052" y="-44831"/>
                  <a:chExt cx="4389400" cy="5184952"/>
                </a:xfrm>
              </p:grpSpPr>
              <p:sp>
                <p:nvSpPr>
                  <p:cNvPr id="441" name="Google Shape;441;p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 name="Google Shape;442;p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 name="Google Shape;443;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 name="Google Shape;444;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 name="Google Shape;445;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 name="Google Shape;446;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 name="Google Shape;447;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 name="Google Shape;448;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 name="Google Shape;449;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 name="Google Shape;450;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51" name="Google Shape;451;p7"/>
                <p:cNvGrpSpPr/>
                <p:nvPr/>
              </p:nvGrpSpPr>
              <p:grpSpPr>
                <a:xfrm>
                  <a:off x="-76454" y="1675579"/>
                  <a:ext cx="3113402" cy="3677686"/>
                  <a:chOff x="4977052" y="-44831"/>
                  <a:chExt cx="4389400" cy="5184952"/>
                </a:xfrm>
              </p:grpSpPr>
              <p:sp>
                <p:nvSpPr>
                  <p:cNvPr id="452" name="Google Shape;452;p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 name="Google Shape;453;p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 name="Google Shape;454;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 name="Google Shape;455;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 name="Google Shape;456;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 name="Google Shape;457;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 name="Google Shape;458;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 name="Google Shape;459;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 name="Google Shape;460;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 name="Google Shape;461;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462" name="Google Shape;462;p7"/>
              <p:cNvGrpSpPr/>
              <p:nvPr/>
            </p:nvGrpSpPr>
            <p:grpSpPr>
              <a:xfrm>
                <a:off x="-68504" y="521190"/>
                <a:ext cx="9307261" cy="2931726"/>
                <a:chOff x="-76454" y="2438440"/>
                <a:chExt cx="9307261" cy="2931726"/>
              </a:xfrm>
            </p:grpSpPr>
            <p:grpSp>
              <p:nvGrpSpPr>
                <p:cNvPr id="463" name="Google Shape;463;p7"/>
                <p:cNvGrpSpPr/>
                <p:nvPr/>
              </p:nvGrpSpPr>
              <p:grpSpPr>
                <a:xfrm>
                  <a:off x="6117405" y="2438440"/>
                  <a:ext cx="3113402" cy="2909203"/>
                  <a:chOff x="4977052" y="1038608"/>
                  <a:chExt cx="4389400" cy="4101513"/>
                </a:xfrm>
              </p:grpSpPr>
              <p:sp>
                <p:nvSpPr>
                  <p:cNvPr id="464" name="Google Shape;464;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 name="Google Shape;465;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 name="Google Shape;466;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 name="Google Shape;467;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 name="Google Shape;468;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 name="Google Shape;469;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 name="Google Shape;470;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 name="Google Shape;471;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72" name="Google Shape;472;p7"/>
                <p:cNvGrpSpPr/>
                <p:nvPr/>
              </p:nvGrpSpPr>
              <p:grpSpPr>
                <a:xfrm>
                  <a:off x="3009214" y="2460963"/>
                  <a:ext cx="3113402" cy="2909203"/>
                  <a:chOff x="4977052" y="1038608"/>
                  <a:chExt cx="4389400" cy="4101513"/>
                </a:xfrm>
              </p:grpSpPr>
              <p:sp>
                <p:nvSpPr>
                  <p:cNvPr id="473" name="Google Shape;473;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 name="Google Shape;474;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 name="Google Shape;475;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 name="Google Shape;476;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 name="Google Shape;477;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 name="Google Shape;478;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 name="Google Shape;479;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 name="Google Shape;480;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1" name="Google Shape;481;p7"/>
                <p:cNvGrpSpPr/>
                <p:nvPr/>
              </p:nvGrpSpPr>
              <p:grpSpPr>
                <a:xfrm>
                  <a:off x="-76454" y="2444062"/>
                  <a:ext cx="3113402" cy="2909203"/>
                  <a:chOff x="4977052" y="1038608"/>
                  <a:chExt cx="4389400" cy="4101513"/>
                </a:xfrm>
              </p:grpSpPr>
              <p:sp>
                <p:nvSpPr>
                  <p:cNvPr id="482" name="Google Shape;482;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 name="Google Shape;483;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 name="Google Shape;484;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 name="Google Shape;485;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 name="Google Shape;486;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 name="Google Shape;487;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 name="Google Shape;488;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 name="Google Shape;489;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490" name="Google Shape;490;p7"/>
            <p:cNvSpPr/>
            <p:nvPr/>
          </p:nvSpPr>
          <p:spPr>
            <a:xfrm flipH="1">
              <a:off x="689100" y="457200"/>
              <a:ext cx="77691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491" name="Google Shape;491;p7"/>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492" name="Google Shape;492;p7"/>
          <p:cNvSpPr txBox="1">
            <a:spLocks noGrp="1"/>
          </p:cNvSpPr>
          <p:nvPr>
            <p:ph type="body" idx="1"/>
          </p:nvPr>
        </p:nvSpPr>
        <p:spPr>
          <a:xfrm>
            <a:off x="6327533" y="2443400"/>
            <a:ext cx="4625600" cy="28280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SzPts val="1400"/>
              <a:buFont typeface="Montserrat" panose="00000500000000000000"/>
              <a:buChar char="●"/>
              <a:defRPr sz="1865"/>
            </a:lvl1pPr>
            <a:lvl2pPr marL="1219200" lvl="1" indent="-423545" rtl="0">
              <a:lnSpc>
                <a:spcPct val="100000"/>
              </a:lnSpc>
              <a:spcBef>
                <a:spcPts val="0"/>
              </a:spcBef>
              <a:spcAft>
                <a:spcPts val="0"/>
              </a:spcAft>
              <a:buSzPts val="1400"/>
              <a:buFont typeface="Montserrat" panose="00000500000000000000"/>
              <a:buChar char="○"/>
              <a:defRPr sz="1865"/>
            </a:lvl2pPr>
            <a:lvl3pPr marL="1828800" lvl="2" indent="-423545" rtl="0">
              <a:spcBef>
                <a:spcPts val="0"/>
              </a:spcBef>
              <a:spcAft>
                <a:spcPts val="0"/>
              </a:spcAft>
              <a:buSzPts val="1400"/>
              <a:buFont typeface="Montserrat" panose="00000500000000000000"/>
              <a:buChar char="■"/>
              <a:defRPr sz="1865"/>
            </a:lvl3pPr>
            <a:lvl4pPr marL="2438400" lvl="3" indent="-423545" rtl="0">
              <a:spcBef>
                <a:spcPts val="0"/>
              </a:spcBef>
              <a:spcAft>
                <a:spcPts val="0"/>
              </a:spcAft>
              <a:buSzPts val="1400"/>
              <a:buFont typeface="Montserrat" panose="00000500000000000000"/>
              <a:buChar char="●"/>
              <a:defRPr sz="1865"/>
            </a:lvl4pPr>
            <a:lvl5pPr marL="3048000" lvl="4" indent="-423545" rtl="0">
              <a:spcBef>
                <a:spcPts val="0"/>
              </a:spcBef>
              <a:spcAft>
                <a:spcPts val="0"/>
              </a:spcAft>
              <a:buSzPts val="1400"/>
              <a:buFont typeface="Montserrat" panose="00000500000000000000"/>
              <a:buChar char="○"/>
              <a:defRPr sz="1865"/>
            </a:lvl5pPr>
            <a:lvl6pPr marL="3657600" lvl="5" indent="-423545" rtl="0">
              <a:spcBef>
                <a:spcPts val="0"/>
              </a:spcBef>
              <a:spcAft>
                <a:spcPts val="0"/>
              </a:spcAft>
              <a:buSzPts val="1400"/>
              <a:buFont typeface="Montserrat" panose="00000500000000000000"/>
              <a:buChar char="■"/>
              <a:defRPr sz="1865"/>
            </a:lvl6pPr>
            <a:lvl7pPr marL="4267200" lvl="6" indent="-423545" rtl="0">
              <a:spcBef>
                <a:spcPts val="0"/>
              </a:spcBef>
              <a:spcAft>
                <a:spcPts val="0"/>
              </a:spcAft>
              <a:buSzPts val="1400"/>
              <a:buFont typeface="Montserrat" panose="00000500000000000000"/>
              <a:buChar char="●"/>
              <a:defRPr sz="1865"/>
            </a:lvl7pPr>
            <a:lvl8pPr marL="4876800" lvl="7" indent="-423545" rtl="0">
              <a:spcBef>
                <a:spcPts val="0"/>
              </a:spcBef>
              <a:spcAft>
                <a:spcPts val="0"/>
              </a:spcAft>
              <a:buSzPts val="1400"/>
              <a:buFont typeface="Montserrat" panose="00000500000000000000"/>
              <a:buChar char="○"/>
              <a:defRPr sz="1865"/>
            </a:lvl8pPr>
            <a:lvl9pPr marL="5486400" lvl="8" indent="-423545" rtl="0">
              <a:spcBef>
                <a:spcPts val="0"/>
              </a:spcBef>
              <a:spcAft>
                <a:spcPts val="0"/>
              </a:spcAft>
              <a:buSzPts val="1400"/>
              <a:buFont typeface="Montserrat" panose="00000500000000000000"/>
              <a:buChar char="■"/>
              <a:defRPr sz="1865"/>
            </a:lvl9pPr>
          </a:lstStyle>
          <a:p>
            <a:endParaRPr/>
          </a:p>
        </p:txBody>
      </p:sp>
      <p:sp>
        <p:nvSpPr>
          <p:cNvPr id="493" name="Google Shape;493;p7"/>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3A1C593-65D0-4073-BCC9-577B9352EA97}" type="datetimeFigureOut">
              <a:rPr lang="en-US" smtClean="0"/>
              <a:t>5/6/2024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4"/>
        </a:solidFill>
        <a:effectLst/>
      </p:bgPr>
    </p:bg>
    <p:spTree>
      <p:nvGrpSpPr>
        <p:cNvPr id="1" name="Shape 494"/>
        <p:cNvGrpSpPr/>
        <p:nvPr/>
      </p:nvGrpSpPr>
      <p:grpSpPr>
        <a:xfrm>
          <a:off x="0" y="0"/>
          <a:ext cx="0" cy="0"/>
          <a:chOff x="0" y="0"/>
          <a:chExt cx="0" cy="0"/>
        </a:xfrm>
      </p:grpSpPr>
      <p:grpSp>
        <p:nvGrpSpPr>
          <p:cNvPr id="495" name="Google Shape;495;p8"/>
          <p:cNvGrpSpPr/>
          <p:nvPr/>
        </p:nvGrpSpPr>
        <p:grpSpPr>
          <a:xfrm>
            <a:off x="-101939" y="186920"/>
            <a:ext cx="12420281" cy="6465301"/>
            <a:chOff x="-76454" y="140190"/>
            <a:chExt cx="9315211" cy="4848976"/>
          </a:xfrm>
        </p:grpSpPr>
        <p:grpSp>
          <p:nvGrpSpPr>
            <p:cNvPr id="496" name="Google Shape;496;p8"/>
            <p:cNvGrpSpPr/>
            <p:nvPr/>
          </p:nvGrpSpPr>
          <p:grpSpPr>
            <a:xfrm>
              <a:off x="-76454" y="140190"/>
              <a:ext cx="9315211" cy="4848976"/>
              <a:chOff x="-76454" y="521190"/>
              <a:chExt cx="9315211" cy="4848976"/>
            </a:xfrm>
          </p:grpSpPr>
          <p:grpSp>
            <p:nvGrpSpPr>
              <p:cNvPr id="497" name="Google Shape;497;p8"/>
              <p:cNvGrpSpPr/>
              <p:nvPr/>
            </p:nvGrpSpPr>
            <p:grpSpPr>
              <a:xfrm>
                <a:off x="-76454" y="1669957"/>
                <a:ext cx="9307261" cy="3700209"/>
                <a:chOff x="-76454" y="1669957"/>
                <a:chExt cx="9307261" cy="3700209"/>
              </a:xfrm>
            </p:grpSpPr>
            <p:grpSp>
              <p:nvGrpSpPr>
                <p:cNvPr id="498" name="Google Shape;498;p8"/>
                <p:cNvGrpSpPr/>
                <p:nvPr/>
              </p:nvGrpSpPr>
              <p:grpSpPr>
                <a:xfrm>
                  <a:off x="6117405" y="1669957"/>
                  <a:ext cx="3113402" cy="3677686"/>
                  <a:chOff x="4977052" y="-44831"/>
                  <a:chExt cx="4389400" cy="5184952"/>
                </a:xfrm>
              </p:grpSpPr>
              <p:sp>
                <p:nvSpPr>
                  <p:cNvPr id="499" name="Google Shape;499;p8"/>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 name="Google Shape;500;p8"/>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 name="Google Shape;501;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 name="Google Shape;502;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 name="Google Shape;503;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 name="Google Shape;504;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 name="Google Shape;505;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 name="Google Shape;506;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7" name="Google Shape;507;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 name="Google Shape;508;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09" name="Google Shape;509;p8"/>
                <p:cNvGrpSpPr/>
                <p:nvPr/>
              </p:nvGrpSpPr>
              <p:grpSpPr>
                <a:xfrm>
                  <a:off x="3009214" y="1692480"/>
                  <a:ext cx="3113402" cy="3677686"/>
                  <a:chOff x="4977052" y="-44831"/>
                  <a:chExt cx="4389400" cy="5184952"/>
                </a:xfrm>
              </p:grpSpPr>
              <p:sp>
                <p:nvSpPr>
                  <p:cNvPr id="510" name="Google Shape;510;p8"/>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 name="Google Shape;511;p8"/>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 name="Google Shape;512;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 name="Google Shape;513;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4" name="Google Shape;514;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 name="Google Shape;515;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 name="Google Shape;516;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 name="Google Shape;517;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 name="Google Shape;518;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 name="Google Shape;519;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0" name="Google Shape;520;p8"/>
                <p:cNvGrpSpPr/>
                <p:nvPr/>
              </p:nvGrpSpPr>
              <p:grpSpPr>
                <a:xfrm>
                  <a:off x="-76454" y="1675579"/>
                  <a:ext cx="3113402" cy="3677686"/>
                  <a:chOff x="4977052" y="-44831"/>
                  <a:chExt cx="4389400" cy="5184952"/>
                </a:xfrm>
              </p:grpSpPr>
              <p:sp>
                <p:nvSpPr>
                  <p:cNvPr id="521" name="Google Shape;521;p8"/>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 name="Google Shape;522;p8"/>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 name="Google Shape;523;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 name="Google Shape;524;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 name="Google Shape;525;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 name="Google Shape;526;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 name="Google Shape;527;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 name="Google Shape;528;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 name="Google Shape;529;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 name="Google Shape;530;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531" name="Google Shape;531;p8"/>
              <p:cNvGrpSpPr/>
              <p:nvPr/>
            </p:nvGrpSpPr>
            <p:grpSpPr>
              <a:xfrm>
                <a:off x="-68504" y="521190"/>
                <a:ext cx="9307261" cy="2931726"/>
                <a:chOff x="-76454" y="2438440"/>
                <a:chExt cx="9307261" cy="2931726"/>
              </a:xfrm>
            </p:grpSpPr>
            <p:grpSp>
              <p:nvGrpSpPr>
                <p:cNvPr id="532" name="Google Shape;532;p8"/>
                <p:cNvGrpSpPr/>
                <p:nvPr/>
              </p:nvGrpSpPr>
              <p:grpSpPr>
                <a:xfrm>
                  <a:off x="6117405" y="2438440"/>
                  <a:ext cx="3113402" cy="2909203"/>
                  <a:chOff x="4977052" y="1038608"/>
                  <a:chExt cx="4389400" cy="4101513"/>
                </a:xfrm>
              </p:grpSpPr>
              <p:sp>
                <p:nvSpPr>
                  <p:cNvPr id="533" name="Google Shape;533;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 name="Google Shape;534;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 name="Google Shape;535;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 name="Google Shape;536;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 name="Google Shape;537;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 name="Google Shape;538;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 name="Google Shape;539;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 name="Google Shape;540;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41" name="Google Shape;541;p8"/>
                <p:cNvGrpSpPr/>
                <p:nvPr/>
              </p:nvGrpSpPr>
              <p:grpSpPr>
                <a:xfrm>
                  <a:off x="3009214" y="2460963"/>
                  <a:ext cx="3113402" cy="2909203"/>
                  <a:chOff x="4977052" y="1038608"/>
                  <a:chExt cx="4389400" cy="4101513"/>
                </a:xfrm>
              </p:grpSpPr>
              <p:sp>
                <p:nvSpPr>
                  <p:cNvPr id="542" name="Google Shape;542;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 name="Google Shape;543;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 name="Google Shape;544;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 name="Google Shape;545;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 name="Google Shape;546;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 name="Google Shape;547;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 name="Google Shape;548;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9" name="Google Shape;549;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50" name="Google Shape;550;p8"/>
                <p:cNvGrpSpPr/>
                <p:nvPr/>
              </p:nvGrpSpPr>
              <p:grpSpPr>
                <a:xfrm>
                  <a:off x="-76454" y="2444062"/>
                  <a:ext cx="3113402" cy="2909203"/>
                  <a:chOff x="4977052" y="1038608"/>
                  <a:chExt cx="4389400" cy="4101513"/>
                </a:xfrm>
              </p:grpSpPr>
              <p:sp>
                <p:nvSpPr>
                  <p:cNvPr id="551" name="Google Shape;551;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2" name="Google Shape;552;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3" name="Google Shape;553;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4" name="Google Shape;554;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5" name="Google Shape;555;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6" name="Google Shape;556;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7" name="Google Shape;557;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8" name="Google Shape;558;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559" name="Google Shape;559;p8"/>
            <p:cNvSpPr/>
            <p:nvPr/>
          </p:nvSpPr>
          <p:spPr>
            <a:xfrm flipH="1">
              <a:off x="689100" y="457200"/>
              <a:ext cx="77691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560" name="Google Shape;560;p8"/>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561" name="Google Shape;561;p8"/>
          <p:cNvSpPr txBox="1">
            <a:spLocks noGrp="1"/>
          </p:cNvSpPr>
          <p:nvPr>
            <p:ph type="title"/>
          </p:nvPr>
        </p:nvSpPr>
        <p:spPr>
          <a:xfrm>
            <a:off x="2531000" y="1397833"/>
            <a:ext cx="7130000" cy="40472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4800"/>
              <a:buNone/>
              <a:defRPr sz="14665"/>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3"/>
        </a:solidFill>
        <a:effectLst/>
      </p:bgPr>
    </p:bg>
    <p:spTree>
      <p:nvGrpSpPr>
        <p:cNvPr id="1" name="Shape 562"/>
        <p:cNvGrpSpPr/>
        <p:nvPr/>
      </p:nvGrpSpPr>
      <p:grpSpPr>
        <a:xfrm>
          <a:off x="0" y="0"/>
          <a:ext cx="0" cy="0"/>
          <a:chOff x="0" y="0"/>
          <a:chExt cx="0" cy="0"/>
        </a:xfrm>
      </p:grpSpPr>
      <p:grpSp>
        <p:nvGrpSpPr>
          <p:cNvPr id="563" name="Google Shape;563;p9"/>
          <p:cNvGrpSpPr/>
          <p:nvPr/>
        </p:nvGrpSpPr>
        <p:grpSpPr>
          <a:xfrm>
            <a:off x="-190735" y="-16495"/>
            <a:ext cx="12400215" cy="7493993"/>
            <a:chOff x="-143051" y="-12371"/>
            <a:chExt cx="9300161" cy="5620495"/>
          </a:xfrm>
        </p:grpSpPr>
        <p:sp>
          <p:nvSpPr>
            <p:cNvPr id="564" name="Google Shape;564;p9"/>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5" name="Google Shape;565;p9"/>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6" name="Google Shape;566;p9"/>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7" name="Google Shape;567;p9"/>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8" name="Google Shape;568;p9"/>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9" name="Google Shape;569;p9"/>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0" name="Google Shape;570;p9"/>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1" name="Google Shape;571;p9"/>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2" name="Google Shape;572;p9"/>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3" name="Google Shape;573;p9"/>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4" name="Google Shape;574;p9"/>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5" name="Google Shape;575;p9"/>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6" name="Google Shape;576;p9"/>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7" name="Google Shape;577;p9"/>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8" name="Google Shape;578;p9"/>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9" name="Google Shape;579;p9"/>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0" name="Google Shape;580;p9"/>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1" name="Google Shape;581;p9"/>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2" name="Google Shape;582;p9"/>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3" name="Google Shape;583;p9"/>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4" name="Google Shape;584;p9"/>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5" name="Google Shape;585;p9"/>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6" name="Google Shape;586;p9"/>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7" name="Google Shape;587;p9"/>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8" name="Google Shape;588;p9"/>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9" name="Google Shape;589;p9"/>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0" name="Google Shape;590;p9"/>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1" name="Google Shape;591;p9"/>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2" name="Google Shape;592;p9"/>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3" name="Google Shape;593;p9"/>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4" name="Google Shape;594;p9"/>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5" name="Google Shape;595;p9"/>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6" name="Google Shape;596;p9"/>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7" name="Google Shape;597;p9"/>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8" name="Google Shape;598;p9"/>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9" name="Google Shape;599;p9"/>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0" name="Google Shape;600;p9"/>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1" name="Google Shape;601;p9"/>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2" name="Google Shape;602;p9"/>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3" name="Google Shape;603;p9"/>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4" name="Google Shape;604;p9"/>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5" name="Google Shape;605;p9"/>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6" name="Google Shape;606;p9"/>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7" name="Google Shape;607;p9"/>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8" name="Google Shape;608;p9"/>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9" name="Google Shape;609;p9"/>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0" name="Google Shape;610;p9"/>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1" name="Google Shape;611;p9"/>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 name="Google Shape;612;p9"/>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 name="Google Shape;613;p9"/>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 name="Google Shape;614;p9"/>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 name="Google Shape;615;p9"/>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6" name="Google Shape;616;p9"/>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7" name="Google Shape;617;p9"/>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8" name="Google Shape;618;p9"/>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9" name="Google Shape;619;p9"/>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0" name="Google Shape;620;p9"/>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1" name="Google Shape;621;p9"/>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2" name="Google Shape;622;p9"/>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3" name="Google Shape;623;p9"/>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4" name="Google Shape;624;p9"/>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5" name="Google Shape;625;p9"/>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6" name="Google Shape;626;p9"/>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7" name="Google Shape;627;p9"/>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8" name="Google Shape;628;p9"/>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9" name="Google Shape;629;p9"/>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0" name="Google Shape;630;p9"/>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1" name="Google Shape;631;p9"/>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2" name="Google Shape;632;p9"/>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3" name="Google Shape;633;p9"/>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4" name="Google Shape;634;p9"/>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5" name="Google Shape;635;p9"/>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6" name="Google Shape;636;p9"/>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7" name="Google Shape;637;p9"/>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8" name="Google Shape;638;p9"/>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9" name="Google Shape;639;p9"/>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0" name="Google Shape;640;p9"/>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1" name="Google Shape;641;p9"/>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2" name="Google Shape;642;p9"/>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3" name="Google Shape;643;p9"/>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4" name="Google Shape;644;p9"/>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5" name="Google Shape;645;p9"/>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6" name="Google Shape;646;p9"/>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7" name="Google Shape;647;p9"/>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8" name="Google Shape;648;p9"/>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9" name="Google Shape;649;p9"/>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0" name="Google Shape;650;p9"/>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1" name="Google Shape;651;p9"/>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2" name="Google Shape;652;p9"/>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3" name="Google Shape;653;p9"/>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4" name="Google Shape;654;p9"/>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5" name="Google Shape;655;p9"/>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6" name="Google Shape;656;p9"/>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7" name="Google Shape;657;p9"/>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8" name="Google Shape;658;p9"/>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9" name="Google Shape;659;p9"/>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0" name="Google Shape;660;p9"/>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1" name="Google Shape;661;p9"/>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2" name="Google Shape;662;p9"/>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3" name="Google Shape;663;p9"/>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4" name="Google Shape;664;p9"/>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5" name="Google Shape;665;p9"/>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6" name="Google Shape;666;p9"/>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7" name="Google Shape;667;p9"/>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8" name="Google Shape;668;p9"/>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9" name="Google Shape;669;p9"/>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0" name="Google Shape;670;p9"/>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1" name="Google Shape;671;p9"/>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2" name="Google Shape;672;p9"/>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3" name="Google Shape;673;p9"/>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4" name="Google Shape;674;p9"/>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5" name="Google Shape;675;p9"/>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6" name="Google Shape;676;p9"/>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7" name="Google Shape;677;p9"/>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8" name="Google Shape;678;p9"/>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9" name="Google Shape;679;p9"/>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0" name="Google Shape;680;p9"/>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1" name="Google Shape;681;p9"/>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2" name="Google Shape;682;p9"/>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3" name="Google Shape;683;p9"/>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4" name="Google Shape;684;p9"/>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5" name="Google Shape;685;p9"/>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6" name="Google Shape;686;p9"/>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7" name="Google Shape;687;p9"/>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8" name="Google Shape;688;p9"/>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9" name="Google Shape;689;p9"/>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0" name="Google Shape;690;p9"/>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1" name="Google Shape;691;p9"/>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2" name="Google Shape;692;p9"/>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3" name="Google Shape;693;p9"/>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4" name="Google Shape;694;p9"/>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5" name="Google Shape;695;p9"/>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6" name="Google Shape;696;p9"/>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7" name="Google Shape;697;p9"/>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8" name="Google Shape;698;p9"/>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9" name="Google Shape;699;p9"/>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0" name="Google Shape;700;p9"/>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1" name="Google Shape;701;p9"/>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2" name="Google Shape;702;p9"/>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3" name="Google Shape;703;p9"/>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4" name="Google Shape;704;p9"/>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5" name="Google Shape;705;p9"/>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6" name="Google Shape;706;p9"/>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7" name="Google Shape;707;p9"/>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8" name="Google Shape;708;p9"/>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9" name="Google Shape;709;p9"/>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0" name="Google Shape;710;p9"/>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1" name="Google Shape;711;p9"/>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2" name="Google Shape;712;p9"/>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3" name="Google Shape;713;p9"/>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4" name="Google Shape;714;p9"/>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5" name="Google Shape;715;p9"/>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6" name="Google Shape;716;p9"/>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7" name="Google Shape;717;p9"/>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8" name="Google Shape;718;p9"/>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9" name="Google Shape;719;p9"/>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0" name="Google Shape;720;p9"/>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1" name="Google Shape;721;p9"/>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2" name="Google Shape;722;p9"/>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3" name="Google Shape;723;p9"/>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4" name="Google Shape;724;p9"/>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5" name="Google Shape;725;p9"/>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6" name="Google Shape;726;p9"/>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7" name="Google Shape;727;p9"/>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8" name="Google Shape;728;p9"/>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9" name="Google Shape;729;p9"/>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0" name="Google Shape;730;p9"/>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1" name="Google Shape;731;p9"/>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2" name="Google Shape;732;p9"/>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3" name="Google Shape;733;p9"/>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4" name="Google Shape;734;p9"/>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5" name="Google Shape;735;p9"/>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6" name="Google Shape;736;p9"/>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7" name="Google Shape;737;p9"/>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8" name="Google Shape;738;p9"/>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9" name="Google Shape;739;p9"/>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0" name="Google Shape;740;p9"/>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1" name="Google Shape;741;p9"/>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2" name="Google Shape;742;p9"/>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3" name="Google Shape;743;p9"/>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4" name="Google Shape;744;p9"/>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5" name="Google Shape;745;p9"/>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6" name="Google Shape;746;p9"/>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7" name="Google Shape;747;p9"/>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8" name="Google Shape;748;p9"/>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9" name="Google Shape;749;p9"/>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0" name="Google Shape;750;p9"/>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1" name="Google Shape;751;p9"/>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2" name="Google Shape;752;p9"/>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3" name="Google Shape;753;p9"/>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4" name="Google Shape;754;p9"/>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5" name="Google Shape;755;p9"/>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6" name="Google Shape;756;p9"/>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7" name="Google Shape;757;p9"/>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8" name="Google Shape;758;p9"/>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9" name="Google Shape;759;p9"/>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0" name="Google Shape;760;p9"/>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1" name="Google Shape;761;p9"/>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2" name="Google Shape;762;p9"/>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3" name="Google Shape;763;p9"/>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4" name="Google Shape;764;p9"/>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5" name="Google Shape;765;p9"/>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6" name="Google Shape;766;p9"/>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7" name="Google Shape;767;p9"/>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8" name="Google Shape;768;p9"/>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9" name="Google Shape;769;p9"/>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0" name="Google Shape;770;p9"/>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1" name="Google Shape;771;p9"/>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2" name="Google Shape;772;p9"/>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3" name="Google Shape;773;p9"/>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4" name="Google Shape;774;p9"/>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5" name="Google Shape;775;p9"/>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6" name="Google Shape;776;p9"/>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7" name="Google Shape;777;p9"/>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8" name="Google Shape;778;p9"/>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9" name="Google Shape;779;p9"/>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0" name="Google Shape;780;p9"/>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1" name="Google Shape;781;p9"/>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2" name="Google Shape;782;p9"/>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3" name="Google Shape;783;p9"/>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4" name="Google Shape;784;p9"/>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5" name="Google Shape;785;p9"/>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6" name="Google Shape;786;p9"/>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7" name="Google Shape;787;p9"/>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8" name="Google Shape;788;p9"/>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9" name="Google Shape;789;p9"/>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0" name="Google Shape;790;p9"/>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1" name="Google Shape;791;p9"/>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2" name="Google Shape;792;p9"/>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3" name="Google Shape;793;p9"/>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4" name="Google Shape;794;p9"/>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5" name="Google Shape;795;p9"/>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6" name="Google Shape;796;p9"/>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7" name="Google Shape;797;p9"/>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98" name="Google Shape;798;p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9" name="Google Shape;799;p9"/>
          <p:cNvSpPr/>
          <p:nvPr/>
        </p:nvSpPr>
        <p:spPr>
          <a:xfrm>
            <a:off x="156900" y="4585907"/>
            <a:ext cx="229717" cy="215257"/>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0" name="Google Shape;800;p9"/>
          <p:cNvSpPr/>
          <p:nvPr/>
        </p:nvSpPr>
        <p:spPr>
          <a:xfrm>
            <a:off x="198735" y="1525591"/>
            <a:ext cx="178153" cy="29192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1" name="Google Shape;801;p9"/>
          <p:cNvSpPr/>
          <p:nvPr/>
        </p:nvSpPr>
        <p:spPr>
          <a:xfrm>
            <a:off x="3844383" y="72405"/>
            <a:ext cx="171879" cy="335845"/>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2" name="Google Shape;802;p9"/>
          <p:cNvSpPr/>
          <p:nvPr/>
        </p:nvSpPr>
        <p:spPr>
          <a:xfrm>
            <a:off x="796331" y="175117"/>
            <a:ext cx="420967" cy="130409"/>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3" name="Google Shape;803;p9"/>
          <p:cNvSpPr txBox="1">
            <a:spLocks noGrp="1"/>
          </p:cNvSpPr>
          <p:nvPr>
            <p:ph type="subTitle" idx="1"/>
          </p:nvPr>
        </p:nvSpPr>
        <p:spPr>
          <a:xfrm>
            <a:off x="1360351" y="3358267"/>
            <a:ext cx="4591600" cy="192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2135"/>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804" name="Google Shape;804;p9"/>
          <p:cNvSpPr txBox="1">
            <a:spLocks noGrp="1"/>
          </p:cNvSpPr>
          <p:nvPr>
            <p:ph type="title"/>
          </p:nvPr>
        </p:nvSpPr>
        <p:spPr>
          <a:xfrm>
            <a:off x="1382167" y="2038333"/>
            <a:ext cx="4548000" cy="12248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sz="7465"/>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pic>
        <p:nvPicPr>
          <p:cNvPr id="805" name="Google Shape;805;p9"/>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06"/>
        <p:cNvGrpSpPr/>
        <p:nvPr/>
      </p:nvGrpSpPr>
      <p:grpSpPr>
        <a:xfrm>
          <a:off x="0" y="0"/>
          <a:ext cx="0" cy="0"/>
          <a:chOff x="0" y="0"/>
          <a:chExt cx="0" cy="0"/>
        </a:xfrm>
      </p:grpSpPr>
      <p:sp>
        <p:nvSpPr>
          <p:cNvPr id="807" name="Google Shape;807;p10"/>
          <p:cNvSpPr txBox="1">
            <a:spLocks noGrp="1"/>
          </p:cNvSpPr>
          <p:nvPr>
            <p:ph type="title"/>
          </p:nvPr>
        </p:nvSpPr>
        <p:spPr>
          <a:xfrm>
            <a:off x="7417033" y="611433"/>
            <a:ext cx="3967200" cy="1787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2"/>
        </a:solidFill>
        <a:effectLst/>
      </p:bgPr>
    </p:bg>
    <p:spTree>
      <p:nvGrpSpPr>
        <p:cNvPr id="1" name="Shape 808"/>
        <p:cNvGrpSpPr/>
        <p:nvPr/>
      </p:nvGrpSpPr>
      <p:grpSpPr>
        <a:xfrm>
          <a:off x="0" y="0"/>
          <a:ext cx="0" cy="0"/>
          <a:chOff x="0" y="0"/>
          <a:chExt cx="0" cy="0"/>
        </a:xfrm>
      </p:grpSpPr>
      <p:grpSp>
        <p:nvGrpSpPr>
          <p:cNvPr id="809" name="Google Shape;809;p11"/>
          <p:cNvGrpSpPr/>
          <p:nvPr/>
        </p:nvGrpSpPr>
        <p:grpSpPr>
          <a:xfrm>
            <a:off x="-431653" y="-179333"/>
            <a:ext cx="12923385" cy="7203813"/>
            <a:chOff x="-323749" y="-134500"/>
            <a:chExt cx="9639522" cy="5402860"/>
          </a:xfrm>
        </p:grpSpPr>
        <p:grpSp>
          <p:nvGrpSpPr>
            <p:cNvPr id="810" name="Google Shape;810;p11"/>
            <p:cNvGrpSpPr/>
            <p:nvPr/>
          </p:nvGrpSpPr>
          <p:grpSpPr>
            <a:xfrm>
              <a:off x="-323749" y="-134500"/>
              <a:ext cx="9639522" cy="5402860"/>
              <a:chOff x="-323749" y="-134500"/>
              <a:chExt cx="9639522" cy="5402860"/>
            </a:xfrm>
          </p:grpSpPr>
          <p:sp>
            <p:nvSpPr>
              <p:cNvPr id="811" name="Google Shape;811;p11"/>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 name="Google Shape;812;p11"/>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 name="Google Shape;813;p11"/>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 name="Google Shape;814;p11"/>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 name="Google Shape;815;p11"/>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6" name="Google Shape;816;p11"/>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7" name="Google Shape;817;p11"/>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8" name="Google Shape;818;p11"/>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9" name="Google Shape;819;p11"/>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0" name="Google Shape;820;p11"/>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1" name="Google Shape;821;p11"/>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2" name="Google Shape;822;p11"/>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3" name="Google Shape;823;p11"/>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4" name="Google Shape;824;p11"/>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5" name="Google Shape;825;p11"/>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6" name="Google Shape;826;p11"/>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7" name="Google Shape;827;p11"/>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8" name="Google Shape;828;p11"/>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9" name="Google Shape;829;p11"/>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0" name="Google Shape;830;p11"/>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1" name="Google Shape;831;p11"/>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2" name="Google Shape;832;p11"/>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3" name="Google Shape;833;p11"/>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4" name="Google Shape;834;p11"/>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5" name="Google Shape;835;p11"/>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6" name="Google Shape;836;p11"/>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7" name="Google Shape;837;p11"/>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38" name="Google Shape;838;p11"/>
            <p:cNvSpPr/>
            <p:nvPr/>
          </p:nvSpPr>
          <p:spPr>
            <a:xfrm>
              <a:off x="685800" y="457200"/>
              <a:ext cx="77724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839" name="Google Shape;839;p11"/>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840" name="Google Shape;840;p11"/>
          <p:cNvSpPr txBox="1">
            <a:spLocks noGrp="1"/>
          </p:cNvSpPr>
          <p:nvPr>
            <p:ph type="title" hasCustomPrompt="1"/>
          </p:nvPr>
        </p:nvSpPr>
        <p:spPr>
          <a:xfrm>
            <a:off x="2783600" y="1722000"/>
            <a:ext cx="6624800" cy="22076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2"/>
              </a:buClr>
              <a:buSzPts val="12000"/>
              <a:buNone/>
              <a:defRPr sz="16000"/>
            </a:lvl1pPr>
            <a:lvl2pPr lvl="1" algn="ctr">
              <a:spcBef>
                <a:spcPts val="0"/>
              </a:spcBef>
              <a:spcAft>
                <a:spcPts val="0"/>
              </a:spcAft>
              <a:buClr>
                <a:schemeClr val="dk2"/>
              </a:buClr>
              <a:buSzPts val="12000"/>
              <a:buNone/>
              <a:defRPr sz="16000">
                <a:solidFill>
                  <a:schemeClr val="dk2"/>
                </a:solidFill>
              </a:defRPr>
            </a:lvl2pPr>
            <a:lvl3pPr lvl="2" algn="ctr">
              <a:spcBef>
                <a:spcPts val="0"/>
              </a:spcBef>
              <a:spcAft>
                <a:spcPts val="0"/>
              </a:spcAft>
              <a:buClr>
                <a:schemeClr val="dk2"/>
              </a:buClr>
              <a:buSzPts val="12000"/>
              <a:buNone/>
              <a:defRPr sz="16000">
                <a:solidFill>
                  <a:schemeClr val="dk2"/>
                </a:solidFill>
              </a:defRPr>
            </a:lvl3pPr>
            <a:lvl4pPr lvl="3" algn="ctr">
              <a:spcBef>
                <a:spcPts val="0"/>
              </a:spcBef>
              <a:spcAft>
                <a:spcPts val="0"/>
              </a:spcAft>
              <a:buClr>
                <a:schemeClr val="dk2"/>
              </a:buClr>
              <a:buSzPts val="12000"/>
              <a:buNone/>
              <a:defRPr sz="16000">
                <a:solidFill>
                  <a:schemeClr val="dk2"/>
                </a:solidFill>
              </a:defRPr>
            </a:lvl4pPr>
            <a:lvl5pPr lvl="4" algn="ctr">
              <a:spcBef>
                <a:spcPts val="0"/>
              </a:spcBef>
              <a:spcAft>
                <a:spcPts val="0"/>
              </a:spcAft>
              <a:buClr>
                <a:schemeClr val="dk2"/>
              </a:buClr>
              <a:buSzPts val="12000"/>
              <a:buNone/>
              <a:defRPr sz="16000">
                <a:solidFill>
                  <a:schemeClr val="dk2"/>
                </a:solidFill>
              </a:defRPr>
            </a:lvl5pPr>
            <a:lvl6pPr lvl="5" algn="ctr">
              <a:spcBef>
                <a:spcPts val="0"/>
              </a:spcBef>
              <a:spcAft>
                <a:spcPts val="0"/>
              </a:spcAft>
              <a:buClr>
                <a:schemeClr val="dk2"/>
              </a:buClr>
              <a:buSzPts val="12000"/>
              <a:buNone/>
              <a:defRPr sz="16000">
                <a:solidFill>
                  <a:schemeClr val="dk2"/>
                </a:solidFill>
              </a:defRPr>
            </a:lvl6pPr>
            <a:lvl7pPr lvl="6" algn="ctr">
              <a:spcBef>
                <a:spcPts val="0"/>
              </a:spcBef>
              <a:spcAft>
                <a:spcPts val="0"/>
              </a:spcAft>
              <a:buClr>
                <a:schemeClr val="dk2"/>
              </a:buClr>
              <a:buSzPts val="12000"/>
              <a:buNone/>
              <a:defRPr sz="16000">
                <a:solidFill>
                  <a:schemeClr val="dk2"/>
                </a:solidFill>
              </a:defRPr>
            </a:lvl7pPr>
            <a:lvl8pPr lvl="7" algn="ctr">
              <a:spcBef>
                <a:spcPts val="0"/>
              </a:spcBef>
              <a:spcAft>
                <a:spcPts val="0"/>
              </a:spcAft>
              <a:buClr>
                <a:schemeClr val="dk2"/>
              </a:buClr>
              <a:buSzPts val="12000"/>
              <a:buNone/>
              <a:defRPr sz="16000">
                <a:solidFill>
                  <a:schemeClr val="dk2"/>
                </a:solidFill>
              </a:defRPr>
            </a:lvl8pPr>
            <a:lvl9pPr lvl="8" algn="ctr">
              <a:spcBef>
                <a:spcPts val="0"/>
              </a:spcBef>
              <a:spcAft>
                <a:spcPts val="0"/>
              </a:spcAft>
              <a:buClr>
                <a:schemeClr val="dk2"/>
              </a:buClr>
              <a:buSzPts val="12000"/>
              <a:buNone/>
              <a:defRPr sz="16000">
                <a:solidFill>
                  <a:schemeClr val="dk2"/>
                </a:solidFill>
              </a:defRPr>
            </a:lvl9pPr>
          </a:lstStyle>
          <a:p>
            <a:r>
              <a:t>xx%</a:t>
            </a:r>
          </a:p>
        </p:txBody>
      </p:sp>
      <p:sp>
        <p:nvSpPr>
          <p:cNvPr id="841" name="Google Shape;841;p11"/>
          <p:cNvSpPr txBox="1">
            <a:spLocks noGrp="1"/>
          </p:cNvSpPr>
          <p:nvPr>
            <p:ph type="body" idx="1"/>
          </p:nvPr>
        </p:nvSpPr>
        <p:spPr>
          <a:xfrm>
            <a:off x="2342200" y="4193969"/>
            <a:ext cx="7507600" cy="594400"/>
          </a:xfrm>
          <a:prstGeom prst="rect">
            <a:avLst/>
          </a:prstGeom>
        </p:spPr>
        <p:txBody>
          <a:bodyPr spcFirstLastPara="1" wrap="square" lIns="91425" tIns="91425" rIns="91425" bIns="91425" anchor="t" anchorCtr="0">
            <a:noAutofit/>
          </a:bodyPr>
          <a:lstStyle>
            <a:lvl1pPr marL="609600" lvl="0" indent="-423545" algn="ctr">
              <a:spcBef>
                <a:spcPts val="0"/>
              </a:spcBef>
              <a:spcAft>
                <a:spcPts val="0"/>
              </a:spcAft>
              <a:buSzPts val="1400"/>
              <a:buChar char="●"/>
              <a:defRPr sz="2400"/>
            </a:lvl1pPr>
            <a:lvl2pPr marL="1219200" lvl="1" indent="-423545" algn="ctr">
              <a:spcBef>
                <a:spcPts val="0"/>
              </a:spcBef>
              <a:spcAft>
                <a:spcPts val="0"/>
              </a:spcAft>
              <a:buSzPts val="1400"/>
              <a:buChar char="○"/>
              <a:defRPr/>
            </a:lvl2pPr>
            <a:lvl3pPr marL="1828800" lvl="2" indent="-423545" algn="ctr">
              <a:spcBef>
                <a:spcPts val="0"/>
              </a:spcBef>
              <a:spcAft>
                <a:spcPts val="0"/>
              </a:spcAft>
              <a:buSzPts val="1400"/>
              <a:buChar char="■"/>
              <a:defRPr/>
            </a:lvl3pPr>
            <a:lvl4pPr marL="2438400" lvl="3" indent="-423545" algn="ctr">
              <a:spcBef>
                <a:spcPts val="0"/>
              </a:spcBef>
              <a:spcAft>
                <a:spcPts val="0"/>
              </a:spcAft>
              <a:buSzPts val="1400"/>
              <a:buChar char="●"/>
              <a:defRPr/>
            </a:lvl4pPr>
            <a:lvl5pPr marL="3048000" lvl="4" indent="-423545" algn="ctr">
              <a:spcBef>
                <a:spcPts val="0"/>
              </a:spcBef>
              <a:spcAft>
                <a:spcPts val="0"/>
              </a:spcAft>
              <a:buSzPts val="1400"/>
              <a:buChar char="○"/>
              <a:defRPr/>
            </a:lvl5pPr>
            <a:lvl6pPr marL="3657600" lvl="5" indent="-423545" algn="ctr">
              <a:spcBef>
                <a:spcPts val="0"/>
              </a:spcBef>
              <a:spcAft>
                <a:spcPts val="0"/>
              </a:spcAft>
              <a:buSzPts val="1400"/>
              <a:buChar char="■"/>
              <a:defRPr/>
            </a:lvl6pPr>
            <a:lvl7pPr marL="4267200" lvl="6" indent="-423545" algn="ctr">
              <a:spcBef>
                <a:spcPts val="0"/>
              </a:spcBef>
              <a:spcAft>
                <a:spcPts val="0"/>
              </a:spcAft>
              <a:buSzPts val="1400"/>
              <a:buChar char="●"/>
              <a:defRPr/>
            </a:lvl7pPr>
            <a:lvl8pPr marL="4876800" lvl="7" indent="-423545" algn="ctr">
              <a:spcBef>
                <a:spcPts val="0"/>
              </a:spcBef>
              <a:spcAft>
                <a:spcPts val="0"/>
              </a:spcAft>
              <a:buSzPts val="1400"/>
              <a:buChar char="○"/>
              <a:defRPr/>
            </a:lvl8pPr>
            <a:lvl9pPr marL="5486400" lvl="8" indent="-423545" algn="ctr">
              <a:spcBef>
                <a:spcPts val="0"/>
              </a:spcBef>
              <a:spcAft>
                <a:spcPts val="0"/>
              </a:spcAft>
              <a:buSzPts val="1400"/>
              <a:buChar char="■"/>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42"/>
        <p:cNvGrpSpPr/>
        <p:nvPr/>
      </p:nvGrpSpPr>
      <p:grpSpPr>
        <a:xfrm>
          <a:off x="0" y="0"/>
          <a:ext cx="0" cy="0"/>
          <a:chOff x="0" y="0"/>
          <a:chExt cx="0" cy="0"/>
        </a:xfrm>
      </p:grpSpPr>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accent2"/>
        </a:solidFill>
        <a:effectLst/>
      </p:bgPr>
    </p:bg>
    <p:spTree>
      <p:nvGrpSpPr>
        <p:cNvPr id="1" name="Shape 843"/>
        <p:cNvGrpSpPr/>
        <p:nvPr/>
      </p:nvGrpSpPr>
      <p:grpSpPr>
        <a:xfrm>
          <a:off x="0" y="0"/>
          <a:ext cx="0" cy="0"/>
          <a:chOff x="0" y="0"/>
          <a:chExt cx="0" cy="0"/>
        </a:xfrm>
      </p:grpSpPr>
      <p:grpSp>
        <p:nvGrpSpPr>
          <p:cNvPr id="844" name="Google Shape;844;p13"/>
          <p:cNvGrpSpPr/>
          <p:nvPr/>
        </p:nvGrpSpPr>
        <p:grpSpPr>
          <a:xfrm>
            <a:off x="-190735" y="-16495"/>
            <a:ext cx="12400215" cy="7493993"/>
            <a:chOff x="-143051" y="-12371"/>
            <a:chExt cx="9300161" cy="5620495"/>
          </a:xfrm>
        </p:grpSpPr>
        <p:sp>
          <p:nvSpPr>
            <p:cNvPr id="845" name="Google Shape;845;p13"/>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6" name="Google Shape;846;p13"/>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7" name="Google Shape;847;p13"/>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8" name="Google Shape;848;p13"/>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9" name="Google Shape;849;p13"/>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0" name="Google Shape;850;p13"/>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1" name="Google Shape;851;p13"/>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2" name="Google Shape;852;p13"/>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3" name="Google Shape;853;p13"/>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4" name="Google Shape;854;p13"/>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5" name="Google Shape;855;p13"/>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6" name="Google Shape;856;p13"/>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7" name="Google Shape;857;p13"/>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8" name="Google Shape;858;p13"/>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9" name="Google Shape;859;p13"/>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0" name="Google Shape;860;p13"/>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1" name="Google Shape;861;p13"/>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2" name="Google Shape;862;p13"/>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3" name="Google Shape;863;p13"/>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4" name="Google Shape;864;p13"/>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5" name="Google Shape;865;p13"/>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6" name="Google Shape;866;p13"/>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7" name="Google Shape;867;p13"/>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8" name="Google Shape;868;p13"/>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9" name="Google Shape;869;p13"/>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0" name="Google Shape;870;p13"/>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1" name="Google Shape;871;p13"/>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2" name="Google Shape;872;p13"/>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3" name="Google Shape;873;p13"/>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4" name="Google Shape;874;p13"/>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5" name="Google Shape;875;p13"/>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6" name="Google Shape;876;p13"/>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7" name="Google Shape;877;p13"/>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8" name="Google Shape;878;p13"/>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9" name="Google Shape;879;p13"/>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0" name="Google Shape;880;p13"/>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1" name="Google Shape;881;p13"/>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2" name="Google Shape;882;p13"/>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3" name="Google Shape;883;p13"/>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4" name="Google Shape;884;p13"/>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5" name="Google Shape;885;p13"/>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6" name="Google Shape;886;p13"/>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7" name="Google Shape;887;p13"/>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8" name="Google Shape;888;p13"/>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9" name="Google Shape;889;p13"/>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0" name="Google Shape;890;p13"/>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1" name="Google Shape;891;p13"/>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2" name="Google Shape;892;p13"/>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3" name="Google Shape;893;p13"/>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4" name="Google Shape;894;p13"/>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5" name="Google Shape;895;p13"/>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6" name="Google Shape;896;p13"/>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7" name="Google Shape;897;p13"/>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8" name="Google Shape;898;p13"/>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9" name="Google Shape;899;p13"/>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0" name="Google Shape;900;p13"/>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1" name="Google Shape;901;p13"/>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2" name="Google Shape;902;p13"/>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3" name="Google Shape;903;p13"/>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4" name="Google Shape;904;p13"/>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5" name="Google Shape;905;p13"/>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6" name="Google Shape;906;p13"/>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7" name="Google Shape;907;p13"/>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8" name="Google Shape;908;p13"/>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9" name="Google Shape;909;p13"/>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0" name="Google Shape;910;p13"/>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1" name="Google Shape;911;p13"/>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2" name="Google Shape;912;p13"/>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3" name="Google Shape;913;p13"/>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4" name="Google Shape;914;p13"/>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5" name="Google Shape;915;p13"/>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6" name="Google Shape;916;p13"/>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7" name="Google Shape;917;p13"/>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8" name="Google Shape;918;p13"/>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9" name="Google Shape;919;p13"/>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0" name="Google Shape;920;p13"/>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1" name="Google Shape;921;p13"/>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2" name="Google Shape;922;p13"/>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3" name="Google Shape;923;p13"/>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4" name="Google Shape;924;p13"/>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5" name="Google Shape;925;p13"/>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6" name="Google Shape;926;p13"/>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7" name="Google Shape;927;p13"/>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8" name="Google Shape;928;p13"/>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9" name="Google Shape;929;p13"/>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0" name="Google Shape;930;p13"/>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1" name="Google Shape;931;p13"/>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2" name="Google Shape;932;p13"/>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3" name="Google Shape;933;p13"/>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4" name="Google Shape;934;p13"/>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5" name="Google Shape;935;p13"/>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6" name="Google Shape;936;p13"/>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7" name="Google Shape;937;p13"/>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8" name="Google Shape;938;p13"/>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9" name="Google Shape;939;p13"/>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0" name="Google Shape;940;p13"/>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1" name="Google Shape;941;p13"/>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2" name="Google Shape;942;p13"/>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3" name="Google Shape;943;p13"/>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4" name="Google Shape;944;p13"/>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5" name="Google Shape;945;p13"/>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6" name="Google Shape;946;p13"/>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7" name="Google Shape;947;p13"/>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8" name="Google Shape;948;p13"/>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9" name="Google Shape;949;p13"/>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0" name="Google Shape;950;p13"/>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1" name="Google Shape;951;p13"/>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2" name="Google Shape;952;p13"/>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3" name="Google Shape;953;p13"/>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4" name="Google Shape;954;p13"/>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5" name="Google Shape;955;p13"/>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6" name="Google Shape;956;p13"/>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7" name="Google Shape;957;p13"/>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8" name="Google Shape;958;p13"/>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9" name="Google Shape;959;p13"/>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0" name="Google Shape;960;p13"/>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1" name="Google Shape;961;p13"/>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2" name="Google Shape;962;p13"/>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3" name="Google Shape;963;p13"/>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4" name="Google Shape;964;p13"/>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5" name="Google Shape;965;p13"/>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6" name="Google Shape;966;p13"/>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7" name="Google Shape;967;p13"/>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8" name="Google Shape;968;p13"/>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9" name="Google Shape;969;p13"/>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0" name="Google Shape;970;p13"/>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1" name="Google Shape;971;p13"/>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2" name="Google Shape;972;p13"/>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3" name="Google Shape;973;p13"/>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4" name="Google Shape;974;p13"/>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5" name="Google Shape;975;p13"/>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6" name="Google Shape;976;p13"/>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7" name="Google Shape;977;p13"/>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8" name="Google Shape;978;p13"/>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9" name="Google Shape;979;p13"/>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0" name="Google Shape;980;p13"/>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1" name="Google Shape;981;p13"/>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2" name="Google Shape;982;p13"/>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3" name="Google Shape;983;p13"/>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4" name="Google Shape;984;p13"/>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5" name="Google Shape;985;p13"/>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6" name="Google Shape;986;p13"/>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7" name="Google Shape;987;p13"/>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8" name="Google Shape;988;p13"/>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9" name="Google Shape;989;p13"/>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0" name="Google Shape;990;p13"/>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1" name="Google Shape;991;p13"/>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2" name="Google Shape;992;p13"/>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3" name="Google Shape;993;p13"/>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4" name="Google Shape;994;p13"/>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5" name="Google Shape;995;p13"/>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6" name="Google Shape;996;p13"/>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7" name="Google Shape;997;p13"/>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8" name="Google Shape;998;p13"/>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9" name="Google Shape;999;p13"/>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0" name="Google Shape;1000;p13"/>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1" name="Google Shape;1001;p13"/>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2" name="Google Shape;1002;p13"/>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3" name="Google Shape;1003;p13"/>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4" name="Google Shape;1004;p13"/>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5" name="Google Shape;1005;p13"/>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6" name="Google Shape;1006;p13"/>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7" name="Google Shape;1007;p13"/>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8" name="Google Shape;1008;p13"/>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9" name="Google Shape;1009;p13"/>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0" name="Google Shape;1010;p13"/>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1" name="Google Shape;1011;p13"/>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2" name="Google Shape;1012;p13"/>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3" name="Google Shape;1013;p13"/>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4" name="Google Shape;1014;p13"/>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5" name="Google Shape;1015;p13"/>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6" name="Google Shape;1016;p13"/>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7" name="Google Shape;1017;p13"/>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8" name="Google Shape;1018;p13"/>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9" name="Google Shape;1019;p13"/>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0" name="Google Shape;1020;p13"/>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1" name="Google Shape;1021;p13"/>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2" name="Google Shape;1022;p13"/>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3" name="Google Shape;1023;p13"/>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4" name="Google Shape;1024;p13"/>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5" name="Google Shape;1025;p13"/>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6" name="Google Shape;1026;p13"/>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7" name="Google Shape;1027;p13"/>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8" name="Google Shape;1028;p13"/>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9" name="Google Shape;1029;p13"/>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0" name="Google Shape;1030;p13"/>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1" name="Google Shape;1031;p13"/>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2" name="Google Shape;1032;p13"/>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3" name="Google Shape;1033;p13"/>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4" name="Google Shape;1034;p13"/>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5" name="Google Shape;1035;p13"/>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6" name="Google Shape;1036;p13"/>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7" name="Google Shape;1037;p13"/>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8" name="Google Shape;1038;p13"/>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9" name="Google Shape;1039;p13"/>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0" name="Google Shape;1040;p13"/>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1" name="Google Shape;1041;p13"/>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2" name="Google Shape;1042;p13"/>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3" name="Google Shape;1043;p13"/>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4" name="Google Shape;1044;p13"/>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5" name="Google Shape;1045;p13"/>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6" name="Google Shape;1046;p13"/>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7" name="Google Shape;1047;p13"/>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8" name="Google Shape;1048;p13"/>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9" name="Google Shape;1049;p13"/>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0" name="Google Shape;1050;p13"/>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1" name="Google Shape;1051;p13"/>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2" name="Google Shape;1052;p13"/>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3" name="Google Shape;1053;p13"/>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4" name="Google Shape;1054;p13"/>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5" name="Google Shape;1055;p13"/>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6" name="Google Shape;1056;p13"/>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7" name="Google Shape;1057;p13"/>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8" name="Google Shape;1058;p13"/>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9" name="Google Shape;1059;p13"/>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0" name="Google Shape;1060;p13"/>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1" name="Google Shape;1061;p13"/>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2" name="Google Shape;1062;p13"/>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3" name="Google Shape;1063;p13"/>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4" name="Google Shape;1064;p13"/>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5" name="Google Shape;1065;p13"/>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6" name="Google Shape;1066;p13"/>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7" name="Google Shape;1067;p13"/>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8" name="Google Shape;1068;p13"/>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9" name="Google Shape;1069;p13"/>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0" name="Google Shape;1070;p13"/>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1" name="Google Shape;1071;p13"/>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2" name="Google Shape;1072;p13"/>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3" name="Google Shape;1073;p13"/>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4" name="Google Shape;1074;p13"/>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5" name="Google Shape;1075;p13"/>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6" name="Google Shape;1076;p13"/>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7" name="Google Shape;1077;p13"/>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8" name="Google Shape;1078;p13"/>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79" name="Google Shape;1079;p13"/>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080" name="Google Shape;1080;p13"/>
          <p:cNvPicPr preferRelativeResize="0"/>
          <p:nvPr/>
        </p:nvPicPr>
        <p:blipFill>
          <a:blip r:embed="rId2"/>
          <a:stretch>
            <a:fillRect/>
          </a:stretch>
        </p:blipFill>
        <p:spPr>
          <a:xfrm>
            <a:off x="0" y="0"/>
            <a:ext cx="12192000" cy="6858000"/>
          </a:xfrm>
          <a:prstGeom prst="rect">
            <a:avLst/>
          </a:prstGeom>
          <a:noFill/>
          <a:ln>
            <a:noFill/>
          </a:ln>
        </p:spPr>
      </p:pic>
      <p:sp>
        <p:nvSpPr>
          <p:cNvPr id="1081" name="Google Shape;1081;p13"/>
          <p:cNvSpPr txBox="1">
            <a:spLocks noGrp="1"/>
          </p:cNvSpPr>
          <p:nvPr>
            <p:ph type="title" hasCustomPrompt="1"/>
          </p:nvPr>
        </p:nvSpPr>
        <p:spPr>
          <a:xfrm flipH="1">
            <a:off x="1558192" y="1931200"/>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82" name="Google Shape;1082;p13"/>
          <p:cNvSpPr txBox="1">
            <a:spLocks noGrp="1"/>
          </p:cNvSpPr>
          <p:nvPr>
            <p:ph type="subTitle" idx="1"/>
          </p:nvPr>
        </p:nvSpPr>
        <p:spPr>
          <a:xfrm>
            <a:off x="2909608" y="2536400"/>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083" name="Google Shape;1083;p13">
            <a:hlinkClick r:id="" action="ppaction://noaction"/>
          </p:cNvPr>
          <p:cNvSpPr txBox="1">
            <a:spLocks noGrp="1"/>
          </p:cNvSpPr>
          <p:nvPr>
            <p:ph type="subTitle" idx="2"/>
          </p:nvPr>
        </p:nvSpPr>
        <p:spPr>
          <a:xfrm>
            <a:off x="2909592" y="1895167"/>
            <a:ext cx="2992400" cy="61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084" name="Google Shape;1084;p13">
            <a:hlinkClick r:id=""/>
          </p:cNvPr>
          <p:cNvSpPr txBox="1">
            <a:spLocks noGrp="1"/>
          </p:cNvSpPr>
          <p:nvPr>
            <p:ph type="title" idx="3" hasCustomPrompt="1"/>
          </p:nvPr>
        </p:nvSpPr>
        <p:spPr>
          <a:xfrm flipH="1">
            <a:off x="1558192" y="4114933"/>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85" name="Google Shape;1085;p13"/>
          <p:cNvSpPr txBox="1">
            <a:spLocks noGrp="1"/>
          </p:cNvSpPr>
          <p:nvPr>
            <p:ph type="subTitle" idx="4"/>
          </p:nvPr>
        </p:nvSpPr>
        <p:spPr>
          <a:xfrm>
            <a:off x="2909608" y="4736233"/>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086" name="Google Shape;1086;p13">
            <a:hlinkClick r:id=""/>
          </p:cNvPr>
          <p:cNvSpPr txBox="1">
            <a:spLocks noGrp="1"/>
          </p:cNvSpPr>
          <p:nvPr>
            <p:ph type="subTitle" idx="5"/>
          </p:nvPr>
        </p:nvSpPr>
        <p:spPr>
          <a:xfrm>
            <a:off x="2909592" y="4095128"/>
            <a:ext cx="2992400" cy="613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087" name="Google Shape;1087;p13">
            <a:hlinkClick r:id="" action="ppaction://noaction"/>
          </p:cNvPr>
          <p:cNvSpPr txBox="1">
            <a:spLocks noGrp="1"/>
          </p:cNvSpPr>
          <p:nvPr>
            <p:ph type="title" idx="6" hasCustomPrompt="1"/>
          </p:nvPr>
        </p:nvSpPr>
        <p:spPr>
          <a:xfrm flipH="1">
            <a:off x="6413592" y="1931200"/>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88" name="Google Shape;1088;p13"/>
          <p:cNvSpPr txBox="1">
            <a:spLocks noGrp="1"/>
          </p:cNvSpPr>
          <p:nvPr>
            <p:ph type="subTitle" idx="7"/>
          </p:nvPr>
        </p:nvSpPr>
        <p:spPr>
          <a:xfrm>
            <a:off x="7747192" y="2536400"/>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089" name="Google Shape;1089;p13">
            <a:hlinkClick r:id="" action="ppaction://noaction"/>
          </p:cNvPr>
          <p:cNvSpPr txBox="1">
            <a:spLocks noGrp="1"/>
          </p:cNvSpPr>
          <p:nvPr>
            <p:ph type="title" idx="8" hasCustomPrompt="1"/>
          </p:nvPr>
        </p:nvSpPr>
        <p:spPr>
          <a:xfrm flipH="1">
            <a:off x="6413592" y="4114933"/>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90" name="Google Shape;1090;p13"/>
          <p:cNvSpPr txBox="1">
            <a:spLocks noGrp="1"/>
          </p:cNvSpPr>
          <p:nvPr>
            <p:ph type="subTitle" idx="9"/>
          </p:nvPr>
        </p:nvSpPr>
        <p:spPr>
          <a:xfrm>
            <a:off x="7747192" y="4734033"/>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091" name="Google Shape;1091;p13">
            <a:hlinkClick r:id="" action="ppaction://noaction"/>
          </p:cNvPr>
          <p:cNvSpPr txBox="1">
            <a:spLocks noGrp="1"/>
          </p:cNvSpPr>
          <p:nvPr>
            <p:ph type="subTitle" idx="13"/>
          </p:nvPr>
        </p:nvSpPr>
        <p:spPr>
          <a:xfrm>
            <a:off x="7747152" y="4091147"/>
            <a:ext cx="2992400" cy="613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092" name="Google Shape;1092;p13">
            <a:hlinkClick r:id="" action="ppaction://noaction"/>
          </p:cNvPr>
          <p:cNvSpPr txBox="1">
            <a:spLocks noGrp="1"/>
          </p:cNvSpPr>
          <p:nvPr>
            <p:ph type="subTitle" idx="14"/>
          </p:nvPr>
        </p:nvSpPr>
        <p:spPr>
          <a:xfrm>
            <a:off x="7747152" y="1895167"/>
            <a:ext cx="2992400" cy="61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093" name="Google Shape;1093;p13"/>
          <p:cNvSpPr txBox="1">
            <a:spLocks noGrp="1"/>
          </p:cNvSpPr>
          <p:nvPr>
            <p:ph type="title" idx="15"/>
          </p:nvPr>
        </p:nvSpPr>
        <p:spPr>
          <a:xfrm>
            <a:off x="11151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Quote">
  <p:cSld name="CUSTOM_2">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4"/>
          <p:cNvGrpSpPr/>
          <p:nvPr/>
        </p:nvGrpSpPr>
        <p:grpSpPr>
          <a:xfrm>
            <a:off x="-101939" y="186920"/>
            <a:ext cx="12420281" cy="6465301"/>
            <a:chOff x="-76454" y="521190"/>
            <a:chExt cx="9315211" cy="4848976"/>
          </a:xfrm>
        </p:grpSpPr>
        <p:grpSp>
          <p:nvGrpSpPr>
            <p:cNvPr id="1096" name="Google Shape;1096;p14"/>
            <p:cNvGrpSpPr/>
            <p:nvPr/>
          </p:nvGrpSpPr>
          <p:grpSpPr>
            <a:xfrm>
              <a:off x="-76454" y="1669957"/>
              <a:ext cx="9307261" cy="3700209"/>
              <a:chOff x="-76454" y="1669957"/>
              <a:chExt cx="9307261" cy="3700209"/>
            </a:xfrm>
          </p:grpSpPr>
          <p:grpSp>
            <p:nvGrpSpPr>
              <p:cNvPr id="1097" name="Google Shape;1097;p14"/>
              <p:cNvGrpSpPr/>
              <p:nvPr/>
            </p:nvGrpSpPr>
            <p:grpSpPr>
              <a:xfrm>
                <a:off x="6117405" y="1669957"/>
                <a:ext cx="3113402" cy="3677686"/>
                <a:chOff x="4977052" y="-44831"/>
                <a:chExt cx="4389400" cy="5184952"/>
              </a:xfrm>
            </p:grpSpPr>
            <p:sp>
              <p:nvSpPr>
                <p:cNvPr id="1098" name="Google Shape;1098;p1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9" name="Google Shape;1099;p1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0" name="Google Shape;1100;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1" name="Google Shape;1101;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2" name="Google Shape;1102;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3" name="Google Shape;1103;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4" name="Google Shape;1104;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5" name="Google Shape;1105;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6" name="Google Shape;1106;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7" name="Google Shape;1107;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8" name="Google Shape;1108;p14"/>
              <p:cNvGrpSpPr/>
              <p:nvPr/>
            </p:nvGrpSpPr>
            <p:grpSpPr>
              <a:xfrm>
                <a:off x="3009214" y="1692480"/>
                <a:ext cx="3113402" cy="3677686"/>
                <a:chOff x="4977052" y="-44831"/>
                <a:chExt cx="4389400" cy="5184952"/>
              </a:xfrm>
            </p:grpSpPr>
            <p:sp>
              <p:nvSpPr>
                <p:cNvPr id="1109" name="Google Shape;1109;p1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0" name="Google Shape;1110;p1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1" name="Google Shape;1111;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2" name="Google Shape;1112;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3" name="Google Shape;1113;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4" name="Google Shape;1114;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5" name="Google Shape;1115;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6" name="Google Shape;1116;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7" name="Google Shape;1117;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8" name="Google Shape;1118;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19" name="Google Shape;1119;p14"/>
              <p:cNvGrpSpPr/>
              <p:nvPr/>
            </p:nvGrpSpPr>
            <p:grpSpPr>
              <a:xfrm>
                <a:off x="-76454" y="1675579"/>
                <a:ext cx="3113402" cy="3677686"/>
                <a:chOff x="4977052" y="-44831"/>
                <a:chExt cx="4389400" cy="5184952"/>
              </a:xfrm>
            </p:grpSpPr>
            <p:sp>
              <p:nvSpPr>
                <p:cNvPr id="1120" name="Google Shape;1120;p1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1" name="Google Shape;1121;p1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2" name="Google Shape;1122;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3" name="Google Shape;1123;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4" name="Google Shape;1124;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5" name="Google Shape;1125;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6" name="Google Shape;1126;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7" name="Google Shape;1127;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8" name="Google Shape;1128;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9" name="Google Shape;1129;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130" name="Google Shape;1130;p14"/>
            <p:cNvGrpSpPr/>
            <p:nvPr/>
          </p:nvGrpSpPr>
          <p:grpSpPr>
            <a:xfrm>
              <a:off x="-68504" y="521190"/>
              <a:ext cx="9307261" cy="2931726"/>
              <a:chOff x="-76454" y="2438440"/>
              <a:chExt cx="9307261" cy="2931726"/>
            </a:xfrm>
          </p:grpSpPr>
          <p:grpSp>
            <p:nvGrpSpPr>
              <p:cNvPr id="1131" name="Google Shape;1131;p14"/>
              <p:cNvGrpSpPr/>
              <p:nvPr/>
            </p:nvGrpSpPr>
            <p:grpSpPr>
              <a:xfrm>
                <a:off x="6117405" y="2438440"/>
                <a:ext cx="3113402" cy="2909203"/>
                <a:chOff x="4977052" y="1038608"/>
                <a:chExt cx="4389400" cy="4101513"/>
              </a:xfrm>
            </p:grpSpPr>
            <p:sp>
              <p:nvSpPr>
                <p:cNvPr id="1132" name="Google Shape;1132;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3" name="Google Shape;1133;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4" name="Google Shape;1134;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5" name="Google Shape;1135;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6" name="Google Shape;1136;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7" name="Google Shape;1137;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8" name="Google Shape;1138;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9" name="Google Shape;1139;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40" name="Google Shape;1140;p14"/>
              <p:cNvGrpSpPr/>
              <p:nvPr/>
            </p:nvGrpSpPr>
            <p:grpSpPr>
              <a:xfrm>
                <a:off x="3009214" y="2460963"/>
                <a:ext cx="3113402" cy="2909203"/>
                <a:chOff x="4977052" y="1038608"/>
                <a:chExt cx="4389400" cy="4101513"/>
              </a:xfrm>
            </p:grpSpPr>
            <p:sp>
              <p:nvSpPr>
                <p:cNvPr id="1141" name="Google Shape;1141;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2" name="Google Shape;1142;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3" name="Google Shape;1143;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4" name="Google Shape;1144;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5" name="Google Shape;1145;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6" name="Google Shape;1146;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7" name="Google Shape;1147;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8" name="Google Shape;1148;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49" name="Google Shape;1149;p14"/>
              <p:cNvGrpSpPr/>
              <p:nvPr/>
            </p:nvGrpSpPr>
            <p:grpSpPr>
              <a:xfrm>
                <a:off x="-76454" y="2444062"/>
                <a:ext cx="3113402" cy="2909203"/>
                <a:chOff x="4977052" y="1038608"/>
                <a:chExt cx="4389400" cy="4101513"/>
              </a:xfrm>
            </p:grpSpPr>
            <p:sp>
              <p:nvSpPr>
                <p:cNvPr id="1150" name="Google Shape;1150;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1" name="Google Shape;1151;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2" name="Google Shape;1152;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3" name="Google Shape;1153;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4" name="Google Shape;1154;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5" name="Google Shape;1155;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6" name="Google Shape;1156;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7" name="Google Shape;1157;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1158" name="Google Shape;1158;p1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9" name="Google Shape;1159;p14"/>
          <p:cNvSpPr txBox="1">
            <a:spLocks noGrp="1"/>
          </p:cNvSpPr>
          <p:nvPr>
            <p:ph type="title"/>
          </p:nvPr>
        </p:nvSpPr>
        <p:spPr>
          <a:xfrm>
            <a:off x="4150800" y="3968167"/>
            <a:ext cx="4049200" cy="7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4200"/>
              <a:buNone/>
              <a:defRPr sz="4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160" name="Google Shape;1160;p14"/>
          <p:cNvSpPr txBox="1">
            <a:spLocks noGrp="1"/>
          </p:cNvSpPr>
          <p:nvPr>
            <p:ph type="subTitle" idx="1"/>
          </p:nvPr>
        </p:nvSpPr>
        <p:spPr>
          <a:xfrm>
            <a:off x="2221400" y="2145417"/>
            <a:ext cx="7749200" cy="161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3335"/>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pic>
        <p:nvPicPr>
          <p:cNvPr id="1161" name="Google Shape;1161;p14"/>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Section header 1">
  <p:cSld name="CUSTOM_10">
    <p:bg>
      <p:bgPr>
        <a:solidFill>
          <a:schemeClr val="lt2"/>
        </a:solidFill>
        <a:effectLst/>
      </p:bgPr>
    </p:bg>
    <p:spTree>
      <p:nvGrpSpPr>
        <p:cNvPr id="1" name="Shape 1162"/>
        <p:cNvGrpSpPr/>
        <p:nvPr/>
      </p:nvGrpSpPr>
      <p:grpSpPr>
        <a:xfrm>
          <a:off x="0" y="0"/>
          <a:ext cx="0" cy="0"/>
          <a:chOff x="0" y="0"/>
          <a:chExt cx="0" cy="0"/>
        </a:xfrm>
      </p:grpSpPr>
      <p:grpSp>
        <p:nvGrpSpPr>
          <p:cNvPr id="1163" name="Google Shape;1163;p15"/>
          <p:cNvGrpSpPr/>
          <p:nvPr/>
        </p:nvGrpSpPr>
        <p:grpSpPr>
          <a:xfrm>
            <a:off x="-190735" y="-16495"/>
            <a:ext cx="12400215" cy="7493993"/>
            <a:chOff x="-143051" y="-12371"/>
            <a:chExt cx="9300161" cy="5620495"/>
          </a:xfrm>
        </p:grpSpPr>
        <p:sp>
          <p:nvSpPr>
            <p:cNvPr id="1164" name="Google Shape;1164;p15"/>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5" name="Google Shape;1165;p15"/>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6" name="Google Shape;1166;p15"/>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7" name="Google Shape;1167;p15"/>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8" name="Google Shape;1168;p15"/>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9" name="Google Shape;1169;p15"/>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0" name="Google Shape;1170;p15"/>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1" name="Google Shape;1171;p15"/>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2" name="Google Shape;1172;p15"/>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3" name="Google Shape;1173;p15"/>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4" name="Google Shape;1174;p15"/>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5" name="Google Shape;1175;p15"/>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6" name="Google Shape;1176;p15"/>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7" name="Google Shape;1177;p15"/>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8" name="Google Shape;1178;p15"/>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9" name="Google Shape;1179;p15"/>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0" name="Google Shape;1180;p15"/>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1" name="Google Shape;1181;p15"/>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2" name="Google Shape;1182;p15"/>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3" name="Google Shape;1183;p15"/>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4" name="Google Shape;1184;p15"/>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5" name="Google Shape;1185;p15"/>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6" name="Google Shape;1186;p15"/>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7" name="Google Shape;1187;p15"/>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8" name="Google Shape;1188;p15"/>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9" name="Google Shape;1189;p15"/>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0" name="Google Shape;1190;p15"/>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1" name="Google Shape;1191;p15"/>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2" name="Google Shape;1192;p15"/>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3" name="Google Shape;1193;p15"/>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4" name="Google Shape;1194;p15"/>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5" name="Google Shape;1195;p15"/>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6" name="Google Shape;1196;p15"/>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7" name="Google Shape;1197;p15"/>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8" name="Google Shape;1198;p15"/>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9" name="Google Shape;1199;p15"/>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0" name="Google Shape;1200;p15"/>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1" name="Google Shape;1201;p15"/>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2" name="Google Shape;1202;p15"/>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3" name="Google Shape;1203;p15"/>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4" name="Google Shape;1204;p15"/>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5" name="Google Shape;1205;p15"/>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6" name="Google Shape;1206;p15"/>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7" name="Google Shape;1207;p15"/>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8" name="Google Shape;1208;p15"/>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9" name="Google Shape;1209;p15"/>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0" name="Google Shape;1210;p15"/>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1" name="Google Shape;1211;p15"/>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2" name="Google Shape;1212;p15"/>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3" name="Google Shape;1213;p15"/>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4" name="Google Shape;1214;p15"/>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5" name="Google Shape;1215;p15"/>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6" name="Google Shape;1216;p15"/>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7" name="Google Shape;1217;p15"/>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8" name="Google Shape;1218;p15"/>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9" name="Google Shape;1219;p15"/>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0" name="Google Shape;1220;p15"/>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1" name="Google Shape;1221;p15"/>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2" name="Google Shape;1222;p15"/>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3" name="Google Shape;1223;p15"/>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4" name="Google Shape;1224;p15"/>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5" name="Google Shape;1225;p15"/>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6" name="Google Shape;1226;p15"/>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7" name="Google Shape;1227;p15"/>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8" name="Google Shape;1228;p15"/>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9" name="Google Shape;1229;p15"/>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0" name="Google Shape;1230;p15"/>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1" name="Google Shape;1231;p15"/>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2" name="Google Shape;1232;p15"/>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3" name="Google Shape;1233;p15"/>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4" name="Google Shape;1234;p15"/>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5" name="Google Shape;1235;p15"/>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6" name="Google Shape;1236;p15"/>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7" name="Google Shape;1237;p15"/>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8" name="Google Shape;1238;p15"/>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9" name="Google Shape;1239;p15"/>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0" name="Google Shape;1240;p15"/>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1" name="Google Shape;1241;p15"/>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2" name="Google Shape;1242;p15"/>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3" name="Google Shape;1243;p15"/>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4" name="Google Shape;1244;p15"/>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5" name="Google Shape;1245;p15"/>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6" name="Google Shape;1246;p15"/>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7" name="Google Shape;1247;p15"/>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8" name="Google Shape;1248;p15"/>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9" name="Google Shape;1249;p15"/>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0" name="Google Shape;1250;p15"/>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1" name="Google Shape;1251;p15"/>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2" name="Google Shape;1252;p15"/>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3" name="Google Shape;1253;p15"/>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4" name="Google Shape;1254;p15"/>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5" name="Google Shape;1255;p15"/>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6" name="Google Shape;1256;p15"/>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7" name="Google Shape;1257;p15"/>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8" name="Google Shape;1258;p15"/>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9" name="Google Shape;1259;p15"/>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0" name="Google Shape;1260;p15"/>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1" name="Google Shape;1261;p15"/>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2" name="Google Shape;1262;p15"/>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3" name="Google Shape;1263;p15"/>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4" name="Google Shape;1264;p15"/>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5" name="Google Shape;1265;p15"/>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6" name="Google Shape;1266;p15"/>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7" name="Google Shape;1267;p15"/>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8" name="Google Shape;1268;p15"/>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9" name="Google Shape;1269;p15"/>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0" name="Google Shape;1270;p15"/>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1" name="Google Shape;1271;p15"/>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2" name="Google Shape;1272;p15"/>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3" name="Google Shape;1273;p15"/>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4" name="Google Shape;1274;p15"/>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5" name="Google Shape;1275;p15"/>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6" name="Google Shape;1276;p15"/>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7" name="Google Shape;1277;p15"/>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8" name="Google Shape;1278;p15"/>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9" name="Google Shape;1279;p15"/>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0" name="Google Shape;1280;p15"/>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1" name="Google Shape;1281;p15"/>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2" name="Google Shape;1282;p15"/>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3" name="Google Shape;1283;p15"/>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4" name="Google Shape;1284;p15"/>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5" name="Google Shape;1285;p15"/>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6" name="Google Shape;1286;p15"/>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7" name="Google Shape;1287;p15"/>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8" name="Google Shape;1288;p15"/>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9" name="Google Shape;1289;p15"/>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0" name="Google Shape;1290;p15"/>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1" name="Google Shape;1291;p15"/>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2" name="Google Shape;1292;p15"/>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3" name="Google Shape;1293;p15"/>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4" name="Google Shape;1294;p15"/>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5" name="Google Shape;1295;p15"/>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6" name="Google Shape;1296;p15"/>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7" name="Google Shape;1297;p15"/>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8" name="Google Shape;1298;p15"/>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9" name="Google Shape;1299;p15"/>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0" name="Google Shape;1300;p15"/>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1" name="Google Shape;1301;p15"/>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2" name="Google Shape;1302;p15"/>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3" name="Google Shape;1303;p15"/>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4" name="Google Shape;1304;p15"/>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5" name="Google Shape;1305;p15"/>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6" name="Google Shape;1306;p15"/>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7" name="Google Shape;1307;p15"/>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8" name="Google Shape;1308;p15"/>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9" name="Google Shape;1309;p15"/>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0" name="Google Shape;1310;p15"/>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1" name="Google Shape;1311;p15"/>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2" name="Google Shape;1312;p15"/>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3" name="Google Shape;1313;p15"/>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4" name="Google Shape;1314;p15"/>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5" name="Google Shape;1315;p15"/>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6" name="Google Shape;1316;p15"/>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7" name="Google Shape;1317;p15"/>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8" name="Google Shape;1318;p15"/>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9" name="Google Shape;1319;p15"/>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0" name="Google Shape;1320;p15"/>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1" name="Google Shape;1321;p15"/>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2" name="Google Shape;1322;p15"/>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3" name="Google Shape;1323;p15"/>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4" name="Google Shape;1324;p15"/>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5" name="Google Shape;1325;p15"/>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6" name="Google Shape;1326;p15"/>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7" name="Google Shape;1327;p15"/>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8" name="Google Shape;1328;p15"/>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9" name="Google Shape;1329;p15"/>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0" name="Google Shape;1330;p15"/>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1" name="Google Shape;1331;p15"/>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2" name="Google Shape;1332;p15"/>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3" name="Google Shape;1333;p15"/>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4" name="Google Shape;1334;p15"/>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5" name="Google Shape;1335;p15"/>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6" name="Google Shape;1336;p15"/>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7" name="Google Shape;1337;p15"/>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8" name="Google Shape;1338;p15"/>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9" name="Google Shape;1339;p15"/>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0" name="Google Shape;1340;p15"/>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1" name="Google Shape;1341;p15"/>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2" name="Google Shape;1342;p15"/>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3" name="Google Shape;1343;p15"/>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4" name="Google Shape;1344;p15"/>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5" name="Google Shape;1345;p15"/>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6" name="Google Shape;1346;p15"/>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7" name="Google Shape;1347;p15"/>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8" name="Google Shape;1348;p15"/>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9" name="Google Shape;1349;p15"/>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0" name="Google Shape;1350;p15"/>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1" name="Google Shape;1351;p15"/>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2" name="Google Shape;1352;p15"/>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3" name="Google Shape;1353;p15"/>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4" name="Google Shape;1354;p15"/>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5" name="Google Shape;1355;p15"/>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6" name="Google Shape;1356;p15"/>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7" name="Google Shape;1357;p15"/>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8" name="Google Shape;1358;p15"/>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9" name="Google Shape;1359;p15"/>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0" name="Google Shape;1360;p15"/>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1" name="Google Shape;1361;p15"/>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2" name="Google Shape;1362;p15"/>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3" name="Google Shape;1363;p15"/>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4" name="Google Shape;1364;p15"/>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5" name="Google Shape;1365;p15"/>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6" name="Google Shape;1366;p15"/>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7" name="Google Shape;1367;p15"/>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8" name="Google Shape;1368;p15"/>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9" name="Google Shape;1369;p15"/>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0" name="Google Shape;1370;p15"/>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1" name="Google Shape;1371;p15"/>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2" name="Google Shape;1372;p15"/>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3" name="Google Shape;1373;p15"/>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4" name="Google Shape;1374;p15"/>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5" name="Google Shape;1375;p15"/>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6" name="Google Shape;1376;p15"/>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7" name="Google Shape;1377;p15"/>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8" name="Google Shape;1378;p15"/>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9" name="Google Shape;1379;p15"/>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0" name="Google Shape;1380;p15"/>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1" name="Google Shape;1381;p15"/>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2" name="Google Shape;1382;p15"/>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3" name="Google Shape;1383;p15"/>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4" name="Google Shape;1384;p15"/>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5" name="Google Shape;1385;p15"/>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6" name="Google Shape;1386;p15"/>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7" name="Google Shape;1387;p15"/>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8" name="Google Shape;1388;p15"/>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9" name="Google Shape;1389;p15"/>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0" name="Google Shape;1390;p15"/>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1" name="Google Shape;1391;p15"/>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2" name="Google Shape;1392;p15"/>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3" name="Google Shape;1393;p15"/>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4" name="Google Shape;1394;p15"/>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5" name="Google Shape;1395;p15"/>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6" name="Google Shape;1396;p15"/>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7" name="Google Shape;1397;p15"/>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98" name="Google Shape;1398;p15"/>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399" name="Google Shape;1399;p15"/>
          <p:cNvPicPr preferRelativeResize="0"/>
          <p:nvPr/>
        </p:nvPicPr>
        <p:blipFill>
          <a:blip r:embed="rId2"/>
          <a:stretch>
            <a:fillRect/>
          </a:stretch>
        </p:blipFill>
        <p:spPr>
          <a:xfrm>
            <a:off x="0" y="0"/>
            <a:ext cx="12192000" cy="6858000"/>
          </a:xfrm>
          <a:prstGeom prst="rect">
            <a:avLst/>
          </a:prstGeom>
          <a:noFill/>
          <a:ln>
            <a:noFill/>
          </a:ln>
        </p:spPr>
      </p:pic>
      <p:sp>
        <p:nvSpPr>
          <p:cNvPr id="1400" name="Google Shape;1400;p15"/>
          <p:cNvSpPr txBox="1">
            <a:spLocks noGrp="1"/>
          </p:cNvSpPr>
          <p:nvPr>
            <p:ph type="title" hasCustomPrompt="1"/>
          </p:nvPr>
        </p:nvSpPr>
        <p:spPr>
          <a:xfrm flipH="1">
            <a:off x="2260500" y="1455033"/>
            <a:ext cx="1881600" cy="161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10665"/>
            </a:lvl1pPr>
            <a:lvl2pPr lvl="1" rtl="0">
              <a:spcBef>
                <a:spcPts val="0"/>
              </a:spcBef>
              <a:spcAft>
                <a:spcPts val="0"/>
              </a:spcAft>
              <a:buClr>
                <a:schemeClr val="dk1"/>
              </a:buClr>
              <a:buSzPts val="2500"/>
              <a:buNone/>
              <a:defRPr sz="3335">
                <a:solidFill>
                  <a:schemeClr val="dk1"/>
                </a:solidFill>
              </a:defRPr>
            </a:lvl2pPr>
            <a:lvl3pPr lvl="2" rtl="0">
              <a:spcBef>
                <a:spcPts val="0"/>
              </a:spcBef>
              <a:spcAft>
                <a:spcPts val="0"/>
              </a:spcAft>
              <a:buClr>
                <a:schemeClr val="dk1"/>
              </a:buClr>
              <a:buSzPts val="2500"/>
              <a:buNone/>
              <a:defRPr sz="3335">
                <a:solidFill>
                  <a:schemeClr val="dk1"/>
                </a:solidFill>
              </a:defRPr>
            </a:lvl3pPr>
            <a:lvl4pPr lvl="3" rtl="0">
              <a:spcBef>
                <a:spcPts val="0"/>
              </a:spcBef>
              <a:spcAft>
                <a:spcPts val="0"/>
              </a:spcAft>
              <a:buClr>
                <a:schemeClr val="dk1"/>
              </a:buClr>
              <a:buSzPts val="2500"/>
              <a:buNone/>
              <a:defRPr sz="3335">
                <a:solidFill>
                  <a:schemeClr val="dk1"/>
                </a:solidFill>
              </a:defRPr>
            </a:lvl4pPr>
            <a:lvl5pPr lvl="4" rtl="0">
              <a:spcBef>
                <a:spcPts val="0"/>
              </a:spcBef>
              <a:spcAft>
                <a:spcPts val="0"/>
              </a:spcAft>
              <a:buClr>
                <a:schemeClr val="dk1"/>
              </a:buClr>
              <a:buSzPts val="2500"/>
              <a:buNone/>
              <a:defRPr sz="3335">
                <a:solidFill>
                  <a:schemeClr val="dk1"/>
                </a:solidFill>
              </a:defRPr>
            </a:lvl5pPr>
            <a:lvl6pPr lvl="5" rtl="0">
              <a:spcBef>
                <a:spcPts val="0"/>
              </a:spcBef>
              <a:spcAft>
                <a:spcPts val="0"/>
              </a:spcAft>
              <a:buClr>
                <a:schemeClr val="dk1"/>
              </a:buClr>
              <a:buSzPts val="2500"/>
              <a:buNone/>
              <a:defRPr sz="3335">
                <a:solidFill>
                  <a:schemeClr val="dk1"/>
                </a:solidFill>
              </a:defRPr>
            </a:lvl6pPr>
            <a:lvl7pPr lvl="6" rtl="0">
              <a:spcBef>
                <a:spcPts val="0"/>
              </a:spcBef>
              <a:spcAft>
                <a:spcPts val="0"/>
              </a:spcAft>
              <a:buClr>
                <a:schemeClr val="dk1"/>
              </a:buClr>
              <a:buSzPts val="2500"/>
              <a:buNone/>
              <a:defRPr sz="3335">
                <a:solidFill>
                  <a:schemeClr val="dk1"/>
                </a:solidFill>
              </a:defRPr>
            </a:lvl7pPr>
            <a:lvl8pPr lvl="7" rtl="0">
              <a:spcBef>
                <a:spcPts val="0"/>
              </a:spcBef>
              <a:spcAft>
                <a:spcPts val="0"/>
              </a:spcAft>
              <a:buClr>
                <a:schemeClr val="dk1"/>
              </a:buClr>
              <a:buSzPts val="2500"/>
              <a:buNone/>
              <a:defRPr sz="3335">
                <a:solidFill>
                  <a:schemeClr val="dk1"/>
                </a:solidFill>
              </a:defRPr>
            </a:lvl8pPr>
            <a:lvl9pPr lvl="8" rtl="0">
              <a:spcBef>
                <a:spcPts val="0"/>
              </a:spcBef>
              <a:spcAft>
                <a:spcPts val="0"/>
              </a:spcAft>
              <a:buClr>
                <a:schemeClr val="dk1"/>
              </a:buClr>
              <a:buSzPts val="2500"/>
              <a:buNone/>
              <a:defRPr sz="3335">
                <a:solidFill>
                  <a:schemeClr val="dk1"/>
                </a:solidFill>
              </a:defRPr>
            </a:lvl9pPr>
          </a:lstStyle>
          <a:p>
            <a:r>
              <a:t>xx%</a:t>
            </a:r>
          </a:p>
        </p:txBody>
      </p:sp>
      <p:sp>
        <p:nvSpPr>
          <p:cNvPr id="1401" name="Google Shape;1401;p15"/>
          <p:cNvSpPr txBox="1">
            <a:spLocks noGrp="1"/>
          </p:cNvSpPr>
          <p:nvPr>
            <p:ph type="title" idx="2"/>
          </p:nvPr>
        </p:nvSpPr>
        <p:spPr>
          <a:xfrm>
            <a:off x="2260500" y="3073033"/>
            <a:ext cx="3535600" cy="1122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5"/>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402" name="Google Shape;1402;p15"/>
          <p:cNvSpPr txBox="1">
            <a:spLocks noGrp="1"/>
          </p:cNvSpPr>
          <p:nvPr>
            <p:ph type="subTitle" idx="1"/>
          </p:nvPr>
        </p:nvSpPr>
        <p:spPr>
          <a:xfrm>
            <a:off x="2260500" y="4112500"/>
            <a:ext cx="3535600" cy="1152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5"/>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header 2">
  <p:cSld name="SECTION_HEADER_1">
    <p:bg>
      <p:bgPr>
        <a:solidFill>
          <a:schemeClr val="accent2"/>
        </a:solidFill>
        <a:effectLst/>
      </p:bgPr>
    </p:bg>
    <p:spTree>
      <p:nvGrpSpPr>
        <p:cNvPr id="1" name="Shape 1403"/>
        <p:cNvGrpSpPr/>
        <p:nvPr/>
      </p:nvGrpSpPr>
      <p:grpSpPr>
        <a:xfrm>
          <a:off x="0" y="0"/>
          <a:ext cx="0" cy="0"/>
          <a:chOff x="0" y="0"/>
          <a:chExt cx="0" cy="0"/>
        </a:xfrm>
      </p:grpSpPr>
      <p:grpSp>
        <p:nvGrpSpPr>
          <p:cNvPr id="1404" name="Google Shape;1404;p16"/>
          <p:cNvGrpSpPr/>
          <p:nvPr/>
        </p:nvGrpSpPr>
        <p:grpSpPr>
          <a:xfrm>
            <a:off x="-101939" y="186920"/>
            <a:ext cx="12420281" cy="6465301"/>
            <a:chOff x="-76454" y="521190"/>
            <a:chExt cx="9315211" cy="4848976"/>
          </a:xfrm>
        </p:grpSpPr>
        <p:grpSp>
          <p:nvGrpSpPr>
            <p:cNvPr id="1405" name="Google Shape;1405;p16"/>
            <p:cNvGrpSpPr/>
            <p:nvPr/>
          </p:nvGrpSpPr>
          <p:grpSpPr>
            <a:xfrm>
              <a:off x="-76454" y="1669957"/>
              <a:ext cx="9307261" cy="3700209"/>
              <a:chOff x="-76454" y="1669957"/>
              <a:chExt cx="9307261" cy="3700209"/>
            </a:xfrm>
          </p:grpSpPr>
          <p:grpSp>
            <p:nvGrpSpPr>
              <p:cNvPr id="1406" name="Google Shape;1406;p16"/>
              <p:cNvGrpSpPr/>
              <p:nvPr/>
            </p:nvGrpSpPr>
            <p:grpSpPr>
              <a:xfrm>
                <a:off x="6117405" y="1669957"/>
                <a:ext cx="3113402" cy="3677686"/>
                <a:chOff x="4977052" y="-44831"/>
                <a:chExt cx="4389400" cy="5184952"/>
              </a:xfrm>
            </p:grpSpPr>
            <p:sp>
              <p:nvSpPr>
                <p:cNvPr id="1407" name="Google Shape;1407;p1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8" name="Google Shape;1408;p1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9" name="Google Shape;1409;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0" name="Google Shape;1410;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1" name="Google Shape;1411;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2" name="Google Shape;1412;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3" name="Google Shape;1413;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4" name="Google Shape;1414;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5" name="Google Shape;1415;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6" name="Google Shape;1416;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17" name="Google Shape;1417;p16"/>
              <p:cNvGrpSpPr/>
              <p:nvPr/>
            </p:nvGrpSpPr>
            <p:grpSpPr>
              <a:xfrm>
                <a:off x="3009214" y="1692480"/>
                <a:ext cx="3113402" cy="3677686"/>
                <a:chOff x="4977052" y="-44831"/>
                <a:chExt cx="4389400" cy="5184952"/>
              </a:xfrm>
            </p:grpSpPr>
            <p:sp>
              <p:nvSpPr>
                <p:cNvPr id="1418" name="Google Shape;1418;p1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9" name="Google Shape;1419;p1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0" name="Google Shape;1420;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1" name="Google Shape;1421;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2" name="Google Shape;1422;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3" name="Google Shape;1423;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4" name="Google Shape;1424;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5" name="Google Shape;1425;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6" name="Google Shape;1426;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7" name="Google Shape;1427;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28" name="Google Shape;1428;p16"/>
              <p:cNvGrpSpPr/>
              <p:nvPr/>
            </p:nvGrpSpPr>
            <p:grpSpPr>
              <a:xfrm>
                <a:off x="-76454" y="1675579"/>
                <a:ext cx="3113402" cy="3677686"/>
                <a:chOff x="4977052" y="-44831"/>
                <a:chExt cx="4389400" cy="5184952"/>
              </a:xfrm>
            </p:grpSpPr>
            <p:sp>
              <p:nvSpPr>
                <p:cNvPr id="1429" name="Google Shape;1429;p1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0" name="Google Shape;1430;p1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1" name="Google Shape;1431;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2" name="Google Shape;1432;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3" name="Google Shape;1433;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4" name="Google Shape;1434;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5" name="Google Shape;1435;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6" name="Google Shape;1436;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7" name="Google Shape;1437;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8" name="Google Shape;1438;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439" name="Google Shape;1439;p16"/>
            <p:cNvGrpSpPr/>
            <p:nvPr/>
          </p:nvGrpSpPr>
          <p:grpSpPr>
            <a:xfrm>
              <a:off x="-68504" y="521190"/>
              <a:ext cx="9307261" cy="2931726"/>
              <a:chOff x="-76454" y="2438440"/>
              <a:chExt cx="9307261" cy="2931726"/>
            </a:xfrm>
          </p:grpSpPr>
          <p:grpSp>
            <p:nvGrpSpPr>
              <p:cNvPr id="1440" name="Google Shape;1440;p16"/>
              <p:cNvGrpSpPr/>
              <p:nvPr/>
            </p:nvGrpSpPr>
            <p:grpSpPr>
              <a:xfrm>
                <a:off x="6117405" y="2438440"/>
                <a:ext cx="3113402" cy="2909203"/>
                <a:chOff x="4977052" y="1038608"/>
                <a:chExt cx="4389400" cy="4101513"/>
              </a:xfrm>
            </p:grpSpPr>
            <p:sp>
              <p:nvSpPr>
                <p:cNvPr id="1441" name="Google Shape;1441;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2" name="Google Shape;1442;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3" name="Google Shape;1443;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4" name="Google Shape;1444;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5" name="Google Shape;1445;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6" name="Google Shape;1446;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7" name="Google Shape;1447;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8" name="Google Shape;1448;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49" name="Google Shape;1449;p16"/>
              <p:cNvGrpSpPr/>
              <p:nvPr/>
            </p:nvGrpSpPr>
            <p:grpSpPr>
              <a:xfrm>
                <a:off x="3009214" y="2460963"/>
                <a:ext cx="3113402" cy="2909203"/>
                <a:chOff x="4977052" y="1038608"/>
                <a:chExt cx="4389400" cy="4101513"/>
              </a:xfrm>
            </p:grpSpPr>
            <p:sp>
              <p:nvSpPr>
                <p:cNvPr id="1450" name="Google Shape;1450;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1" name="Google Shape;1451;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2" name="Google Shape;1452;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3" name="Google Shape;1453;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4" name="Google Shape;1454;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5" name="Google Shape;1455;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6" name="Google Shape;1456;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7" name="Google Shape;1457;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58" name="Google Shape;1458;p16"/>
              <p:cNvGrpSpPr/>
              <p:nvPr/>
            </p:nvGrpSpPr>
            <p:grpSpPr>
              <a:xfrm>
                <a:off x="-76454" y="2444062"/>
                <a:ext cx="3113402" cy="2909203"/>
                <a:chOff x="4977052" y="1038608"/>
                <a:chExt cx="4389400" cy="4101513"/>
              </a:xfrm>
            </p:grpSpPr>
            <p:sp>
              <p:nvSpPr>
                <p:cNvPr id="1459" name="Google Shape;1459;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0" name="Google Shape;1460;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1" name="Google Shape;1461;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2" name="Google Shape;1462;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3" name="Google Shape;1463;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4" name="Google Shape;1464;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5" name="Google Shape;1465;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6" name="Google Shape;1466;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1467" name="Google Shape;1467;p16"/>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468" name="Google Shape;1468;p16"/>
          <p:cNvPicPr preferRelativeResize="0"/>
          <p:nvPr/>
        </p:nvPicPr>
        <p:blipFill>
          <a:blip r:embed="rId2"/>
          <a:stretch>
            <a:fillRect/>
          </a:stretch>
        </p:blipFill>
        <p:spPr>
          <a:xfrm>
            <a:off x="0" y="0"/>
            <a:ext cx="12192000" cy="6858000"/>
          </a:xfrm>
          <a:prstGeom prst="rect">
            <a:avLst/>
          </a:prstGeom>
          <a:noFill/>
          <a:ln>
            <a:noFill/>
          </a:ln>
        </p:spPr>
      </p:pic>
      <p:sp>
        <p:nvSpPr>
          <p:cNvPr id="1469" name="Google Shape;1469;p16"/>
          <p:cNvSpPr txBox="1">
            <a:spLocks noGrp="1"/>
          </p:cNvSpPr>
          <p:nvPr>
            <p:ph type="title" hasCustomPrompt="1"/>
          </p:nvPr>
        </p:nvSpPr>
        <p:spPr>
          <a:xfrm flipH="1">
            <a:off x="3937200" y="1455033"/>
            <a:ext cx="4317600" cy="161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5"/>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470" name="Google Shape;1470;p16"/>
          <p:cNvSpPr txBox="1">
            <a:spLocks noGrp="1"/>
          </p:cNvSpPr>
          <p:nvPr>
            <p:ph type="title" idx="2"/>
          </p:nvPr>
        </p:nvSpPr>
        <p:spPr>
          <a:xfrm>
            <a:off x="3062200" y="3073033"/>
            <a:ext cx="6067600" cy="112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335"/>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471" name="Google Shape;1471;p16"/>
          <p:cNvSpPr txBox="1">
            <a:spLocks noGrp="1"/>
          </p:cNvSpPr>
          <p:nvPr>
            <p:ph type="subTitle" idx="1"/>
          </p:nvPr>
        </p:nvSpPr>
        <p:spPr>
          <a:xfrm>
            <a:off x="4328200" y="4112500"/>
            <a:ext cx="3535600" cy="115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1">
  <p:cSld name="CUSTOM_3">
    <p:bg>
      <p:bgPr>
        <a:solidFill>
          <a:schemeClr val="accent2"/>
        </a:solidFill>
        <a:effectLst/>
      </p:bgPr>
    </p:bg>
    <p:spTree>
      <p:nvGrpSpPr>
        <p:cNvPr id="1" name="Shape 1472"/>
        <p:cNvGrpSpPr/>
        <p:nvPr/>
      </p:nvGrpSpPr>
      <p:grpSpPr>
        <a:xfrm>
          <a:off x="0" y="0"/>
          <a:ext cx="0" cy="0"/>
          <a:chOff x="0" y="0"/>
          <a:chExt cx="0" cy="0"/>
        </a:xfrm>
      </p:grpSpPr>
      <p:grpSp>
        <p:nvGrpSpPr>
          <p:cNvPr id="1473" name="Google Shape;1473;p17"/>
          <p:cNvGrpSpPr/>
          <p:nvPr/>
        </p:nvGrpSpPr>
        <p:grpSpPr>
          <a:xfrm>
            <a:off x="-431665" y="-179333"/>
            <a:ext cx="12852696" cy="7203813"/>
            <a:chOff x="-323749" y="-134500"/>
            <a:chExt cx="9639522" cy="5402860"/>
          </a:xfrm>
        </p:grpSpPr>
        <p:sp>
          <p:nvSpPr>
            <p:cNvPr id="1474" name="Google Shape;1474;p17"/>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5" name="Google Shape;1475;p17"/>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6" name="Google Shape;1476;p17"/>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7" name="Google Shape;1477;p17"/>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8" name="Google Shape;1478;p17"/>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9" name="Google Shape;1479;p17"/>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0" name="Google Shape;1480;p17"/>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1" name="Google Shape;1481;p17"/>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2" name="Google Shape;1482;p17"/>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3" name="Google Shape;1483;p17"/>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4" name="Google Shape;1484;p17"/>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5" name="Google Shape;1485;p17"/>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6" name="Google Shape;1486;p17"/>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7" name="Google Shape;1487;p17"/>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8" name="Google Shape;1488;p17"/>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9" name="Google Shape;1489;p17"/>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0" name="Google Shape;1490;p17"/>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1" name="Google Shape;1491;p17"/>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2" name="Google Shape;1492;p17"/>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3" name="Google Shape;1493;p17"/>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4" name="Google Shape;1494;p17"/>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5" name="Google Shape;1495;p17"/>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6" name="Google Shape;1496;p17"/>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7" name="Google Shape;1497;p17"/>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8" name="Google Shape;1498;p17"/>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9" name="Google Shape;1499;p17"/>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0" name="Google Shape;1500;p17"/>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501" name="Google Shape;1501;p17"/>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502" name="Google Shape;1502;p17"/>
          <p:cNvPicPr preferRelativeResize="0"/>
          <p:nvPr/>
        </p:nvPicPr>
        <p:blipFill>
          <a:blip r:embed="rId2"/>
          <a:stretch>
            <a:fillRect/>
          </a:stretch>
        </p:blipFill>
        <p:spPr>
          <a:xfrm>
            <a:off x="0" y="0"/>
            <a:ext cx="12192000" cy="6858000"/>
          </a:xfrm>
          <a:prstGeom prst="rect">
            <a:avLst/>
          </a:prstGeom>
          <a:noFill/>
          <a:ln>
            <a:noFill/>
          </a:ln>
        </p:spPr>
      </p:pic>
      <p:sp>
        <p:nvSpPr>
          <p:cNvPr id="1503" name="Google Shape;1503;p17"/>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3A1C593-65D0-4073-BCC9-577B9352EA97}" type="datetimeFigureOut">
              <a:rPr lang="en-US" smtClean="0"/>
              <a:t>5/6/2024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2">
  <p:cSld name="CUSTOM_3_1">
    <p:bg>
      <p:bgPr>
        <a:solidFill>
          <a:schemeClr val="accent3"/>
        </a:solidFill>
        <a:effectLst/>
      </p:bgPr>
    </p:bg>
    <p:spTree>
      <p:nvGrpSpPr>
        <p:cNvPr id="1" name="Shape 1504"/>
        <p:cNvGrpSpPr/>
        <p:nvPr/>
      </p:nvGrpSpPr>
      <p:grpSpPr>
        <a:xfrm>
          <a:off x="0" y="0"/>
          <a:ext cx="0" cy="0"/>
          <a:chOff x="0" y="0"/>
          <a:chExt cx="0" cy="0"/>
        </a:xfrm>
      </p:grpSpPr>
      <p:grpSp>
        <p:nvGrpSpPr>
          <p:cNvPr id="1505" name="Google Shape;1505;p18"/>
          <p:cNvGrpSpPr/>
          <p:nvPr/>
        </p:nvGrpSpPr>
        <p:grpSpPr>
          <a:xfrm>
            <a:off x="-431665" y="-179333"/>
            <a:ext cx="12852696" cy="7203813"/>
            <a:chOff x="-323749" y="-134500"/>
            <a:chExt cx="9639522" cy="5402860"/>
          </a:xfrm>
        </p:grpSpPr>
        <p:sp>
          <p:nvSpPr>
            <p:cNvPr id="1506" name="Google Shape;1506;p18"/>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7" name="Google Shape;1507;p18"/>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8" name="Google Shape;1508;p18"/>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9" name="Google Shape;1509;p18"/>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0" name="Google Shape;1510;p18"/>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1" name="Google Shape;1511;p18"/>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2" name="Google Shape;1512;p18"/>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3" name="Google Shape;1513;p18"/>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4" name="Google Shape;1514;p18"/>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5" name="Google Shape;1515;p18"/>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6" name="Google Shape;1516;p18"/>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7" name="Google Shape;1517;p18"/>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8" name="Google Shape;1518;p18"/>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9" name="Google Shape;1519;p18"/>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0" name="Google Shape;1520;p18"/>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1" name="Google Shape;1521;p18"/>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2" name="Google Shape;1522;p18"/>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3" name="Google Shape;1523;p18"/>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4" name="Google Shape;1524;p18"/>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5" name="Google Shape;1525;p18"/>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6" name="Google Shape;1526;p18"/>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7" name="Google Shape;1527;p18"/>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8" name="Google Shape;1528;p18"/>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9" name="Google Shape;1529;p18"/>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0" name="Google Shape;1530;p18"/>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1" name="Google Shape;1531;p18"/>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2" name="Google Shape;1532;p18"/>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533" name="Google Shape;1533;p18"/>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534" name="Google Shape;1534;p18"/>
          <p:cNvPicPr preferRelativeResize="0"/>
          <p:nvPr/>
        </p:nvPicPr>
        <p:blipFill>
          <a:blip r:embed="rId2"/>
          <a:stretch>
            <a:fillRect/>
          </a:stretch>
        </p:blipFill>
        <p:spPr>
          <a:xfrm>
            <a:off x="0" y="0"/>
            <a:ext cx="12192000" cy="6858000"/>
          </a:xfrm>
          <a:prstGeom prst="rect">
            <a:avLst/>
          </a:prstGeom>
          <a:noFill/>
          <a:ln>
            <a:noFill/>
          </a:ln>
        </p:spPr>
      </p:pic>
      <p:sp>
        <p:nvSpPr>
          <p:cNvPr id="1535" name="Google Shape;1535;p18"/>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3">
  <p:cSld name="CUSTOM_3_1_1">
    <p:bg>
      <p:bgPr>
        <a:solidFill>
          <a:schemeClr val="dk2"/>
        </a:solidFill>
        <a:effectLst/>
      </p:bgPr>
    </p:bg>
    <p:spTree>
      <p:nvGrpSpPr>
        <p:cNvPr id="1" name="Shape 1536"/>
        <p:cNvGrpSpPr/>
        <p:nvPr/>
      </p:nvGrpSpPr>
      <p:grpSpPr>
        <a:xfrm>
          <a:off x="0" y="0"/>
          <a:ext cx="0" cy="0"/>
          <a:chOff x="0" y="0"/>
          <a:chExt cx="0" cy="0"/>
        </a:xfrm>
      </p:grpSpPr>
      <p:grpSp>
        <p:nvGrpSpPr>
          <p:cNvPr id="1537" name="Google Shape;1537;p19"/>
          <p:cNvGrpSpPr/>
          <p:nvPr/>
        </p:nvGrpSpPr>
        <p:grpSpPr>
          <a:xfrm>
            <a:off x="-190735" y="-16495"/>
            <a:ext cx="12400215" cy="7493993"/>
            <a:chOff x="-143051" y="-12371"/>
            <a:chExt cx="9300161" cy="5620495"/>
          </a:xfrm>
        </p:grpSpPr>
        <p:sp>
          <p:nvSpPr>
            <p:cNvPr id="1538" name="Google Shape;1538;p19"/>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9" name="Google Shape;1539;p19"/>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0" name="Google Shape;1540;p19"/>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1" name="Google Shape;1541;p19"/>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2" name="Google Shape;1542;p19"/>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3" name="Google Shape;1543;p19"/>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4" name="Google Shape;1544;p19"/>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5" name="Google Shape;1545;p19"/>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6" name="Google Shape;1546;p19"/>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7" name="Google Shape;1547;p19"/>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8" name="Google Shape;1548;p19"/>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9" name="Google Shape;1549;p19"/>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0" name="Google Shape;1550;p19"/>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1" name="Google Shape;1551;p19"/>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2" name="Google Shape;1552;p19"/>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3" name="Google Shape;1553;p19"/>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4" name="Google Shape;1554;p19"/>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5" name="Google Shape;1555;p19"/>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6" name="Google Shape;1556;p19"/>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7" name="Google Shape;1557;p19"/>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8" name="Google Shape;1558;p19"/>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9" name="Google Shape;1559;p19"/>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0" name="Google Shape;1560;p19"/>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1" name="Google Shape;1561;p19"/>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2" name="Google Shape;1562;p19"/>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3" name="Google Shape;1563;p19"/>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4" name="Google Shape;1564;p19"/>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5" name="Google Shape;1565;p19"/>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6" name="Google Shape;1566;p19"/>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7" name="Google Shape;1567;p19"/>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8" name="Google Shape;1568;p19"/>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9" name="Google Shape;1569;p19"/>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0" name="Google Shape;1570;p19"/>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1" name="Google Shape;1571;p19"/>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2" name="Google Shape;1572;p19"/>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3" name="Google Shape;1573;p19"/>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4" name="Google Shape;1574;p19"/>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5" name="Google Shape;1575;p19"/>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6" name="Google Shape;1576;p19"/>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7" name="Google Shape;1577;p19"/>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8" name="Google Shape;1578;p19"/>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9" name="Google Shape;1579;p19"/>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0" name="Google Shape;1580;p19"/>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1" name="Google Shape;1581;p19"/>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2" name="Google Shape;1582;p19"/>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3" name="Google Shape;1583;p19"/>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4" name="Google Shape;1584;p19"/>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5" name="Google Shape;1585;p19"/>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6" name="Google Shape;1586;p19"/>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7" name="Google Shape;1587;p19"/>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8" name="Google Shape;1588;p19"/>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9" name="Google Shape;1589;p19"/>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0" name="Google Shape;1590;p19"/>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1" name="Google Shape;1591;p19"/>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2" name="Google Shape;1592;p19"/>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3" name="Google Shape;1593;p19"/>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4" name="Google Shape;1594;p19"/>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5" name="Google Shape;1595;p19"/>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6" name="Google Shape;1596;p19"/>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7" name="Google Shape;1597;p19"/>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8" name="Google Shape;1598;p19"/>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9" name="Google Shape;1599;p19"/>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0" name="Google Shape;1600;p19"/>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1" name="Google Shape;1601;p19"/>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2" name="Google Shape;1602;p19"/>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3" name="Google Shape;1603;p19"/>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4" name="Google Shape;1604;p19"/>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5" name="Google Shape;1605;p19"/>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6" name="Google Shape;1606;p19"/>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7" name="Google Shape;1607;p19"/>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8" name="Google Shape;1608;p19"/>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9" name="Google Shape;1609;p19"/>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0" name="Google Shape;1610;p19"/>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1" name="Google Shape;1611;p19"/>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2" name="Google Shape;1612;p19"/>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3" name="Google Shape;1613;p19"/>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4" name="Google Shape;1614;p19"/>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5" name="Google Shape;1615;p19"/>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6" name="Google Shape;1616;p19"/>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7" name="Google Shape;1617;p19"/>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8" name="Google Shape;1618;p19"/>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9" name="Google Shape;1619;p19"/>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0" name="Google Shape;1620;p19"/>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1" name="Google Shape;1621;p19"/>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2" name="Google Shape;1622;p19"/>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3" name="Google Shape;1623;p19"/>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4" name="Google Shape;1624;p19"/>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5" name="Google Shape;1625;p19"/>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6" name="Google Shape;1626;p19"/>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7" name="Google Shape;1627;p19"/>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8" name="Google Shape;1628;p19"/>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9" name="Google Shape;1629;p19"/>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0" name="Google Shape;1630;p19"/>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1" name="Google Shape;1631;p19"/>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2" name="Google Shape;1632;p19"/>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3" name="Google Shape;1633;p19"/>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4" name="Google Shape;1634;p19"/>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5" name="Google Shape;1635;p19"/>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6" name="Google Shape;1636;p19"/>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7" name="Google Shape;1637;p19"/>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8" name="Google Shape;1638;p19"/>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9" name="Google Shape;1639;p19"/>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0" name="Google Shape;1640;p19"/>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1" name="Google Shape;1641;p19"/>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2" name="Google Shape;1642;p19"/>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3" name="Google Shape;1643;p19"/>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4" name="Google Shape;1644;p19"/>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5" name="Google Shape;1645;p19"/>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6" name="Google Shape;1646;p19"/>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7" name="Google Shape;1647;p19"/>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8" name="Google Shape;1648;p19"/>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9" name="Google Shape;1649;p19"/>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0" name="Google Shape;1650;p19"/>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1" name="Google Shape;1651;p19"/>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2" name="Google Shape;1652;p19"/>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3" name="Google Shape;1653;p19"/>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4" name="Google Shape;1654;p19"/>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5" name="Google Shape;1655;p19"/>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6" name="Google Shape;1656;p19"/>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7" name="Google Shape;1657;p19"/>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8" name="Google Shape;1658;p19"/>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9" name="Google Shape;1659;p19"/>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0" name="Google Shape;1660;p19"/>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1" name="Google Shape;1661;p19"/>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2" name="Google Shape;1662;p19"/>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3" name="Google Shape;1663;p19"/>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4" name="Google Shape;1664;p19"/>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5" name="Google Shape;1665;p19"/>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6" name="Google Shape;1666;p19"/>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7" name="Google Shape;1667;p19"/>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8" name="Google Shape;1668;p19"/>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9" name="Google Shape;1669;p19"/>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0" name="Google Shape;1670;p19"/>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1" name="Google Shape;1671;p19"/>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2" name="Google Shape;1672;p19"/>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3" name="Google Shape;1673;p19"/>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4" name="Google Shape;1674;p19"/>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5" name="Google Shape;1675;p19"/>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6" name="Google Shape;1676;p19"/>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7" name="Google Shape;1677;p19"/>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8" name="Google Shape;1678;p19"/>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9" name="Google Shape;1679;p19"/>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0" name="Google Shape;1680;p19"/>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1" name="Google Shape;1681;p19"/>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2" name="Google Shape;1682;p19"/>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3" name="Google Shape;1683;p19"/>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4" name="Google Shape;1684;p19"/>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5" name="Google Shape;1685;p19"/>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6" name="Google Shape;1686;p19"/>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7" name="Google Shape;1687;p19"/>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8" name="Google Shape;1688;p19"/>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9" name="Google Shape;1689;p19"/>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0" name="Google Shape;1690;p19"/>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1" name="Google Shape;1691;p19"/>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2" name="Google Shape;1692;p19"/>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3" name="Google Shape;1693;p19"/>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4" name="Google Shape;1694;p19"/>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5" name="Google Shape;1695;p19"/>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6" name="Google Shape;1696;p19"/>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7" name="Google Shape;1697;p19"/>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8" name="Google Shape;1698;p19"/>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9" name="Google Shape;1699;p19"/>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0" name="Google Shape;1700;p19"/>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1" name="Google Shape;1701;p19"/>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2" name="Google Shape;1702;p19"/>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3" name="Google Shape;1703;p19"/>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4" name="Google Shape;1704;p19"/>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5" name="Google Shape;1705;p19"/>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6" name="Google Shape;1706;p19"/>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7" name="Google Shape;1707;p19"/>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8" name="Google Shape;1708;p19"/>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9" name="Google Shape;1709;p19"/>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0" name="Google Shape;1710;p19"/>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1" name="Google Shape;1711;p19"/>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2" name="Google Shape;1712;p19"/>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3" name="Google Shape;1713;p19"/>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4" name="Google Shape;1714;p19"/>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5" name="Google Shape;1715;p19"/>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6" name="Google Shape;1716;p19"/>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7" name="Google Shape;1717;p19"/>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8" name="Google Shape;1718;p19"/>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9" name="Google Shape;1719;p19"/>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0" name="Google Shape;1720;p19"/>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1" name="Google Shape;1721;p19"/>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2" name="Google Shape;1722;p19"/>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3" name="Google Shape;1723;p19"/>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4" name="Google Shape;1724;p19"/>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5" name="Google Shape;1725;p19"/>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6" name="Google Shape;1726;p19"/>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7" name="Google Shape;1727;p19"/>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8" name="Google Shape;1728;p19"/>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9" name="Google Shape;1729;p19"/>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0" name="Google Shape;1730;p19"/>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1" name="Google Shape;1731;p19"/>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2" name="Google Shape;1732;p19"/>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3" name="Google Shape;1733;p19"/>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4" name="Google Shape;1734;p19"/>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5" name="Google Shape;1735;p19"/>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6" name="Google Shape;1736;p19"/>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7" name="Google Shape;1737;p19"/>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8" name="Google Shape;1738;p19"/>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9" name="Google Shape;1739;p19"/>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0" name="Google Shape;1740;p19"/>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1" name="Google Shape;1741;p19"/>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2" name="Google Shape;1742;p19"/>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3" name="Google Shape;1743;p19"/>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4" name="Google Shape;1744;p19"/>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5" name="Google Shape;1745;p19"/>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6" name="Google Shape;1746;p19"/>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7" name="Google Shape;1747;p19"/>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8" name="Google Shape;1748;p19"/>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9" name="Google Shape;1749;p19"/>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0" name="Google Shape;1750;p19"/>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1" name="Google Shape;1751;p19"/>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2" name="Google Shape;1752;p19"/>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3" name="Google Shape;1753;p19"/>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4" name="Google Shape;1754;p19"/>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5" name="Google Shape;1755;p19"/>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6" name="Google Shape;1756;p19"/>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7" name="Google Shape;1757;p19"/>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8" name="Google Shape;1758;p19"/>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9" name="Google Shape;1759;p19"/>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0" name="Google Shape;1760;p19"/>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1" name="Google Shape;1761;p19"/>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2" name="Google Shape;1762;p19"/>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3" name="Google Shape;1763;p19"/>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4" name="Google Shape;1764;p19"/>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5" name="Google Shape;1765;p19"/>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6" name="Google Shape;1766;p19"/>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7" name="Google Shape;1767;p19"/>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8" name="Google Shape;1768;p19"/>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9" name="Google Shape;1769;p19"/>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0" name="Google Shape;1770;p19"/>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1" name="Google Shape;1771;p19"/>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772" name="Google Shape;1772;p1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773" name="Google Shape;1773;p19"/>
          <p:cNvPicPr preferRelativeResize="0"/>
          <p:nvPr/>
        </p:nvPicPr>
        <p:blipFill>
          <a:blip r:embed="rId2"/>
          <a:stretch>
            <a:fillRect/>
          </a:stretch>
        </p:blipFill>
        <p:spPr>
          <a:xfrm>
            <a:off x="0" y="0"/>
            <a:ext cx="12192000" cy="6858000"/>
          </a:xfrm>
          <a:prstGeom prst="rect">
            <a:avLst/>
          </a:prstGeom>
          <a:noFill/>
          <a:ln>
            <a:noFill/>
          </a:ln>
        </p:spPr>
      </p:pic>
      <p:sp>
        <p:nvSpPr>
          <p:cNvPr id="1774" name="Google Shape;1774;p19"/>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4">
  <p:cSld name="CUSTOM_3_1_1_1">
    <p:bg>
      <p:bgPr>
        <a:solidFill>
          <a:schemeClr val="accent5"/>
        </a:solidFill>
        <a:effectLst/>
      </p:bgPr>
    </p:bg>
    <p:spTree>
      <p:nvGrpSpPr>
        <p:cNvPr id="1" name="Shape 1775"/>
        <p:cNvGrpSpPr/>
        <p:nvPr/>
      </p:nvGrpSpPr>
      <p:grpSpPr>
        <a:xfrm>
          <a:off x="0" y="0"/>
          <a:ext cx="0" cy="0"/>
          <a:chOff x="0" y="0"/>
          <a:chExt cx="0" cy="0"/>
        </a:xfrm>
      </p:grpSpPr>
      <p:grpSp>
        <p:nvGrpSpPr>
          <p:cNvPr id="1776" name="Google Shape;1776;p20"/>
          <p:cNvGrpSpPr/>
          <p:nvPr/>
        </p:nvGrpSpPr>
        <p:grpSpPr>
          <a:xfrm>
            <a:off x="-431665" y="-179333"/>
            <a:ext cx="12852696" cy="7203813"/>
            <a:chOff x="-323749" y="-134500"/>
            <a:chExt cx="9639522" cy="5402860"/>
          </a:xfrm>
        </p:grpSpPr>
        <p:sp>
          <p:nvSpPr>
            <p:cNvPr id="1777" name="Google Shape;1777;p20"/>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8" name="Google Shape;1778;p20"/>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9" name="Google Shape;1779;p20"/>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0" name="Google Shape;1780;p20"/>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1" name="Google Shape;1781;p20"/>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2" name="Google Shape;1782;p20"/>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3" name="Google Shape;1783;p20"/>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4" name="Google Shape;1784;p20"/>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5" name="Google Shape;1785;p20"/>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6" name="Google Shape;1786;p20"/>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7" name="Google Shape;1787;p20"/>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8" name="Google Shape;1788;p20"/>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9" name="Google Shape;1789;p20"/>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0" name="Google Shape;1790;p20"/>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1" name="Google Shape;1791;p20"/>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2" name="Google Shape;1792;p20"/>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3" name="Google Shape;1793;p20"/>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4" name="Google Shape;1794;p20"/>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5" name="Google Shape;1795;p20"/>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6" name="Google Shape;1796;p20"/>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7" name="Google Shape;1797;p20"/>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8" name="Google Shape;1798;p20"/>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9" name="Google Shape;1799;p20"/>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0" name="Google Shape;1800;p20"/>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1" name="Google Shape;1801;p20"/>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2" name="Google Shape;1802;p20"/>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3" name="Google Shape;1803;p20"/>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804" name="Google Shape;1804;p20"/>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805" name="Google Shape;1805;p20"/>
          <p:cNvPicPr preferRelativeResize="0"/>
          <p:nvPr/>
        </p:nvPicPr>
        <p:blipFill>
          <a:blip r:embed="rId2"/>
          <a:stretch>
            <a:fillRect/>
          </a:stretch>
        </p:blipFill>
        <p:spPr>
          <a:xfrm>
            <a:off x="0" y="0"/>
            <a:ext cx="12192000" cy="6858000"/>
          </a:xfrm>
          <a:prstGeom prst="rect">
            <a:avLst/>
          </a:prstGeom>
          <a:noFill/>
          <a:ln>
            <a:noFill/>
          </a:ln>
        </p:spPr>
      </p:pic>
      <p:sp>
        <p:nvSpPr>
          <p:cNvPr id="1806" name="Google Shape;1806;p20"/>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5">
  <p:cSld name="CUSTOM_3_1_1_2">
    <p:bg>
      <p:bgPr>
        <a:solidFill>
          <a:schemeClr val="accent4"/>
        </a:solidFill>
        <a:effectLst/>
      </p:bgPr>
    </p:bg>
    <p:spTree>
      <p:nvGrpSpPr>
        <p:cNvPr id="1" name="Shape 1807"/>
        <p:cNvGrpSpPr/>
        <p:nvPr/>
      </p:nvGrpSpPr>
      <p:grpSpPr>
        <a:xfrm>
          <a:off x="0" y="0"/>
          <a:ext cx="0" cy="0"/>
          <a:chOff x="0" y="0"/>
          <a:chExt cx="0" cy="0"/>
        </a:xfrm>
      </p:grpSpPr>
      <p:grpSp>
        <p:nvGrpSpPr>
          <p:cNvPr id="1808" name="Google Shape;1808;p21"/>
          <p:cNvGrpSpPr/>
          <p:nvPr/>
        </p:nvGrpSpPr>
        <p:grpSpPr>
          <a:xfrm>
            <a:off x="-190735" y="-16495"/>
            <a:ext cx="12400215" cy="7493993"/>
            <a:chOff x="-143051" y="-12371"/>
            <a:chExt cx="9300161" cy="5620495"/>
          </a:xfrm>
        </p:grpSpPr>
        <p:sp>
          <p:nvSpPr>
            <p:cNvPr id="1809" name="Google Shape;1809;p21"/>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0" name="Google Shape;1810;p21"/>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1" name="Google Shape;1811;p21"/>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2" name="Google Shape;1812;p21"/>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3" name="Google Shape;1813;p21"/>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4" name="Google Shape;1814;p21"/>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5" name="Google Shape;1815;p21"/>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6" name="Google Shape;1816;p21"/>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7" name="Google Shape;1817;p21"/>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8" name="Google Shape;1818;p21"/>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9" name="Google Shape;1819;p21"/>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0" name="Google Shape;1820;p21"/>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1" name="Google Shape;1821;p21"/>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2" name="Google Shape;1822;p21"/>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3" name="Google Shape;1823;p21"/>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4" name="Google Shape;1824;p21"/>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5" name="Google Shape;1825;p21"/>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6" name="Google Shape;1826;p21"/>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7" name="Google Shape;1827;p21"/>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8" name="Google Shape;1828;p21"/>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9" name="Google Shape;1829;p21"/>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0" name="Google Shape;1830;p21"/>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1" name="Google Shape;1831;p21"/>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2" name="Google Shape;1832;p21"/>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3" name="Google Shape;1833;p21"/>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4" name="Google Shape;1834;p21"/>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5" name="Google Shape;1835;p21"/>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6" name="Google Shape;1836;p21"/>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7" name="Google Shape;1837;p21"/>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8" name="Google Shape;1838;p21"/>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9" name="Google Shape;1839;p21"/>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0" name="Google Shape;1840;p21"/>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1" name="Google Shape;1841;p21"/>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2" name="Google Shape;1842;p21"/>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3" name="Google Shape;1843;p21"/>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4" name="Google Shape;1844;p21"/>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5" name="Google Shape;1845;p21"/>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6" name="Google Shape;1846;p21"/>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7" name="Google Shape;1847;p21"/>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8" name="Google Shape;1848;p21"/>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9" name="Google Shape;1849;p21"/>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0" name="Google Shape;1850;p21"/>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1" name="Google Shape;1851;p21"/>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2" name="Google Shape;1852;p21"/>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3" name="Google Shape;1853;p21"/>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4" name="Google Shape;1854;p21"/>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5" name="Google Shape;1855;p21"/>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6" name="Google Shape;1856;p21"/>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7" name="Google Shape;1857;p21"/>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8" name="Google Shape;1858;p21"/>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9" name="Google Shape;1859;p21"/>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0" name="Google Shape;1860;p21"/>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1" name="Google Shape;1861;p21"/>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2" name="Google Shape;1862;p21"/>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3" name="Google Shape;1863;p21"/>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4" name="Google Shape;1864;p21"/>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5" name="Google Shape;1865;p21"/>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6" name="Google Shape;1866;p21"/>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7" name="Google Shape;1867;p21"/>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8" name="Google Shape;1868;p21"/>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9" name="Google Shape;1869;p21"/>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0" name="Google Shape;1870;p21"/>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1" name="Google Shape;1871;p21"/>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2" name="Google Shape;1872;p21"/>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3" name="Google Shape;1873;p21"/>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4" name="Google Shape;1874;p21"/>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5" name="Google Shape;1875;p21"/>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6" name="Google Shape;1876;p21"/>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7" name="Google Shape;1877;p21"/>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8" name="Google Shape;1878;p21"/>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9" name="Google Shape;1879;p21"/>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0" name="Google Shape;1880;p21"/>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1" name="Google Shape;1881;p21"/>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2" name="Google Shape;1882;p21"/>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3" name="Google Shape;1883;p21"/>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4" name="Google Shape;1884;p21"/>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5" name="Google Shape;1885;p21"/>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6" name="Google Shape;1886;p21"/>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7" name="Google Shape;1887;p21"/>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8" name="Google Shape;1888;p21"/>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9" name="Google Shape;1889;p21"/>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0" name="Google Shape;1890;p21"/>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1" name="Google Shape;1891;p21"/>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2" name="Google Shape;1892;p21"/>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3" name="Google Shape;1893;p21"/>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4" name="Google Shape;1894;p21"/>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5" name="Google Shape;1895;p21"/>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6" name="Google Shape;1896;p21"/>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7" name="Google Shape;1897;p21"/>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8" name="Google Shape;1898;p21"/>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9" name="Google Shape;1899;p21"/>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0" name="Google Shape;1900;p21"/>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1" name="Google Shape;1901;p21"/>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2" name="Google Shape;1902;p21"/>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3" name="Google Shape;1903;p21"/>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4" name="Google Shape;1904;p21"/>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5" name="Google Shape;1905;p21"/>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6" name="Google Shape;1906;p21"/>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7" name="Google Shape;1907;p21"/>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8" name="Google Shape;1908;p21"/>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9" name="Google Shape;1909;p21"/>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0" name="Google Shape;1910;p21"/>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1" name="Google Shape;1911;p21"/>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2" name="Google Shape;1912;p21"/>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3" name="Google Shape;1913;p21"/>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4" name="Google Shape;1914;p21"/>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5" name="Google Shape;1915;p21"/>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6" name="Google Shape;1916;p21"/>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7" name="Google Shape;1917;p21"/>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8" name="Google Shape;1918;p21"/>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9" name="Google Shape;1919;p21"/>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0" name="Google Shape;1920;p21"/>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1" name="Google Shape;1921;p21"/>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2" name="Google Shape;1922;p21"/>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3" name="Google Shape;1923;p21"/>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4" name="Google Shape;1924;p21"/>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5" name="Google Shape;1925;p21"/>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6" name="Google Shape;1926;p21"/>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7" name="Google Shape;1927;p21"/>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8" name="Google Shape;1928;p21"/>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9" name="Google Shape;1929;p21"/>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0" name="Google Shape;1930;p21"/>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1" name="Google Shape;1931;p21"/>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2" name="Google Shape;1932;p21"/>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3" name="Google Shape;1933;p21"/>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4" name="Google Shape;1934;p21"/>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5" name="Google Shape;1935;p21"/>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6" name="Google Shape;1936;p21"/>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7" name="Google Shape;1937;p21"/>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8" name="Google Shape;1938;p21"/>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9" name="Google Shape;1939;p21"/>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0" name="Google Shape;1940;p21"/>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1" name="Google Shape;1941;p21"/>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2" name="Google Shape;1942;p21"/>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3" name="Google Shape;1943;p21"/>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4" name="Google Shape;1944;p21"/>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5" name="Google Shape;1945;p21"/>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6" name="Google Shape;1946;p21"/>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7" name="Google Shape;1947;p21"/>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8" name="Google Shape;1948;p21"/>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9" name="Google Shape;1949;p21"/>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0" name="Google Shape;1950;p21"/>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1" name="Google Shape;1951;p21"/>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2" name="Google Shape;1952;p21"/>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3" name="Google Shape;1953;p21"/>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4" name="Google Shape;1954;p21"/>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5" name="Google Shape;1955;p21"/>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6" name="Google Shape;1956;p21"/>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7" name="Google Shape;1957;p21"/>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8" name="Google Shape;1958;p21"/>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9" name="Google Shape;1959;p21"/>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0" name="Google Shape;1960;p21"/>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1" name="Google Shape;1961;p21"/>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2" name="Google Shape;1962;p21"/>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3" name="Google Shape;1963;p21"/>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4" name="Google Shape;1964;p21"/>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5" name="Google Shape;1965;p21"/>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6" name="Google Shape;1966;p21"/>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7" name="Google Shape;1967;p21"/>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8" name="Google Shape;1968;p21"/>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9" name="Google Shape;1969;p21"/>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0" name="Google Shape;1970;p21"/>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1" name="Google Shape;1971;p21"/>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2" name="Google Shape;1972;p21"/>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3" name="Google Shape;1973;p21"/>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4" name="Google Shape;1974;p21"/>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5" name="Google Shape;1975;p21"/>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6" name="Google Shape;1976;p21"/>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7" name="Google Shape;1977;p21"/>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8" name="Google Shape;1978;p21"/>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9" name="Google Shape;1979;p21"/>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0" name="Google Shape;1980;p21"/>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1" name="Google Shape;1981;p21"/>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2" name="Google Shape;1982;p21"/>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3" name="Google Shape;1983;p21"/>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4" name="Google Shape;1984;p21"/>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5" name="Google Shape;1985;p21"/>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6" name="Google Shape;1986;p21"/>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7" name="Google Shape;1987;p21"/>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8" name="Google Shape;1988;p21"/>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9" name="Google Shape;1989;p21"/>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0" name="Google Shape;1990;p21"/>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1" name="Google Shape;1991;p21"/>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2" name="Google Shape;1992;p21"/>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3" name="Google Shape;1993;p21"/>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4" name="Google Shape;1994;p21"/>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5" name="Google Shape;1995;p21"/>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6" name="Google Shape;1996;p21"/>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7" name="Google Shape;1997;p21"/>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8" name="Google Shape;1998;p21"/>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9" name="Google Shape;1999;p21"/>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0" name="Google Shape;2000;p21"/>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1" name="Google Shape;2001;p21"/>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2" name="Google Shape;2002;p21"/>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3" name="Google Shape;2003;p21"/>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4" name="Google Shape;2004;p21"/>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5" name="Google Shape;2005;p21"/>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6" name="Google Shape;2006;p21"/>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7" name="Google Shape;2007;p21"/>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8" name="Google Shape;2008;p21"/>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9" name="Google Shape;2009;p21"/>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0" name="Google Shape;2010;p21"/>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1" name="Google Shape;2011;p21"/>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2" name="Google Shape;2012;p21"/>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3" name="Google Shape;2013;p21"/>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4" name="Google Shape;2014;p21"/>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5" name="Google Shape;2015;p21"/>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6" name="Google Shape;2016;p21"/>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7" name="Google Shape;2017;p21"/>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8" name="Google Shape;2018;p21"/>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9" name="Google Shape;2019;p21"/>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0" name="Google Shape;2020;p21"/>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1" name="Google Shape;2021;p21"/>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2" name="Google Shape;2022;p21"/>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3" name="Google Shape;2023;p21"/>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4" name="Google Shape;2024;p21"/>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5" name="Google Shape;2025;p21"/>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6" name="Google Shape;2026;p21"/>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7" name="Google Shape;2027;p21"/>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8" name="Google Shape;2028;p21"/>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9" name="Google Shape;2029;p21"/>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0" name="Google Shape;2030;p21"/>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1" name="Google Shape;2031;p21"/>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2" name="Google Shape;2032;p21"/>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3" name="Google Shape;2033;p21"/>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4" name="Google Shape;2034;p21"/>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5" name="Google Shape;2035;p21"/>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6" name="Google Shape;2036;p21"/>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7" name="Google Shape;2037;p21"/>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8" name="Google Shape;2038;p21"/>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9" name="Google Shape;2039;p21"/>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0" name="Google Shape;2040;p21"/>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1" name="Google Shape;2041;p21"/>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2" name="Google Shape;2042;p21"/>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043" name="Google Shape;2043;p21"/>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044" name="Google Shape;2044;p21"/>
          <p:cNvPicPr preferRelativeResize="0"/>
          <p:nvPr/>
        </p:nvPicPr>
        <p:blipFill>
          <a:blip r:embed="rId2"/>
          <a:stretch>
            <a:fillRect/>
          </a:stretch>
        </p:blipFill>
        <p:spPr>
          <a:xfrm>
            <a:off x="0" y="0"/>
            <a:ext cx="12192000" cy="6858000"/>
          </a:xfrm>
          <a:prstGeom prst="rect">
            <a:avLst/>
          </a:prstGeom>
          <a:noFill/>
          <a:ln>
            <a:noFill/>
          </a:ln>
        </p:spPr>
      </p:pic>
      <p:sp>
        <p:nvSpPr>
          <p:cNvPr id="2045" name="Google Shape;2045;p21"/>
          <p:cNvSpPr txBox="1">
            <a:spLocks noGrp="1"/>
          </p:cNvSpPr>
          <p:nvPr>
            <p:ph type="title"/>
          </p:nvPr>
        </p:nvSpPr>
        <p:spPr>
          <a:xfrm>
            <a:off x="1062200" y="5323633"/>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6">
  <p:cSld name="CUSTOM_3_1_1_2_1">
    <p:bg>
      <p:bgPr>
        <a:solidFill>
          <a:schemeClr val="lt2"/>
        </a:solidFill>
        <a:effectLst/>
      </p:bgPr>
    </p:bg>
    <p:spTree>
      <p:nvGrpSpPr>
        <p:cNvPr id="1" name="Shape 2046"/>
        <p:cNvGrpSpPr/>
        <p:nvPr/>
      </p:nvGrpSpPr>
      <p:grpSpPr>
        <a:xfrm>
          <a:off x="0" y="0"/>
          <a:ext cx="0" cy="0"/>
          <a:chOff x="0" y="0"/>
          <a:chExt cx="0" cy="0"/>
        </a:xfrm>
      </p:grpSpPr>
      <p:grpSp>
        <p:nvGrpSpPr>
          <p:cNvPr id="2047" name="Google Shape;2047;p22"/>
          <p:cNvGrpSpPr/>
          <p:nvPr/>
        </p:nvGrpSpPr>
        <p:grpSpPr>
          <a:xfrm>
            <a:off x="-431665" y="-179333"/>
            <a:ext cx="12852696" cy="7203813"/>
            <a:chOff x="-323749" y="-134500"/>
            <a:chExt cx="9639522" cy="5402860"/>
          </a:xfrm>
        </p:grpSpPr>
        <p:sp>
          <p:nvSpPr>
            <p:cNvPr id="2048" name="Google Shape;2048;p22"/>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9" name="Google Shape;2049;p22"/>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0" name="Google Shape;2050;p22"/>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1" name="Google Shape;2051;p22"/>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2" name="Google Shape;2052;p22"/>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3" name="Google Shape;2053;p22"/>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4" name="Google Shape;2054;p22"/>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5" name="Google Shape;2055;p22"/>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6" name="Google Shape;2056;p22"/>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7" name="Google Shape;2057;p22"/>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8" name="Google Shape;2058;p22"/>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9" name="Google Shape;2059;p22"/>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0" name="Google Shape;2060;p22"/>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1" name="Google Shape;2061;p22"/>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2" name="Google Shape;2062;p22"/>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3" name="Google Shape;2063;p22"/>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4" name="Google Shape;2064;p22"/>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5" name="Google Shape;2065;p22"/>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6" name="Google Shape;2066;p22"/>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7" name="Google Shape;2067;p22"/>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8" name="Google Shape;2068;p22"/>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9" name="Google Shape;2069;p22"/>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0" name="Google Shape;2070;p22"/>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1" name="Google Shape;2071;p22"/>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2" name="Google Shape;2072;p22"/>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3" name="Google Shape;2073;p22"/>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4" name="Google Shape;2074;p22"/>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075" name="Google Shape;2075;p22"/>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076" name="Google Shape;2076;p22"/>
          <p:cNvPicPr preferRelativeResize="0"/>
          <p:nvPr/>
        </p:nvPicPr>
        <p:blipFill>
          <a:blip r:embed="rId2"/>
          <a:stretch>
            <a:fillRect/>
          </a:stretch>
        </p:blipFill>
        <p:spPr>
          <a:xfrm>
            <a:off x="0" y="0"/>
            <a:ext cx="12192000" cy="6858000"/>
          </a:xfrm>
          <a:prstGeom prst="rect">
            <a:avLst/>
          </a:prstGeom>
          <a:noFill/>
          <a:ln>
            <a:noFill/>
          </a:ln>
        </p:spPr>
      </p:pic>
      <p:sp>
        <p:nvSpPr>
          <p:cNvPr id="2077" name="Google Shape;2077;p22"/>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only 7">
  <p:cSld name="CUSTOM_12">
    <p:bg>
      <p:bgPr>
        <a:solidFill>
          <a:schemeClr val="accent3"/>
        </a:solidFill>
        <a:effectLst/>
      </p:bgPr>
    </p:bg>
    <p:spTree>
      <p:nvGrpSpPr>
        <p:cNvPr id="1" name="Shape 2078"/>
        <p:cNvGrpSpPr/>
        <p:nvPr/>
      </p:nvGrpSpPr>
      <p:grpSpPr>
        <a:xfrm>
          <a:off x="0" y="0"/>
          <a:ext cx="0" cy="0"/>
          <a:chOff x="0" y="0"/>
          <a:chExt cx="0" cy="0"/>
        </a:xfrm>
      </p:grpSpPr>
      <p:grpSp>
        <p:nvGrpSpPr>
          <p:cNvPr id="2079" name="Google Shape;2079;p23"/>
          <p:cNvGrpSpPr/>
          <p:nvPr/>
        </p:nvGrpSpPr>
        <p:grpSpPr>
          <a:xfrm>
            <a:off x="-101939" y="186920"/>
            <a:ext cx="12420281" cy="6465301"/>
            <a:chOff x="-76454" y="521190"/>
            <a:chExt cx="9315211" cy="4848976"/>
          </a:xfrm>
        </p:grpSpPr>
        <p:grpSp>
          <p:nvGrpSpPr>
            <p:cNvPr id="2080" name="Google Shape;2080;p23"/>
            <p:cNvGrpSpPr/>
            <p:nvPr/>
          </p:nvGrpSpPr>
          <p:grpSpPr>
            <a:xfrm>
              <a:off x="-76454" y="1669957"/>
              <a:ext cx="9307261" cy="3700209"/>
              <a:chOff x="-76454" y="1669957"/>
              <a:chExt cx="9307261" cy="3700209"/>
            </a:xfrm>
          </p:grpSpPr>
          <p:grpSp>
            <p:nvGrpSpPr>
              <p:cNvPr id="2081" name="Google Shape;2081;p23"/>
              <p:cNvGrpSpPr/>
              <p:nvPr/>
            </p:nvGrpSpPr>
            <p:grpSpPr>
              <a:xfrm>
                <a:off x="6117405" y="1669957"/>
                <a:ext cx="3113402" cy="3677686"/>
                <a:chOff x="4977052" y="-44831"/>
                <a:chExt cx="4389400" cy="5184952"/>
              </a:xfrm>
            </p:grpSpPr>
            <p:sp>
              <p:nvSpPr>
                <p:cNvPr id="2082" name="Google Shape;2082;p23"/>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3" name="Google Shape;2083;p23"/>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4" name="Google Shape;2084;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5" name="Google Shape;2085;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6" name="Google Shape;2086;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7" name="Google Shape;2087;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8" name="Google Shape;2088;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9" name="Google Shape;2089;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0" name="Google Shape;2090;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1" name="Google Shape;2091;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092" name="Google Shape;2092;p23"/>
              <p:cNvGrpSpPr/>
              <p:nvPr/>
            </p:nvGrpSpPr>
            <p:grpSpPr>
              <a:xfrm>
                <a:off x="3009214" y="1692480"/>
                <a:ext cx="3113402" cy="3677686"/>
                <a:chOff x="4977052" y="-44831"/>
                <a:chExt cx="4389400" cy="5184952"/>
              </a:xfrm>
            </p:grpSpPr>
            <p:sp>
              <p:nvSpPr>
                <p:cNvPr id="2093" name="Google Shape;2093;p23"/>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4" name="Google Shape;2094;p23"/>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5" name="Google Shape;2095;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6" name="Google Shape;2096;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7" name="Google Shape;2097;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8" name="Google Shape;2098;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9" name="Google Shape;2099;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0" name="Google Shape;2100;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1" name="Google Shape;2101;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2" name="Google Shape;2102;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103" name="Google Shape;2103;p23"/>
              <p:cNvGrpSpPr/>
              <p:nvPr/>
            </p:nvGrpSpPr>
            <p:grpSpPr>
              <a:xfrm>
                <a:off x="-76454" y="1675579"/>
                <a:ext cx="3113402" cy="3677686"/>
                <a:chOff x="4977052" y="-44831"/>
                <a:chExt cx="4389400" cy="5184952"/>
              </a:xfrm>
            </p:grpSpPr>
            <p:sp>
              <p:nvSpPr>
                <p:cNvPr id="2104" name="Google Shape;2104;p23"/>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5" name="Google Shape;2105;p23"/>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6" name="Google Shape;2106;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7" name="Google Shape;2107;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8" name="Google Shape;2108;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9" name="Google Shape;2109;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0" name="Google Shape;2110;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1" name="Google Shape;2111;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2" name="Google Shape;2112;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3" name="Google Shape;2113;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114" name="Google Shape;2114;p23"/>
            <p:cNvGrpSpPr/>
            <p:nvPr/>
          </p:nvGrpSpPr>
          <p:grpSpPr>
            <a:xfrm>
              <a:off x="-68504" y="521190"/>
              <a:ext cx="9307261" cy="2931726"/>
              <a:chOff x="-76454" y="2438440"/>
              <a:chExt cx="9307261" cy="2931726"/>
            </a:xfrm>
          </p:grpSpPr>
          <p:grpSp>
            <p:nvGrpSpPr>
              <p:cNvPr id="2115" name="Google Shape;2115;p23"/>
              <p:cNvGrpSpPr/>
              <p:nvPr/>
            </p:nvGrpSpPr>
            <p:grpSpPr>
              <a:xfrm>
                <a:off x="6117405" y="2438440"/>
                <a:ext cx="3113402" cy="2909203"/>
                <a:chOff x="4977052" y="1038608"/>
                <a:chExt cx="4389400" cy="4101513"/>
              </a:xfrm>
            </p:grpSpPr>
            <p:sp>
              <p:nvSpPr>
                <p:cNvPr id="2116" name="Google Shape;2116;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7" name="Google Shape;2117;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8" name="Google Shape;2118;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9" name="Google Shape;2119;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0" name="Google Shape;2120;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1" name="Google Shape;2121;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2" name="Google Shape;2122;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3" name="Google Shape;2123;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124" name="Google Shape;2124;p23"/>
              <p:cNvGrpSpPr/>
              <p:nvPr/>
            </p:nvGrpSpPr>
            <p:grpSpPr>
              <a:xfrm>
                <a:off x="3009214" y="2460963"/>
                <a:ext cx="3113402" cy="2909203"/>
                <a:chOff x="4977052" y="1038608"/>
                <a:chExt cx="4389400" cy="4101513"/>
              </a:xfrm>
            </p:grpSpPr>
            <p:sp>
              <p:nvSpPr>
                <p:cNvPr id="2125" name="Google Shape;2125;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6" name="Google Shape;2126;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7" name="Google Shape;2127;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8" name="Google Shape;2128;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9" name="Google Shape;2129;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0" name="Google Shape;2130;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1" name="Google Shape;2131;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2" name="Google Shape;2132;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133" name="Google Shape;2133;p23"/>
              <p:cNvGrpSpPr/>
              <p:nvPr/>
            </p:nvGrpSpPr>
            <p:grpSpPr>
              <a:xfrm>
                <a:off x="-76454" y="2444062"/>
                <a:ext cx="3113402" cy="2909203"/>
                <a:chOff x="4977052" y="1038608"/>
                <a:chExt cx="4389400" cy="4101513"/>
              </a:xfrm>
            </p:grpSpPr>
            <p:sp>
              <p:nvSpPr>
                <p:cNvPr id="2134" name="Google Shape;2134;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5" name="Google Shape;2135;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6" name="Google Shape;2136;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7" name="Google Shape;2137;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8" name="Google Shape;2138;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9" name="Google Shape;2139;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0" name="Google Shape;2140;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1" name="Google Shape;2141;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142" name="Google Shape;2142;p23"/>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143" name="Google Shape;2143;p23"/>
          <p:cNvPicPr preferRelativeResize="0"/>
          <p:nvPr/>
        </p:nvPicPr>
        <p:blipFill>
          <a:blip r:embed="rId2"/>
          <a:stretch>
            <a:fillRect/>
          </a:stretch>
        </p:blipFill>
        <p:spPr>
          <a:xfrm>
            <a:off x="0" y="0"/>
            <a:ext cx="12192000" cy="6858000"/>
          </a:xfrm>
          <a:prstGeom prst="rect">
            <a:avLst/>
          </a:prstGeom>
          <a:noFill/>
          <a:ln>
            <a:noFill/>
          </a:ln>
        </p:spPr>
      </p:pic>
      <p:sp>
        <p:nvSpPr>
          <p:cNvPr id="2144" name="Google Shape;2144;p23"/>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8">
  <p:cSld name="CUSTOM_12_1">
    <p:bg>
      <p:bgPr>
        <a:solidFill>
          <a:schemeClr val="accent1"/>
        </a:solidFill>
        <a:effectLst/>
      </p:bgPr>
    </p:bg>
    <p:spTree>
      <p:nvGrpSpPr>
        <p:cNvPr id="1" name="Shape 2145"/>
        <p:cNvGrpSpPr/>
        <p:nvPr/>
      </p:nvGrpSpPr>
      <p:grpSpPr>
        <a:xfrm>
          <a:off x="0" y="0"/>
          <a:ext cx="0" cy="0"/>
          <a:chOff x="0" y="0"/>
          <a:chExt cx="0" cy="0"/>
        </a:xfrm>
      </p:grpSpPr>
      <p:grpSp>
        <p:nvGrpSpPr>
          <p:cNvPr id="2146" name="Google Shape;2146;p24"/>
          <p:cNvGrpSpPr/>
          <p:nvPr/>
        </p:nvGrpSpPr>
        <p:grpSpPr>
          <a:xfrm>
            <a:off x="-190735" y="-16495"/>
            <a:ext cx="12400215" cy="7493993"/>
            <a:chOff x="-143051" y="-12371"/>
            <a:chExt cx="9300161" cy="5620495"/>
          </a:xfrm>
        </p:grpSpPr>
        <p:sp>
          <p:nvSpPr>
            <p:cNvPr id="2147" name="Google Shape;2147;p24"/>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8" name="Google Shape;2148;p24"/>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9" name="Google Shape;2149;p24"/>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0" name="Google Shape;2150;p24"/>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1" name="Google Shape;2151;p24"/>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2" name="Google Shape;2152;p24"/>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3" name="Google Shape;2153;p24"/>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4" name="Google Shape;2154;p24"/>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5" name="Google Shape;2155;p24"/>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6" name="Google Shape;2156;p24"/>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7" name="Google Shape;2157;p24"/>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8" name="Google Shape;2158;p24"/>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9" name="Google Shape;2159;p24"/>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0" name="Google Shape;2160;p24"/>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1" name="Google Shape;2161;p24"/>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2" name="Google Shape;2162;p24"/>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3" name="Google Shape;2163;p24"/>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4" name="Google Shape;2164;p24"/>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5" name="Google Shape;2165;p24"/>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6" name="Google Shape;2166;p24"/>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7" name="Google Shape;2167;p24"/>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8" name="Google Shape;2168;p24"/>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9" name="Google Shape;2169;p24"/>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0" name="Google Shape;2170;p24"/>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1" name="Google Shape;2171;p24"/>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2" name="Google Shape;2172;p24"/>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3" name="Google Shape;2173;p24"/>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4" name="Google Shape;2174;p24"/>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5" name="Google Shape;2175;p24"/>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6" name="Google Shape;2176;p24"/>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7" name="Google Shape;2177;p24"/>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8" name="Google Shape;2178;p24"/>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9" name="Google Shape;2179;p24"/>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0" name="Google Shape;2180;p24"/>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1" name="Google Shape;2181;p24"/>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2" name="Google Shape;2182;p24"/>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3" name="Google Shape;2183;p24"/>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4" name="Google Shape;2184;p24"/>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5" name="Google Shape;2185;p24"/>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6" name="Google Shape;2186;p24"/>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7" name="Google Shape;2187;p24"/>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8" name="Google Shape;2188;p24"/>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9" name="Google Shape;2189;p24"/>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0" name="Google Shape;2190;p24"/>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1" name="Google Shape;2191;p24"/>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2" name="Google Shape;2192;p24"/>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3" name="Google Shape;2193;p24"/>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4" name="Google Shape;2194;p24"/>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5" name="Google Shape;2195;p24"/>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6" name="Google Shape;2196;p24"/>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7" name="Google Shape;2197;p24"/>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8" name="Google Shape;2198;p24"/>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9" name="Google Shape;2199;p24"/>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0" name="Google Shape;2200;p24"/>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1" name="Google Shape;2201;p24"/>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2" name="Google Shape;2202;p24"/>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3" name="Google Shape;2203;p24"/>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4" name="Google Shape;2204;p24"/>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5" name="Google Shape;2205;p24"/>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6" name="Google Shape;2206;p24"/>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7" name="Google Shape;2207;p24"/>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8" name="Google Shape;2208;p24"/>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9" name="Google Shape;2209;p24"/>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0" name="Google Shape;2210;p24"/>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1" name="Google Shape;2211;p24"/>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2" name="Google Shape;2212;p24"/>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3" name="Google Shape;2213;p24"/>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4" name="Google Shape;2214;p24"/>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5" name="Google Shape;2215;p24"/>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6" name="Google Shape;2216;p24"/>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7" name="Google Shape;2217;p24"/>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8" name="Google Shape;2218;p24"/>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9" name="Google Shape;2219;p24"/>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0" name="Google Shape;2220;p24"/>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1" name="Google Shape;2221;p24"/>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2" name="Google Shape;2222;p24"/>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3" name="Google Shape;2223;p24"/>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4" name="Google Shape;2224;p24"/>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5" name="Google Shape;2225;p24"/>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6" name="Google Shape;2226;p24"/>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7" name="Google Shape;2227;p24"/>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8" name="Google Shape;2228;p24"/>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9" name="Google Shape;2229;p24"/>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0" name="Google Shape;2230;p24"/>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1" name="Google Shape;2231;p24"/>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2" name="Google Shape;2232;p24"/>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3" name="Google Shape;2233;p24"/>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4" name="Google Shape;2234;p24"/>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5" name="Google Shape;2235;p24"/>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6" name="Google Shape;2236;p24"/>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7" name="Google Shape;2237;p24"/>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8" name="Google Shape;2238;p24"/>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9" name="Google Shape;2239;p24"/>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0" name="Google Shape;2240;p24"/>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1" name="Google Shape;2241;p24"/>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2" name="Google Shape;2242;p24"/>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3" name="Google Shape;2243;p24"/>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4" name="Google Shape;2244;p24"/>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5" name="Google Shape;2245;p24"/>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6" name="Google Shape;2246;p24"/>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7" name="Google Shape;2247;p24"/>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8" name="Google Shape;2248;p24"/>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9" name="Google Shape;2249;p24"/>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0" name="Google Shape;2250;p24"/>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1" name="Google Shape;2251;p24"/>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2" name="Google Shape;2252;p24"/>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3" name="Google Shape;2253;p24"/>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4" name="Google Shape;2254;p24"/>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5" name="Google Shape;2255;p24"/>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6" name="Google Shape;2256;p24"/>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7" name="Google Shape;2257;p24"/>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8" name="Google Shape;2258;p24"/>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9" name="Google Shape;2259;p24"/>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0" name="Google Shape;2260;p24"/>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1" name="Google Shape;2261;p24"/>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2" name="Google Shape;2262;p24"/>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3" name="Google Shape;2263;p24"/>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4" name="Google Shape;2264;p24"/>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5" name="Google Shape;2265;p24"/>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6" name="Google Shape;2266;p24"/>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7" name="Google Shape;2267;p24"/>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8" name="Google Shape;2268;p24"/>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9" name="Google Shape;2269;p24"/>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0" name="Google Shape;2270;p24"/>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1" name="Google Shape;2271;p24"/>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2" name="Google Shape;2272;p24"/>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3" name="Google Shape;2273;p24"/>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4" name="Google Shape;2274;p24"/>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5" name="Google Shape;2275;p24"/>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6" name="Google Shape;2276;p24"/>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7" name="Google Shape;2277;p24"/>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8" name="Google Shape;2278;p24"/>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9" name="Google Shape;2279;p24"/>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0" name="Google Shape;2280;p24"/>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1" name="Google Shape;2281;p24"/>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2" name="Google Shape;2282;p24"/>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3" name="Google Shape;2283;p24"/>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4" name="Google Shape;2284;p24"/>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5" name="Google Shape;2285;p24"/>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6" name="Google Shape;2286;p24"/>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7" name="Google Shape;2287;p24"/>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8" name="Google Shape;2288;p24"/>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9" name="Google Shape;2289;p24"/>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0" name="Google Shape;2290;p24"/>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1" name="Google Shape;2291;p24"/>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2" name="Google Shape;2292;p24"/>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3" name="Google Shape;2293;p24"/>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4" name="Google Shape;2294;p24"/>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5" name="Google Shape;2295;p24"/>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6" name="Google Shape;2296;p24"/>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7" name="Google Shape;2297;p24"/>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8" name="Google Shape;2298;p24"/>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9" name="Google Shape;2299;p24"/>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0" name="Google Shape;2300;p24"/>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1" name="Google Shape;2301;p24"/>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2" name="Google Shape;2302;p24"/>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3" name="Google Shape;2303;p24"/>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4" name="Google Shape;2304;p24"/>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5" name="Google Shape;2305;p24"/>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6" name="Google Shape;2306;p24"/>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7" name="Google Shape;2307;p24"/>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8" name="Google Shape;2308;p24"/>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9" name="Google Shape;2309;p24"/>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0" name="Google Shape;2310;p24"/>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1" name="Google Shape;2311;p24"/>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2" name="Google Shape;2312;p24"/>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3" name="Google Shape;2313;p24"/>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4" name="Google Shape;2314;p24"/>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5" name="Google Shape;2315;p24"/>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6" name="Google Shape;2316;p24"/>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7" name="Google Shape;2317;p24"/>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8" name="Google Shape;2318;p24"/>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9" name="Google Shape;2319;p24"/>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0" name="Google Shape;2320;p24"/>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1" name="Google Shape;2321;p24"/>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2" name="Google Shape;2322;p24"/>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3" name="Google Shape;2323;p24"/>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4" name="Google Shape;2324;p24"/>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5" name="Google Shape;2325;p24"/>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6" name="Google Shape;2326;p24"/>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7" name="Google Shape;2327;p24"/>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8" name="Google Shape;2328;p24"/>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9" name="Google Shape;2329;p24"/>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0" name="Google Shape;2330;p24"/>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1" name="Google Shape;2331;p24"/>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2" name="Google Shape;2332;p24"/>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3" name="Google Shape;2333;p24"/>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4" name="Google Shape;2334;p24"/>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5" name="Google Shape;2335;p24"/>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6" name="Google Shape;2336;p24"/>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7" name="Google Shape;2337;p24"/>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8" name="Google Shape;2338;p24"/>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9" name="Google Shape;2339;p24"/>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0" name="Google Shape;2340;p24"/>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1" name="Google Shape;2341;p24"/>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2" name="Google Shape;2342;p24"/>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3" name="Google Shape;2343;p24"/>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4" name="Google Shape;2344;p24"/>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5" name="Google Shape;2345;p24"/>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6" name="Google Shape;2346;p24"/>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7" name="Google Shape;2347;p24"/>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8" name="Google Shape;2348;p24"/>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9" name="Google Shape;2349;p24"/>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0" name="Google Shape;2350;p24"/>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1" name="Google Shape;2351;p24"/>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2" name="Google Shape;2352;p24"/>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3" name="Google Shape;2353;p24"/>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4" name="Google Shape;2354;p24"/>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5" name="Google Shape;2355;p24"/>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6" name="Google Shape;2356;p24"/>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7" name="Google Shape;2357;p24"/>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8" name="Google Shape;2358;p24"/>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9" name="Google Shape;2359;p24"/>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0" name="Google Shape;2360;p24"/>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1" name="Google Shape;2361;p24"/>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2" name="Google Shape;2362;p24"/>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3" name="Google Shape;2363;p24"/>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4" name="Google Shape;2364;p24"/>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5" name="Google Shape;2365;p24"/>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6" name="Google Shape;2366;p24"/>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7" name="Google Shape;2367;p24"/>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8" name="Google Shape;2368;p24"/>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9" name="Google Shape;2369;p24"/>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0" name="Google Shape;2370;p24"/>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1" name="Google Shape;2371;p24"/>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2" name="Google Shape;2372;p24"/>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3" name="Google Shape;2373;p24"/>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4" name="Google Shape;2374;p24"/>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5" name="Google Shape;2375;p24"/>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6" name="Google Shape;2376;p24"/>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7" name="Google Shape;2377;p24"/>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8" name="Google Shape;2378;p24"/>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9" name="Google Shape;2379;p24"/>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0" name="Google Shape;2380;p24"/>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381" name="Google Shape;2381;p2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382" name="Google Shape;2382;p24"/>
          <p:cNvPicPr preferRelativeResize="0"/>
          <p:nvPr/>
        </p:nvPicPr>
        <p:blipFill>
          <a:blip r:embed="rId2"/>
          <a:stretch>
            <a:fillRect/>
          </a:stretch>
        </p:blipFill>
        <p:spPr>
          <a:xfrm>
            <a:off x="0" y="0"/>
            <a:ext cx="12192000" cy="6858000"/>
          </a:xfrm>
          <a:prstGeom prst="rect">
            <a:avLst/>
          </a:prstGeom>
          <a:noFill/>
          <a:ln>
            <a:noFill/>
          </a:ln>
        </p:spPr>
      </p:pic>
      <p:sp>
        <p:nvSpPr>
          <p:cNvPr id="2383" name="Google Shape;2383;p24"/>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only 9">
  <p:cSld name="CUSTOM_12_1_1">
    <p:bg>
      <p:bgPr>
        <a:solidFill>
          <a:schemeClr val="dk2"/>
        </a:solidFill>
        <a:effectLst/>
      </p:bgPr>
    </p:bg>
    <p:spTree>
      <p:nvGrpSpPr>
        <p:cNvPr id="1" name="Shape 2384"/>
        <p:cNvGrpSpPr/>
        <p:nvPr/>
      </p:nvGrpSpPr>
      <p:grpSpPr>
        <a:xfrm>
          <a:off x="0" y="0"/>
          <a:ext cx="0" cy="0"/>
          <a:chOff x="0" y="0"/>
          <a:chExt cx="0" cy="0"/>
        </a:xfrm>
      </p:grpSpPr>
      <p:grpSp>
        <p:nvGrpSpPr>
          <p:cNvPr id="2385" name="Google Shape;2385;p25"/>
          <p:cNvGrpSpPr/>
          <p:nvPr/>
        </p:nvGrpSpPr>
        <p:grpSpPr>
          <a:xfrm>
            <a:off x="-431665" y="-179333"/>
            <a:ext cx="12852696" cy="7203813"/>
            <a:chOff x="-323749" y="-134500"/>
            <a:chExt cx="9639522" cy="5402860"/>
          </a:xfrm>
        </p:grpSpPr>
        <p:sp>
          <p:nvSpPr>
            <p:cNvPr id="2386" name="Google Shape;2386;p25"/>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7" name="Google Shape;2387;p25"/>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8" name="Google Shape;2388;p25"/>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9" name="Google Shape;2389;p25"/>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0" name="Google Shape;2390;p25"/>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1" name="Google Shape;2391;p25"/>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2" name="Google Shape;2392;p25"/>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3" name="Google Shape;2393;p25"/>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4" name="Google Shape;2394;p25"/>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5" name="Google Shape;2395;p25"/>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6" name="Google Shape;2396;p25"/>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7" name="Google Shape;2397;p25"/>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8" name="Google Shape;2398;p25"/>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9" name="Google Shape;2399;p25"/>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0" name="Google Shape;2400;p25"/>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1" name="Google Shape;2401;p25"/>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2" name="Google Shape;2402;p25"/>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3" name="Google Shape;2403;p25"/>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4" name="Google Shape;2404;p25"/>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5" name="Google Shape;2405;p25"/>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6" name="Google Shape;2406;p25"/>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7" name="Google Shape;2407;p25"/>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8" name="Google Shape;2408;p25"/>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9" name="Google Shape;2409;p25"/>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0" name="Google Shape;2410;p25"/>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1" name="Google Shape;2411;p25"/>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2" name="Google Shape;2412;p25"/>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413" name="Google Shape;2413;p25"/>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414" name="Google Shape;2414;p25"/>
          <p:cNvPicPr preferRelativeResize="0"/>
          <p:nvPr/>
        </p:nvPicPr>
        <p:blipFill>
          <a:blip r:embed="rId2"/>
          <a:stretch>
            <a:fillRect/>
          </a:stretch>
        </p:blipFill>
        <p:spPr>
          <a:xfrm>
            <a:off x="0" y="0"/>
            <a:ext cx="12192000" cy="6858000"/>
          </a:xfrm>
          <a:prstGeom prst="rect">
            <a:avLst/>
          </a:prstGeom>
          <a:noFill/>
          <a:ln>
            <a:noFill/>
          </a:ln>
        </p:spPr>
      </p:pic>
      <p:sp>
        <p:nvSpPr>
          <p:cNvPr id="2415" name="Google Shape;2415;p25"/>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only 10">
  <p:cSld name="CUSTOM_12_1_1_1">
    <p:bg>
      <p:bgPr>
        <a:solidFill>
          <a:schemeClr val="accent2"/>
        </a:solidFill>
        <a:effectLst/>
      </p:bgPr>
    </p:bg>
    <p:spTree>
      <p:nvGrpSpPr>
        <p:cNvPr id="1" name="Shape 2416"/>
        <p:cNvGrpSpPr/>
        <p:nvPr/>
      </p:nvGrpSpPr>
      <p:grpSpPr>
        <a:xfrm>
          <a:off x="0" y="0"/>
          <a:ext cx="0" cy="0"/>
          <a:chOff x="0" y="0"/>
          <a:chExt cx="0" cy="0"/>
        </a:xfrm>
      </p:grpSpPr>
      <p:grpSp>
        <p:nvGrpSpPr>
          <p:cNvPr id="2417" name="Google Shape;2417;p26"/>
          <p:cNvGrpSpPr/>
          <p:nvPr/>
        </p:nvGrpSpPr>
        <p:grpSpPr>
          <a:xfrm>
            <a:off x="-101939" y="186920"/>
            <a:ext cx="12420281" cy="6465301"/>
            <a:chOff x="-76454" y="521190"/>
            <a:chExt cx="9315211" cy="4848976"/>
          </a:xfrm>
        </p:grpSpPr>
        <p:grpSp>
          <p:nvGrpSpPr>
            <p:cNvPr id="2418" name="Google Shape;2418;p26"/>
            <p:cNvGrpSpPr/>
            <p:nvPr/>
          </p:nvGrpSpPr>
          <p:grpSpPr>
            <a:xfrm>
              <a:off x="-76454" y="1669957"/>
              <a:ext cx="9307261" cy="3700209"/>
              <a:chOff x="-76454" y="1669957"/>
              <a:chExt cx="9307261" cy="3700209"/>
            </a:xfrm>
          </p:grpSpPr>
          <p:grpSp>
            <p:nvGrpSpPr>
              <p:cNvPr id="2419" name="Google Shape;2419;p26"/>
              <p:cNvGrpSpPr/>
              <p:nvPr/>
            </p:nvGrpSpPr>
            <p:grpSpPr>
              <a:xfrm>
                <a:off x="6117405" y="1669957"/>
                <a:ext cx="3113402" cy="3677686"/>
                <a:chOff x="4977052" y="-44831"/>
                <a:chExt cx="4389400" cy="5184952"/>
              </a:xfrm>
            </p:grpSpPr>
            <p:sp>
              <p:nvSpPr>
                <p:cNvPr id="2420" name="Google Shape;2420;p2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1" name="Google Shape;2421;p2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2" name="Google Shape;2422;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3" name="Google Shape;2423;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4" name="Google Shape;2424;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5" name="Google Shape;2425;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6" name="Google Shape;2426;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7" name="Google Shape;2427;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8" name="Google Shape;2428;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9" name="Google Shape;2429;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30" name="Google Shape;2430;p26"/>
              <p:cNvGrpSpPr/>
              <p:nvPr/>
            </p:nvGrpSpPr>
            <p:grpSpPr>
              <a:xfrm>
                <a:off x="3009214" y="1692480"/>
                <a:ext cx="3113402" cy="3677686"/>
                <a:chOff x="4977052" y="-44831"/>
                <a:chExt cx="4389400" cy="5184952"/>
              </a:xfrm>
            </p:grpSpPr>
            <p:sp>
              <p:nvSpPr>
                <p:cNvPr id="2431" name="Google Shape;2431;p2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2" name="Google Shape;2432;p2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3" name="Google Shape;2433;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4" name="Google Shape;2434;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5" name="Google Shape;2435;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6" name="Google Shape;2436;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7" name="Google Shape;2437;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8" name="Google Shape;2438;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9" name="Google Shape;2439;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0" name="Google Shape;2440;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41" name="Google Shape;2441;p26"/>
              <p:cNvGrpSpPr/>
              <p:nvPr/>
            </p:nvGrpSpPr>
            <p:grpSpPr>
              <a:xfrm>
                <a:off x="-76454" y="1675579"/>
                <a:ext cx="3113402" cy="3677686"/>
                <a:chOff x="4977052" y="-44831"/>
                <a:chExt cx="4389400" cy="5184952"/>
              </a:xfrm>
            </p:grpSpPr>
            <p:sp>
              <p:nvSpPr>
                <p:cNvPr id="2442" name="Google Shape;2442;p2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3" name="Google Shape;2443;p2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4" name="Google Shape;2444;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5" name="Google Shape;2445;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6" name="Google Shape;2446;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7" name="Google Shape;2447;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8" name="Google Shape;2448;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9" name="Google Shape;2449;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0" name="Google Shape;2450;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1" name="Google Shape;2451;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452" name="Google Shape;2452;p26"/>
            <p:cNvGrpSpPr/>
            <p:nvPr/>
          </p:nvGrpSpPr>
          <p:grpSpPr>
            <a:xfrm>
              <a:off x="-68504" y="521190"/>
              <a:ext cx="9307261" cy="2931726"/>
              <a:chOff x="-76454" y="2438440"/>
              <a:chExt cx="9307261" cy="2931726"/>
            </a:xfrm>
          </p:grpSpPr>
          <p:grpSp>
            <p:nvGrpSpPr>
              <p:cNvPr id="2453" name="Google Shape;2453;p26"/>
              <p:cNvGrpSpPr/>
              <p:nvPr/>
            </p:nvGrpSpPr>
            <p:grpSpPr>
              <a:xfrm>
                <a:off x="6117405" y="2438440"/>
                <a:ext cx="3113402" cy="2909203"/>
                <a:chOff x="4977052" y="1038608"/>
                <a:chExt cx="4389400" cy="4101513"/>
              </a:xfrm>
            </p:grpSpPr>
            <p:sp>
              <p:nvSpPr>
                <p:cNvPr id="2454" name="Google Shape;2454;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5" name="Google Shape;2455;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6" name="Google Shape;2456;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7" name="Google Shape;2457;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8" name="Google Shape;2458;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9" name="Google Shape;2459;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0" name="Google Shape;2460;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1" name="Google Shape;2461;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62" name="Google Shape;2462;p26"/>
              <p:cNvGrpSpPr/>
              <p:nvPr/>
            </p:nvGrpSpPr>
            <p:grpSpPr>
              <a:xfrm>
                <a:off x="3009214" y="2460963"/>
                <a:ext cx="3113402" cy="2909203"/>
                <a:chOff x="4977052" y="1038608"/>
                <a:chExt cx="4389400" cy="4101513"/>
              </a:xfrm>
            </p:grpSpPr>
            <p:sp>
              <p:nvSpPr>
                <p:cNvPr id="2463" name="Google Shape;2463;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4" name="Google Shape;2464;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5" name="Google Shape;2465;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6" name="Google Shape;2466;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7" name="Google Shape;2467;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8" name="Google Shape;2468;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9" name="Google Shape;2469;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0" name="Google Shape;2470;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71" name="Google Shape;2471;p26"/>
              <p:cNvGrpSpPr/>
              <p:nvPr/>
            </p:nvGrpSpPr>
            <p:grpSpPr>
              <a:xfrm>
                <a:off x="-76454" y="2444062"/>
                <a:ext cx="3113402" cy="2909203"/>
                <a:chOff x="4977052" y="1038608"/>
                <a:chExt cx="4389400" cy="4101513"/>
              </a:xfrm>
            </p:grpSpPr>
            <p:sp>
              <p:nvSpPr>
                <p:cNvPr id="2472" name="Google Shape;2472;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3" name="Google Shape;2473;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4" name="Google Shape;2474;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5" name="Google Shape;2475;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6" name="Google Shape;2476;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7" name="Google Shape;2477;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8" name="Google Shape;2478;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9" name="Google Shape;2479;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480" name="Google Shape;2480;p26"/>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481" name="Google Shape;2481;p26"/>
          <p:cNvPicPr preferRelativeResize="0"/>
          <p:nvPr/>
        </p:nvPicPr>
        <p:blipFill>
          <a:blip r:embed="rId2"/>
          <a:stretch>
            <a:fillRect/>
          </a:stretch>
        </p:blipFill>
        <p:spPr>
          <a:xfrm>
            <a:off x="0" y="0"/>
            <a:ext cx="12192000" cy="6858000"/>
          </a:xfrm>
          <a:prstGeom prst="rect">
            <a:avLst/>
          </a:prstGeom>
          <a:noFill/>
          <a:ln>
            <a:noFill/>
          </a:ln>
        </p:spPr>
      </p:pic>
      <p:sp>
        <p:nvSpPr>
          <p:cNvPr id="2482" name="Google Shape;2482;p26"/>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only 12">
  <p:cSld name="CUSTOM_12_1_1_1_1">
    <p:bg>
      <p:bgPr>
        <a:solidFill>
          <a:schemeClr val="dk2"/>
        </a:solidFill>
        <a:effectLst/>
      </p:bgPr>
    </p:bg>
    <p:spTree>
      <p:nvGrpSpPr>
        <p:cNvPr id="1" name="Shape 2483"/>
        <p:cNvGrpSpPr/>
        <p:nvPr/>
      </p:nvGrpSpPr>
      <p:grpSpPr>
        <a:xfrm>
          <a:off x="0" y="0"/>
          <a:ext cx="0" cy="0"/>
          <a:chOff x="0" y="0"/>
          <a:chExt cx="0" cy="0"/>
        </a:xfrm>
      </p:grpSpPr>
      <p:grpSp>
        <p:nvGrpSpPr>
          <p:cNvPr id="2484" name="Google Shape;2484;p27"/>
          <p:cNvGrpSpPr/>
          <p:nvPr/>
        </p:nvGrpSpPr>
        <p:grpSpPr>
          <a:xfrm>
            <a:off x="-101939" y="186920"/>
            <a:ext cx="12420281" cy="6465301"/>
            <a:chOff x="-76454" y="521190"/>
            <a:chExt cx="9315211" cy="4848976"/>
          </a:xfrm>
        </p:grpSpPr>
        <p:grpSp>
          <p:nvGrpSpPr>
            <p:cNvPr id="2485" name="Google Shape;2485;p27"/>
            <p:cNvGrpSpPr/>
            <p:nvPr/>
          </p:nvGrpSpPr>
          <p:grpSpPr>
            <a:xfrm>
              <a:off x="-76454" y="1669957"/>
              <a:ext cx="9307261" cy="3700209"/>
              <a:chOff x="-76454" y="1669957"/>
              <a:chExt cx="9307261" cy="3700209"/>
            </a:xfrm>
          </p:grpSpPr>
          <p:grpSp>
            <p:nvGrpSpPr>
              <p:cNvPr id="2486" name="Google Shape;2486;p27"/>
              <p:cNvGrpSpPr/>
              <p:nvPr/>
            </p:nvGrpSpPr>
            <p:grpSpPr>
              <a:xfrm>
                <a:off x="6117405" y="1669957"/>
                <a:ext cx="3113402" cy="3677686"/>
                <a:chOff x="4977052" y="-44831"/>
                <a:chExt cx="4389400" cy="5184952"/>
              </a:xfrm>
            </p:grpSpPr>
            <p:sp>
              <p:nvSpPr>
                <p:cNvPr id="2487" name="Google Shape;2487;p2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8" name="Google Shape;2488;p2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9" name="Google Shape;2489;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0" name="Google Shape;2490;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1" name="Google Shape;2491;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2" name="Google Shape;2492;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3" name="Google Shape;2493;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4" name="Google Shape;2494;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5" name="Google Shape;2495;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6" name="Google Shape;2496;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97" name="Google Shape;2497;p27"/>
              <p:cNvGrpSpPr/>
              <p:nvPr/>
            </p:nvGrpSpPr>
            <p:grpSpPr>
              <a:xfrm>
                <a:off x="3009214" y="1692480"/>
                <a:ext cx="3113402" cy="3677686"/>
                <a:chOff x="4977052" y="-44831"/>
                <a:chExt cx="4389400" cy="5184952"/>
              </a:xfrm>
            </p:grpSpPr>
            <p:sp>
              <p:nvSpPr>
                <p:cNvPr id="2498" name="Google Shape;2498;p2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9" name="Google Shape;2499;p2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0" name="Google Shape;2500;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1" name="Google Shape;2501;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2" name="Google Shape;2502;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3" name="Google Shape;2503;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4" name="Google Shape;2504;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5" name="Google Shape;2505;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6" name="Google Shape;2506;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7" name="Google Shape;2507;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08" name="Google Shape;2508;p27"/>
              <p:cNvGrpSpPr/>
              <p:nvPr/>
            </p:nvGrpSpPr>
            <p:grpSpPr>
              <a:xfrm>
                <a:off x="-76454" y="1675579"/>
                <a:ext cx="3113402" cy="3677686"/>
                <a:chOff x="4977052" y="-44831"/>
                <a:chExt cx="4389400" cy="5184952"/>
              </a:xfrm>
            </p:grpSpPr>
            <p:sp>
              <p:nvSpPr>
                <p:cNvPr id="2509" name="Google Shape;2509;p2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0" name="Google Shape;2510;p2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1" name="Google Shape;2511;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2" name="Google Shape;2512;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3" name="Google Shape;2513;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4" name="Google Shape;2514;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5" name="Google Shape;2515;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6" name="Google Shape;2516;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7" name="Google Shape;2517;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8" name="Google Shape;2518;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519" name="Google Shape;2519;p27"/>
            <p:cNvGrpSpPr/>
            <p:nvPr/>
          </p:nvGrpSpPr>
          <p:grpSpPr>
            <a:xfrm>
              <a:off x="-68504" y="521190"/>
              <a:ext cx="9307261" cy="2931726"/>
              <a:chOff x="-76454" y="2438440"/>
              <a:chExt cx="9307261" cy="2931726"/>
            </a:xfrm>
          </p:grpSpPr>
          <p:grpSp>
            <p:nvGrpSpPr>
              <p:cNvPr id="2520" name="Google Shape;2520;p27"/>
              <p:cNvGrpSpPr/>
              <p:nvPr/>
            </p:nvGrpSpPr>
            <p:grpSpPr>
              <a:xfrm>
                <a:off x="6117405" y="2438440"/>
                <a:ext cx="3113402" cy="2909203"/>
                <a:chOff x="4977052" y="1038608"/>
                <a:chExt cx="4389400" cy="4101513"/>
              </a:xfrm>
            </p:grpSpPr>
            <p:sp>
              <p:nvSpPr>
                <p:cNvPr id="2521" name="Google Shape;2521;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2" name="Google Shape;2522;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3" name="Google Shape;2523;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4" name="Google Shape;2524;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5" name="Google Shape;2525;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6" name="Google Shape;2526;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7" name="Google Shape;2527;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8" name="Google Shape;2528;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29" name="Google Shape;2529;p27"/>
              <p:cNvGrpSpPr/>
              <p:nvPr/>
            </p:nvGrpSpPr>
            <p:grpSpPr>
              <a:xfrm>
                <a:off x="3009214" y="2460963"/>
                <a:ext cx="3113402" cy="2909203"/>
                <a:chOff x="4977052" y="1038608"/>
                <a:chExt cx="4389400" cy="4101513"/>
              </a:xfrm>
            </p:grpSpPr>
            <p:sp>
              <p:nvSpPr>
                <p:cNvPr id="2530" name="Google Shape;2530;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1" name="Google Shape;2531;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2" name="Google Shape;2532;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3" name="Google Shape;2533;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4" name="Google Shape;2534;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5" name="Google Shape;2535;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6" name="Google Shape;2536;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7" name="Google Shape;2537;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38" name="Google Shape;2538;p27"/>
              <p:cNvGrpSpPr/>
              <p:nvPr/>
            </p:nvGrpSpPr>
            <p:grpSpPr>
              <a:xfrm>
                <a:off x="-76454" y="2444062"/>
                <a:ext cx="3113402" cy="2909203"/>
                <a:chOff x="4977052" y="1038608"/>
                <a:chExt cx="4389400" cy="4101513"/>
              </a:xfrm>
            </p:grpSpPr>
            <p:sp>
              <p:nvSpPr>
                <p:cNvPr id="2539" name="Google Shape;2539;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0" name="Google Shape;2540;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1" name="Google Shape;2541;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2" name="Google Shape;2542;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3" name="Google Shape;2543;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4" name="Google Shape;2544;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5" name="Google Shape;2545;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6" name="Google Shape;2546;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547" name="Google Shape;2547;p27"/>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548" name="Google Shape;2548;p27"/>
          <p:cNvPicPr preferRelativeResize="0"/>
          <p:nvPr/>
        </p:nvPicPr>
        <p:blipFill>
          <a:blip r:embed="rId2"/>
          <a:stretch>
            <a:fillRect/>
          </a:stretch>
        </p:blipFill>
        <p:spPr>
          <a:xfrm>
            <a:off x="0" y="0"/>
            <a:ext cx="12192000" cy="6858000"/>
          </a:xfrm>
          <a:prstGeom prst="rect">
            <a:avLst/>
          </a:prstGeom>
          <a:noFill/>
          <a:ln>
            <a:noFill/>
          </a:ln>
        </p:spPr>
      </p:pic>
      <p:sp>
        <p:nvSpPr>
          <p:cNvPr id="2549" name="Google Shape;2549;p27"/>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3A1C593-65D0-4073-BCC9-577B9352EA97}" type="datetimeFigureOut">
              <a:rPr lang="en-US" smtClean="0"/>
              <a:t>5/6/2024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only 11">
  <p:cSld name="CUSTOM_12_1_2">
    <p:bg>
      <p:bgPr>
        <a:solidFill>
          <a:schemeClr val="accent5"/>
        </a:solidFill>
        <a:effectLst/>
      </p:bgPr>
    </p:bg>
    <p:spTree>
      <p:nvGrpSpPr>
        <p:cNvPr id="1" name="Shape 2550"/>
        <p:cNvGrpSpPr/>
        <p:nvPr/>
      </p:nvGrpSpPr>
      <p:grpSpPr>
        <a:xfrm>
          <a:off x="0" y="0"/>
          <a:ext cx="0" cy="0"/>
          <a:chOff x="0" y="0"/>
          <a:chExt cx="0" cy="0"/>
        </a:xfrm>
      </p:grpSpPr>
      <p:grpSp>
        <p:nvGrpSpPr>
          <p:cNvPr id="2551" name="Google Shape;2551;p28"/>
          <p:cNvGrpSpPr/>
          <p:nvPr/>
        </p:nvGrpSpPr>
        <p:grpSpPr>
          <a:xfrm>
            <a:off x="-190735" y="-16495"/>
            <a:ext cx="12400215" cy="7493993"/>
            <a:chOff x="-143051" y="-12371"/>
            <a:chExt cx="9300161" cy="5620495"/>
          </a:xfrm>
        </p:grpSpPr>
        <p:sp>
          <p:nvSpPr>
            <p:cNvPr id="2552" name="Google Shape;2552;p28"/>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3" name="Google Shape;2553;p28"/>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4" name="Google Shape;2554;p28"/>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5" name="Google Shape;2555;p28"/>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6" name="Google Shape;2556;p28"/>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7" name="Google Shape;2557;p28"/>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8" name="Google Shape;2558;p28"/>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9" name="Google Shape;2559;p28"/>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0" name="Google Shape;2560;p28"/>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1" name="Google Shape;2561;p28"/>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2" name="Google Shape;2562;p28"/>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3" name="Google Shape;2563;p28"/>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4" name="Google Shape;2564;p28"/>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5" name="Google Shape;2565;p28"/>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6" name="Google Shape;2566;p28"/>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7" name="Google Shape;2567;p28"/>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8" name="Google Shape;2568;p28"/>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9" name="Google Shape;2569;p28"/>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0" name="Google Shape;2570;p28"/>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1" name="Google Shape;2571;p28"/>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2" name="Google Shape;2572;p28"/>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3" name="Google Shape;2573;p28"/>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4" name="Google Shape;2574;p28"/>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5" name="Google Shape;2575;p28"/>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6" name="Google Shape;2576;p28"/>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7" name="Google Shape;2577;p28"/>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8" name="Google Shape;2578;p28"/>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9" name="Google Shape;2579;p28"/>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0" name="Google Shape;2580;p28"/>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1" name="Google Shape;2581;p28"/>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2" name="Google Shape;2582;p28"/>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3" name="Google Shape;2583;p28"/>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4" name="Google Shape;2584;p28"/>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5" name="Google Shape;2585;p28"/>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6" name="Google Shape;2586;p28"/>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7" name="Google Shape;2587;p28"/>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8" name="Google Shape;2588;p28"/>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9" name="Google Shape;2589;p28"/>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0" name="Google Shape;2590;p28"/>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1" name="Google Shape;2591;p28"/>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2" name="Google Shape;2592;p28"/>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3" name="Google Shape;2593;p28"/>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4" name="Google Shape;2594;p28"/>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5" name="Google Shape;2595;p28"/>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6" name="Google Shape;2596;p28"/>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7" name="Google Shape;2597;p28"/>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8" name="Google Shape;2598;p28"/>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9" name="Google Shape;2599;p28"/>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0" name="Google Shape;2600;p28"/>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1" name="Google Shape;2601;p28"/>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2" name="Google Shape;2602;p28"/>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3" name="Google Shape;2603;p28"/>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4" name="Google Shape;2604;p28"/>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5" name="Google Shape;2605;p28"/>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6" name="Google Shape;2606;p28"/>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7" name="Google Shape;2607;p28"/>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8" name="Google Shape;2608;p28"/>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9" name="Google Shape;2609;p28"/>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0" name="Google Shape;2610;p28"/>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1" name="Google Shape;2611;p28"/>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2" name="Google Shape;2612;p28"/>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3" name="Google Shape;2613;p28"/>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4" name="Google Shape;2614;p28"/>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5" name="Google Shape;2615;p28"/>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6" name="Google Shape;2616;p28"/>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7" name="Google Shape;2617;p28"/>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8" name="Google Shape;2618;p28"/>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9" name="Google Shape;2619;p28"/>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0" name="Google Shape;2620;p28"/>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1" name="Google Shape;2621;p28"/>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2" name="Google Shape;2622;p28"/>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3" name="Google Shape;2623;p28"/>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4" name="Google Shape;2624;p28"/>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5" name="Google Shape;2625;p28"/>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6" name="Google Shape;2626;p28"/>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7" name="Google Shape;2627;p28"/>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8" name="Google Shape;2628;p28"/>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9" name="Google Shape;2629;p28"/>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0" name="Google Shape;2630;p28"/>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1" name="Google Shape;2631;p28"/>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2" name="Google Shape;2632;p28"/>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3" name="Google Shape;2633;p28"/>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4" name="Google Shape;2634;p28"/>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5" name="Google Shape;2635;p28"/>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6" name="Google Shape;2636;p28"/>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7" name="Google Shape;2637;p28"/>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8" name="Google Shape;2638;p28"/>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9" name="Google Shape;2639;p28"/>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0" name="Google Shape;2640;p28"/>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1" name="Google Shape;2641;p28"/>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2" name="Google Shape;2642;p28"/>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3" name="Google Shape;2643;p28"/>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4" name="Google Shape;2644;p28"/>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5" name="Google Shape;2645;p28"/>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6" name="Google Shape;2646;p28"/>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7" name="Google Shape;2647;p28"/>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8" name="Google Shape;2648;p28"/>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9" name="Google Shape;2649;p28"/>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0" name="Google Shape;2650;p28"/>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1" name="Google Shape;2651;p28"/>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2" name="Google Shape;2652;p28"/>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3" name="Google Shape;2653;p28"/>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4" name="Google Shape;2654;p28"/>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5" name="Google Shape;2655;p28"/>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6" name="Google Shape;2656;p28"/>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7" name="Google Shape;2657;p28"/>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8" name="Google Shape;2658;p28"/>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9" name="Google Shape;2659;p28"/>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0" name="Google Shape;2660;p28"/>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1" name="Google Shape;2661;p28"/>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2" name="Google Shape;2662;p28"/>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3" name="Google Shape;2663;p28"/>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4" name="Google Shape;2664;p28"/>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5" name="Google Shape;2665;p28"/>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6" name="Google Shape;2666;p28"/>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7" name="Google Shape;2667;p28"/>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8" name="Google Shape;2668;p28"/>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9" name="Google Shape;2669;p28"/>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0" name="Google Shape;2670;p28"/>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1" name="Google Shape;2671;p28"/>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2" name="Google Shape;2672;p28"/>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3" name="Google Shape;2673;p28"/>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4" name="Google Shape;2674;p28"/>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5" name="Google Shape;2675;p28"/>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6" name="Google Shape;2676;p28"/>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7" name="Google Shape;2677;p28"/>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8" name="Google Shape;2678;p28"/>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9" name="Google Shape;2679;p28"/>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0" name="Google Shape;2680;p28"/>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1" name="Google Shape;2681;p28"/>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2" name="Google Shape;2682;p28"/>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3" name="Google Shape;2683;p28"/>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4" name="Google Shape;2684;p28"/>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5" name="Google Shape;2685;p28"/>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6" name="Google Shape;2686;p28"/>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7" name="Google Shape;2687;p28"/>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8" name="Google Shape;2688;p28"/>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9" name="Google Shape;2689;p28"/>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0" name="Google Shape;2690;p28"/>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1" name="Google Shape;2691;p28"/>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2" name="Google Shape;2692;p28"/>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3" name="Google Shape;2693;p28"/>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4" name="Google Shape;2694;p28"/>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5" name="Google Shape;2695;p28"/>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6" name="Google Shape;2696;p28"/>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7" name="Google Shape;2697;p28"/>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8" name="Google Shape;2698;p28"/>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9" name="Google Shape;2699;p28"/>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0" name="Google Shape;2700;p28"/>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1" name="Google Shape;2701;p28"/>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2" name="Google Shape;2702;p28"/>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3" name="Google Shape;2703;p28"/>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4" name="Google Shape;2704;p28"/>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5" name="Google Shape;2705;p28"/>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6" name="Google Shape;2706;p28"/>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7" name="Google Shape;2707;p28"/>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8" name="Google Shape;2708;p28"/>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9" name="Google Shape;2709;p28"/>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0" name="Google Shape;2710;p28"/>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1" name="Google Shape;2711;p28"/>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2" name="Google Shape;2712;p28"/>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3" name="Google Shape;2713;p28"/>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4" name="Google Shape;2714;p28"/>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5" name="Google Shape;2715;p28"/>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6" name="Google Shape;2716;p28"/>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7" name="Google Shape;2717;p28"/>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8" name="Google Shape;2718;p28"/>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9" name="Google Shape;2719;p28"/>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0" name="Google Shape;2720;p28"/>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1" name="Google Shape;2721;p28"/>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2" name="Google Shape;2722;p28"/>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3" name="Google Shape;2723;p28"/>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4" name="Google Shape;2724;p28"/>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5" name="Google Shape;2725;p28"/>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6" name="Google Shape;2726;p28"/>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7" name="Google Shape;2727;p28"/>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8" name="Google Shape;2728;p28"/>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9" name="Google Shape;2729;p28"/>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0" name="Google Shape;2730;p28"/>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1" name="Google Shape;2731;p28"/>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2" name="Google Shape;2732;p28"/>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3" name="Google Shape;2733;p28"/>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4" name="Google Shape;2734;p28"/>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5" name="Google Shape;2735;p28"/>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6" name="Google Shape;2736;p28"/>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7" name="Google Shape;2737;p28"/>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8" name="Google Shape;2738;p28"/>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9" name="Google Shape;2739;p28"/>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0" name="Google Shape;2740;p28"/>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1" name="Google Shape;2741;p28"/>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2" name="Google Shape;2742;p28"/>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3" name="Google Shape;2743;p28"/>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4" name="Google Shape;2744;p28"/>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5" name="Google Shape;2745;p28"/>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6" name="Google Shape;2746;p28"/>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7" name="Google Shape;2747;p28"/>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8" name="Google Shape;2748;p28"/>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9" name="Google Shape;2749;p28"/>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0" name="Google Shape;2750;p28"/>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1" name="Google Shape;2751;p28"/>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2" name="Google Shape;2752;p28"/>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3" name="Google Shape;2753;p28"/>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4" name="Google Shape;2754;p28"/>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5" name="Google Shape;2755;p28"/>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6" name="Google Shape;2756;p28"/>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7" name="Google Shape;2757;p28"/>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8" name="Google Shape;2758;p28"/>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9" name="Google Shape;2759;p28"/>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0" name="Google Shape;2760;p28"/>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1" name="Google Shape;2761;p28"/>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2" name="Google Shape;2762;p28"/>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3" name="Google Shape;2763;p28"/>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4" name="Google Shape;2764;p28"/>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5" name="Google Shape;2765;p28"/>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6" name="Google Shape;2766;p28"/>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7" name="Google Shape;2767;p28"/>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8" name="Google Shape;2768;p28"/>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9" name="Google Shape;2769;p28"/>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0" name="Google Shape;2770;p28"/>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1" name="Google Shape;2771;p28"/>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2" name="Google Shape;2772;p28"/>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3" name="Google Shape;2773;p28"/>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4" name="Google Shape;2774;p28"/>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5" name="Google Shape;2775;p28"/>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6" name="Google Shape;2776;p28"/>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7" name="Google Shape;2777;p28"/>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8" name="Google Shape;2778;p28"/>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9" name="Google Shape;2779;p28"/>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0" name="Google Shape;2780;p28"/>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1" name="Google Shape;2781;p28"/>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2" name="Google Shape;2782;p28"/>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3" name="Google Shape;2783;p28"/>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4" name="Google Shape;2784;p28"/>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5" name="Google Shape;2785;p28"/>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786" name="Google Shape;2786;p28"/>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787" name="Google Shape;2787;p28"/>
          <p:cNvPicPr preferRelativeResize="0"/>
          <p:nvPr/>
        </p:nvPicPr>
        <p:blipFill>
          <a:blip r:embed="rId2"/>
          <a:stretch>
            <a:fillRect/>
          </a:stretch>
        </p:blipFill>
        <p:spPr>
          <a:xfrm>
            <a:off x="0" y="0"/>
            <a:ext cx="12192000" cy="6858000"/>
          </a:xfrm>
          <a:prstGeom prst="rect">
            <a:avLst/>
          </a:prstGeom>
          <a:noFill/>
          <a:ln>
            <a:noFill/>
          </a:ln>
        </p:spPr>
      </p:pic>
      <p:sp>
        <p:nvSpPr>
          <p:cNvPr id="2788" name="Google Shape;2788;p28"/>
          <p:cNvSpPr txBox="1">
            <a:spLocks noGrp="1"/>
          </p:cNvSpPr>
          <p:nvPr>
            <p:ph type="title"/>
          </p:nvPr>
        </p:nvSpPr>
        <p:spPr>
          <a:xfrm>
            <a:off x="7399500" y="2611667"/>
            <a:ext cx="3064400" cy="1717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11 1">
  <p:cSld name="CUSTOM_12_1_2_2">
    <p:bg>
      <p:bgPr>
        <a:solidFill>
          <a:schemeClr val="accent2"/>
        </a:solidFill>
        <a:effectLst/>
      </p:bgPr>
    </p:bg>
    <p:spTree>
      <p:nvGrpSpPr>
        <p:cNvPr id="1" name="Shape 2789"/>
        <p:cNvGrpSpPr/>
        <p:nvPr/>
      </p:nvGrpSpPr>
      <p:grpSpPr>
        <a:xfrm>
          <a:off x="0" y="0"/>
          <a:ext cx="0" cy="0"/>
          <a:chOff x="0" y="0"/>
          <a:chExt cx="0" cy="0"/>
        </a:xfrm>
      </p:grpSpPr>
      <p:grpSp>
        <p:nvGrpSpPr>
          <p:cNvPr id="2790" name="Google Shape;2790;p29"/>
          <p:cNvGrpSpPr/>
          <p:nvPr/>
        </p:nvGrpSpPr>
        <p:grpSpPr>
          <a:xfrm>
            <a:off x="-101939" y="186920"/>
            <a:ext cx="12420281" cy="6465301"/>
            <a:chOff x="-76454" y="521190"/>
            <a:chExt cx="9315211" cy="4848976"/>
          </a:xfrm>
        </p:grpSpPr>
        <p:grpSp>
          <p:nvGrpSpPr>
            <p:cNvPr id="2791" name="Google Shape;2791;p29"/>
            <p:cNvGrpSpPr/>
            <p:nvPr/>
          </p:nvGrpSpPr>
          <p:grpSpPr>
            <a:xfrm>
              <a:off x="-76454" y="1669957"/>
              <a:ext cx="9307261" cy="3700209"/>
              <a:chOff x="-76454" y="1669957"/>
              <a:chExt cx="9307261" cy="3700209"/>
            </a:xfrm>
          </p:grpSpPr>
          <p:grpSp>
            <p:nvGrpSpPr>
              <p:cNvPr id="2792" name="Google Shape;2792;p29"/>
              <p:cNvGrpSpPr/>
              <p:nvPr/>
            </p:nvGrpSpPr>
            <p:grpSpPr>
              <a:xfrm>
                <a:off x="6117405" y="1669957"/>
                <a:ext cx="3113402" cy="3677686"/>
                <a:chOff x="4977052" y="-44831"/>
                <a:chExt cx="4389400" cy="5184952"/>
              </a:xfrm>
            </p:grpSpPr>
            <p:sp>
              <p:nvSpPr>
                <p:cNvPr id="2793" name="Google Shape;2793;p29"/>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4" name="Google Shape;2794;p29"/>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5" name="Google Shape;2795;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6" name="Google Shape;2796;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7" name="Google Shape;2797;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8" name="Google Shape;2798;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9" name="Google Shape;2799;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0" name="Google Shape;2800;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1" name="Google Shape;2801;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2" name="Google Shape;2802;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03" name="Google Shape;2803;p29"/>
              <p:cNvGrpSpPr/>
              <p:nvPr/>
            </p:nvGrpSpPr>
            <p:grpSpPr>
              <a:xfrm>
                <a:off x="3009214" y="1692480"/>
                <a:ext cx="3113402" cy="3677686"/>
                <a:chOff x="4977052" y="-44831"/>
                <a:chExt cx="4389400" cy="5184952"/>
              </a:xfrm>
            </p:grpSpPr>
            <p:sp>
              <p:nvSpPr>
                <p:cNvPr id="2804" name="Google Shape;2804;p29"/>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5" name="Google Shape;2805;p29"/>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6" name="Google Shape;2806;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7" name="Google Shape;2807;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8" name="Google Shape;2808;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9" name="Google Shape;2809;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0" name="Google Shape;2810;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1" name="Google Shape;2811;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2" name="Google Shape;2812;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3" name="Google Shape;2813;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14" name="Google Shape;2814;p29"/>
              <p:cNvGrpSpPr/>
              <p:nvPr/>
            </p:nvGrpSpPr>
            <p:grpSpPr>
              <a:xfrm>
                <a:off x="-76454" y="1675579"/>
                <a:ext cx="3113402" cy="3677686"/>
                <a:chOff x="4977052" y="-44831"/>
                <a:chExt cx="4389400" cy="5184952"/>
              </a:xfrm>
            </p:grpSpPr>
            <p:sp>
              <p:nvSpPr>
                <p:cNvPr id="2815" name="Google Shape;2815;p29"/>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6" name="Google Shape;2816;p29"/>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7" name="Google Shape;2817;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8" name="Google Shape;2818;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9" name="Google Shape;2819;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0" name="Google Shape;2820;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1" name="Google Shape;2821;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2" name="Google Shape;2822;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3" name="Google Shape;2823;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4" name="Google Shape;2824;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825" name="Google Shape;2825;p29"/>
            <p:cNvGrpSpPr/>
            <p:nvPr/>
          </p:nvGrpSpPr>
          <p:grpSpPr>
            <a:xfrm>
              <a:off x="-68504" y="521190"/>
              <a:ext cx="9307261" cy="2931726"/>
              <a:chOff x="-76454" y="2438440"/>
              <a:chExt cx="9307261" cy="2931726"/>
            </a:xfrm>
          </p:grpSpPr>
          <p:grpSp>
            <p:nvGrpSpPr>
              <p:cNvPr id="2826" name="Google Shape;2826;p29"/>
              <p:cNvGrpSpPr/>
              <p:nvPr/>
            </p:nvGrpSpPr>
            <p:grpSpPr>
              <a:xfrm>
                <a:off x="6117405" y="2438440"/>
                <a:ext cx="3113402" cy="2909203"/>
                <a:chOff x="4977052" y="1038608"/>
                <a:chExt cx="4389400" cy="4101513"/>
              </a:xfrm>
            </p:grpSpPr>
            <p:sp>
              <p:nvSpPr>
                <p:cNvPr id="2827" name="Google Shape;2827;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8" name="Google Shape;2828;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9" name="Google Shape;2829;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0" name="Google Shape;2830;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1" name="Google Shape;2831;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2" name="Google Shape;2832;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3" name="Google Shape;2833;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4" name="Google Shape;2834;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35" name="Google Shape;2835;p29"/>
              <p:cNvGrpSpPr/>
              <p:nvPr/>
            </p:nvGrpSpPr>
            <p:grpSpPr>
              <a:xfrm>
                <a:off x="3009214" y="2460963"/>
                <a:ext cx="3113402" cy="2909203"/>
                <a:chOff x="4977052" y="1038608"/>
                <a:chExt cx="4389400" cy="4101513"/>
              </a:xfrm>
            </p:grpSpPr>
            <p:sp>
              <p:nvSpPr>
                <p:cNvPr id="2836" name="Google Shape;2836;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7" name="Google Shape;2837;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8" name="Google Shape;2838;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9" name="Google Shape;2839;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0" name="Google Shape;2840;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1" name="Google Shape;2841;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2" name="Google Shape;2842;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3" name="Google Shape;2843;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44" name="Google Shape;2844;p29"/>
              <p:cNvGrpSpPr/>
              <p:nvPr/>
            </p:nvGrpSpPr>
            <p:grpSpPr>
              <a:xfrm>
                <a:off x="-76454" y="2444062"/>
                <a:ext cx="3113402" cy="2909203"/>
                <a:chOff x="4977052" y="1038608"/>
                <a:chExt cx="4389400" cy="4101513"/>
              </a:xfrm>
            </p:grpSpPr>
            <p:sp>
              <p:nvSpPr>
                <p:cNvPr id="2845" name="Google Shape;2845;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6" name="Google Shape;2846;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7" name="Google Shape;2847;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8" name="Google Shape;2848;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9" name="Google Shape;2849;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0" name="Google Shape;2850;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1" name="Google Shape;2851;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2" name="Google Shape;2852;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853" name="Google Shape;2853;p2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854" name="Google Shape;2854;p29"/>
          <p:cNvPicPr preferRelativeResize="0"/>
          <p:nvPr/>
        </p:nvPicPr>
        <p:blipFill>
          <a:blip r:embed="rId2"/>
          <a:stretch>
            <a:fillRect/>
          </a:stretch>
        </p:blipFill>
        <p:spPr>
          <a:xfrm>
            <a:off x="0" y="0"/>
            <a:ext cx="12192000" cy="6858000"/>
          </a:xfrm>
          <a:prstGeom prst="rect">
            <a:avLst/>
          </a:prstGeom>
          <a:noFill/>
          <a:ln>
            <a:noFill/>
          </a:ln>
        </p:spPr>
      </p:pic>
      <p:sp>
        <p:nvSpPr>
          <p:cNvPr id="2855" name="Google Shape;2855;p29"/>
          <p:cNvSpPr txBox="1">
            <a:spLocks noGrp="1"/>
          </p:cNvSpPr>
          <p:nvPr>
            <p:ph type="title"/>
          </p:nvPr>
        </p:nvSpPr>
        <p:spPr>
          <a:xfrm>
            <a:off x="7399500" y="2611667"/>
            <a:ext cx="3064400" cy="1717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only 13">
  <p:cSld name="CUSTOM_12_1_2_1">
    <p:bg>
      <p:bgPr>
        <a:solidFill>
          <a:schemeClr val="lt2"/>
        </a:solidFill>
        <a:effectLst/>
      </p:bgPr>
    </p:bg>
    <p:spTree>
      <p:nvGrpSpPr>
        <p:cNvPr id="1" name="Shape 2856"/>
        <p:cNvGrpSpPr/>
        <p:nvPr/>
      </p:nvGrpSpPr>
      <p:grpSpPr>
        <a:xfrm>
          <a:off x="0" y="0"/>
          <a:ext cx="0" cy="0"/>
          <a:chOff x="0" y="0"/>
          <a:chExt cx="0" cy="0"/>
        </a:xfrm>
      </p:grpSpPr>
      <p:grpSp>
        <p:nvGrpSpPr>
          <p:cNvPr id="2857" name="Google Shape;2857;p30"/>
          <p:cNvGrpSpPr/>
          <p:nvPr/>
        </p:nvGrpSpPr>
        <p:grpSpPr>
          <a:xfrm>
            <a:off x="-190735" y="-16495"/>
            <a:ext cx="12400215" cy="7493993"/>
            <a:chOff x="-143051" y="-12371"/>
            <a:chExt cx="9300161" cy="5620495"/>
          </a:xfrm>
        </p:grpSpPr>
        <p:sp>
          <p:nvSpPr>
            <p:cNvPr id="2858" name="Google Shape;2858;p30"/>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9" name="Google Shape;2859;p30"/>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0" name="Google Shape;2860;p30"/>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1" name="Google Shape;2861;p30"/>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2" name="Google Shape;2862;p30"/>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3" name="Google Shape;2863;p30"/>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4" name="Google Shape;2864;p30"/>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5" name="Google Shape;2865;p30"/>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6" name="Google Shape;2866;p30"/>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7" name="Google Shape;2867;p30"/>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8" name="Google Shape;2868;p30"/>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9" name="Google Shape;2869;p30"/>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0" name="Google Shape;2870;p30"/>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1" name="Google Shape;2871;p30"/>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2" name="Google Shape;2872;p30"/>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3" name="Google Shape;2873;p30"/>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4" name="Google Shape;2874;p30"/>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5" name="Google Shape;2875;p30"/>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6" name="Google Shape;2876;p30"/>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7" name="Google Shape;2877;p30"/>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8" name="Google Shape;2878;p30"/>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9" name="Google Shape;2879;p30"/>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0" name="Google Shape;2880;p30"/>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1" name="Google Shape;2881;p30"/>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2" name="Google Shape;2882;p30"/>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3" name="Google Shape;2883;p30"/>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4" name="Google Shape;2884;p30"/>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5" name="Google Shape;2885;p30"/>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6" name="Google Shape;2886;p30"/>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7" name="Google Shape;2887;p30"/>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8" name="Google Shape;2888;p30"/>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9" name="Google Shape;2889;p30"/>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0" name="Google Shape;2890;p30"/>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1" name="Google Shape;2891;p30"/>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2" name="Google Shape;2892;p30"/>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3" name="Google Shape;2893;p30"/>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4" name="Google Shape;2894;p30"/>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5" name="Google Shape;2895;p30"/>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6" name="Google Shape;2896;p30"/>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7" name="Google Shape;2897;p30"/>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8" name="Google Shape;2898;p30"/>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9" name="Google Shape;2899;p30"/>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0" name="Google Shape;2900;p30"/>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1" name="Google Shape;2901;p30"/>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2" name="Google Shape;2902;p30"/>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3" name="Google Shape;2903;p30"/>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4" name="Google Shape;2904;p30"/>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5" name="Google Shape;2905;p30"/>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6" name="Google Shape;2906;p30"/>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7" name="Google Shape;2907;p30"/>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8" name="Google Shape;2908;p30"/>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9" name="Google Shape;2909;p30"/>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0" name="Google Shape;2910;p30"/>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1" name="Google Shape;2911;p30"/>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2" name="Google Shape;2912;p30"/>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3" name="Google Shape;2913;p30"/>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4" name="Google Shape;2914;p30"/>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5" name="Google Shape;2915;p30"/>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6" name="Google Shape;2916;p30"/>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7" name="Google Shape;2917;p30"/>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8" name="Google Shape;2918;p30"/>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9" name="Google Shape;2919;p30"/>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0" name="Google Shape;2920;p30"/>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1" name="Google Shape;2921;p30"/>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2" name="Google Shape;2922;p30"/>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3" name="Google Shape;2923;p30"/>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4" name="Google Shape;2924;p30"/>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5" name="Google Shape;2925;p30"/>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6" name="Google Shape;2926;p30"/>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7" name="Google Shape;2927;p30"/>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8" name="Google Shape;2928;p30"/>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9" name="Google Shape;2929;p30"/>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0" name="Google Shape;2930;p30"/>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1" name="Google Shape;2931;p30"/>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2" name="Google Shape;2932;p30"/>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3" name="Google Shape;2933;p30"/>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4" name="Google Shape;2934;p30"/>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5" name="Google Shape;2935;p30"/>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6" name="Google Shape;2936;p30"/>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7" name="Google Shape;2937;p30"/>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8" name="Google Shape;2938;p30"/>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9" name="Google Shape;2939;p30"/>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0" name="Google Shape;2940;p30"/>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1" name="Google Shape;2941;p30"/>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2" name="Google Shape;2942;p30"/>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3" name="Google Shape;2943;p30"/>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4" name="Google Shape;2944;p30"/>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5" name="Google Shape;2945;p30"/>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6" name="Google Shape;2946;p30"/>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7" name="Google Shape;2947;p30"/>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8" name="Google Shape;2948;p30"/>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9" name="Google Shape;2949;p30"/>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0" name="Google Shape;2950;p30"/>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1" name="Google Shape;2951;p30"/>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2" name="Google Shape;2952;p30"/>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3" name="Google Shape;2953;p30"/>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4" name="Google Shape;2954;p30"/>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5" name="Google Shape;2955;p30"/>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6" name="Google Shape;2956;p30"/>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7" name="Google Shape;2957;p30"/>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8" name="Google Shape;2958;p30"/>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9" name="Google Shape;2959;p30"/>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0" name="Google Shape;2960;p30"/>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1" name="Google Shape;2961;p30"/>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2" name="Google Shape;2962;p30"/>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3" name="Google Shape;2963;p30"/>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4" name="Google Shape;2964;p30"/>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5" name="Google Shape;2965;p30"/>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6" name="Google Shape;2966;p30"/>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7" name="Google Shape;2967;p30"/>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8" name="Google Shape;2968;p30"/>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9" name="Google Shape;2969;p30"/>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0" name="Google Shape;2970;p30"/>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1" name="Google Shape;2971;p30"/>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2" name="Google Shape;2972;p30"/>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3" name="Google Shape;2973;p30"/>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4" name="Google Shape;2974;p30"/>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5" name="Google Shape;2975;p30"/>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6" name="Google Shape;2976;p30"/>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7" name="Google Shape;2977;p30"/>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8" name="Google Shape;2978;p30"/>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9" name="Google Shape;2979;p30"/>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0" name="Google Shape;2980;p30"/>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1" name="Google Shape;2981;p30"/>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2" name="Google Shape;2982;p30"/>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3" name="Google Shape;2983;p30"/>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4" name="Google Shape;2984;p30"/>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5" name="Google Shape;2985;p30"/>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6" name="Google Shape;2986;p30"/>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7" name="Google Shape;2987;p30"/>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8" name="Google Shape;2988;p30"/>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9" name="Google Shape;2989;p30"/>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0" name="Google Shape;2990;p30"/>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1" name="Google Shape;2991;p30"/>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2" name="Google Shape;2992;p30"/>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3" name="Google Shape;2993;p30"/>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4" name="Google Shape;2994;p30"/>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5" name="Google Shape;2995;p30"/>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6" name="Google Shape;2996;p30"/>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7" name="Google Shape;2997;p30"/>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8" name="Google Shape;2998;p30"/>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9" name="Google Shape;2999;p30"/>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0" name="Google Shape;3000;p30"/>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1" name="Google Shape;3001;p30"/>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2" name="Google Shape;3002;p30"/>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3" name="Google Shape;3003;p30"/>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4" name="Google Shape;3004;p30"/>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5" name="Google Shape;3005;p30"/>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6" name="Google Shape;3006;p30"/>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7" name="Google Shape;3007;p30"/>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8" name="Google Shape;3008;p30"/>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9" name="Google Shape;3009;p30"/>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0" name="Google Shape;3010;p30"/>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1" name="Google Shape;3011;p30"/>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2" name="Google Shape;3012;p30"/>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3" name="Google Shape;3013;p30"/>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4" name="Google Shape;3014;p30"/>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5" name="Google Shape;3015;p30"/>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6" name="Google Shape;3016;p30"/>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7" name="Google Shape;3017;p30"/>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8" name="Google Shape;3018;p30"/>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9" name="Google Shape;3019;p30"/>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0" name="Google Shape;3020;p30"/>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1" name="Google Shape;3021;p30"/>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2" name="Google Shape;3022;p30"/>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3" name="Google Shape;3023;p30"/>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4" name="Google Shape;3024;p30"/>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5" name="Google Shape;3025;p30"/>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6" name="Google Shape;3026;p30"/>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7" name="Google Shape;3027;p30"/>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8" name="Google Shape;3028;p30"/>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9" name="Google Shape;3029;p30"/>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0" name="Google Shape;3030;p30"/>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1" name="Google Shape;3031;p30"/>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2" name="Google Shape;3032;p30"/>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3" name="Google Shape;3033;p30"/>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4" name="Google Shape;3034;p30"/>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5" name="Google Shape;3035;p30"/>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6" name="Google Shape;3036;p30"/>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7" name="Google Shape;3037;p30"/>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8" name="Google Shape;3038;p30"/>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9" name="Google Shape;3039;p30"/>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0" name="Google Shape;3040;p30"/>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1" name="Google Shape;3041;p30"/>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2" name="Google Shape;3042;p30"/>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3" name="Google Shape;3043;p30"/>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4" name="Google Shape;3044;p30"/>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5" name="Google Shape;3045;p30"/>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6" name="Google Shape;3046;p30"/>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7" name="Google Shape;3047;p30"/>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8" name="Google Shape;3048;p30"/>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9" name="Google Shape;3049;p30"/>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0" name="Google Shape;3050;p30"/>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1" name="Google Shape;3051;p30"/>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2" name="Google Shape;3052;p30"/>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3" name="Google Shape;3053;p30"/>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4" name="Google Shape;3054;p30"/>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5" name="Google Shape;3055;p30"/>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6" name="Google Shape;3056;p30"/>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7" name="Google Shape;3057;p30"/>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8" name="Google Shape;3058;p30"/>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9" name="Google Shape;3059;p30"/>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0" name="Google Shape;3060;p30"/>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1" name="Google Shape;3061;p30"/>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2" name="Google Shape;3062;p30"/>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3" name="Google Shape;3063;p30"/>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4" name="Google Shape;3064;p30"/>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5" name="Google Shape;3065;p30"/>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6" name="Google Shape;3066;p30"/>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7" name="Google Shape;3067;p30"/>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8" name="Google Shape;3068;p30"/>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9" name="Google Shape;3069;p30"/>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0" name="Google Shape;3070;p30"/>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1" name="Google Shape;3071;p30"/>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2" name="Google Shape;3072;p30"/>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3" name="Google Shape;3073;p30"/>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4" name="Google Shape;3074;p30"/>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5" name="Google Shape;3075;p30"/>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6" name="Google Shape;3076;p30"/>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7" name="Google Shape;3077;p30"/>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8" name="Google Shape;3078;p30"/>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9" name="Google Shape;3079;p30"/>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0" name="Google Shape;3080;p30"/>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1" name="Google Shape;3081;p30"/>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2" name="Google Shape;3082;p30"/>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3" name="Google Shape;3083;p30"/>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4" name="Google Shape;3084;p30"/>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5" name="Google Shape;3085;p30"/>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6" name="Google Shape;3086;p30"/>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7" name="Google Shape;3087;p30"/>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8" name="Google Shape;3088;p30"/>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9" name="Google Shape;3089;p30"/>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0" name="Google Shape;3090;p30"/>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1" name="Google Shape;3091;p30"/>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092" name="Google Shape;3092;p30"/>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093" name="Google Shape;3093;p30"/>
          <p:cNvPicPr preferRelativeResize="0"/>
          <p:nvPr/>
        </p:nvPicPr>
        <p:blipFill>
          <a:blip r:embed="rId2"/>
          <a:stretch>
            <a:fillRect/>
          </a:stretch>
        </p:blipFill>
        <p:spPr>
          <a:xfrm>
            <a:off x="0" y="0"/>
            <a:ext cx="12192000" cy="6858000"/>
          </a:xfrm>
          <a:prstGeom prst="rect">
            <a:avLst/>
          </a:prstGeom>
          <a:noFill/>
          <a:ln>
            <a:noFill/>
          </a:ln>
        </p:spPr>
      </p:pic>
      <p:sp>
        <p:nvSpPr>
          <p:cNvPr id="3094" name="Google Shape;3094;p30"/>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hree columns ">
  <p:cSld name="CUSTOM_4_1">
    <p:bg>
      <p:bgPr>
        <a:solidFill>
          <a:schemeClr val="dk2"/>
        </a:solidFill>
        <a:effectLst/>
      </p:bgPr>
    </p:bg>
    <p:spTree>
      <p:nvGrpSpPr>
        <p:cNvPr id="1" name="Shape 3095"/>
        <p:cNvGrpSpPr/>
        <p:nvPr/>
      </p:nvGrpSpPr>
      <p:grpSpPr>
        <a:xfrm>
          <a:off x="0" y="0"/>
          <a:ext cx="0" cy="0"/>
          <a:chOff x="0" y="0"/>
          <a:chExt cx="0" cy="0"/>
        </a:xfrm>
      </p:grpSpPr>
      <p:grpSp>
        <p:nvGrpSpPr>
          <p:cNvPr id="3096" name="Google Shape;3096;p31"/>
          <p:cNvGrpSpPr/>
          <p:nvPr/>
        </p:nvGrpSpPr>
        <p:grpSpPr>
          <a:xfrm>
            <a:off x="-431665" y="-179333"/>
            <a:ext cx="12852696" cy="7203813"/>
            <a:chOff x="-323749" y="-134500"/>
            <a:chExt cx="9639522" cy="5402860"/>
          </a:xfrm>
        </p:grpSpPr>
        <p:sp>
          <p:nvSpPr>
            <p:cNvPr id="3097" name="Google Shape;3097;p31"/>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8" name="Google Shape;3098;p31"/>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9" name="Google Shape;3099;p31"/>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0" name="Google Shape;3100;p31"/>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1" name="Google Shape;3101;p31"/>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2" name="Google Shape;3102;p31"/>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3" name="Google Shape;3103;p31"/>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4" name="Google Shape;3104;p31"/>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5" name="Google Shape;3105;p31"/>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6" name="Google Shape;3106;p31"/>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7" name="Google Shape;3107;p31"/>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8" name="Google Shape;3108;p31"/>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9" name="Google Shape;3109;p31"/>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0" name="Google Shape;3110;p31"/>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1" name="Google Shape;3111;p31"/>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2" name="Google Shape;3112;p31"/>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3" name="Google Shape;3113;p31"/>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4" name="Google Shape;3114;p31"/>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5" name="Google Shape;3115;p31"/>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6" name="Google Shape;3116;p31"/>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7" name="Google Shape;3117;p31"/>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8" name="Google Shape;3118;p31"/>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9" name="Google Shape;3119;p31"/>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0" name="Google Shape;3120;p31"/>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1" name="Google Shape;3121;p31"/>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2" name="Google Shape;3122;p31"/>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3" name="Google Shape;3123;p31"/>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124" name="Google Shape;3124;p31"/>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125" name="Google Shape;3125;p31"/>
          <p:cNvPicPr preferRelativeResize="0"/>
          <p:nvPr/>
        </p:nvPicPr>
        <p:blipFill>
          <a:blip r:embed="rId2"/>
          <a:stretch>
            <a:fillRect/>
          </a:stretch>
        </p:blipFill>
        <p:spPr>
          <a:xfrm>
            <a:off x="0" y="0"/>
            <a:ext cx="12192000" cy="6858000"/>
          </a:xfrm>
          <a:prstGeom prst="rect">
            <a:avLst/>
          </a:prstGeom>
          <a:noFill/>
          <a:ln>
            <a:noFill/>
          </a:ln>
        </p:spPr>
      </p:pic>
      <p:sp>
        <p:nvSpPr>
          <p:cNvPr id="3126" name="Google Shape;3126;p31"/>
          <p:cNvSpPr txBox="1">
            <a:spLocks noGrp="1"/>
          </p:cNvSpPr>
          <p:nvPr>
            <p:ph type="subTitle" idx="1"/>
          </p:nvPr>
        </p:nvSpPr>
        <p:spPr>
          <a:xfrm>
            <a:off x="4542200" y="4847748"/>
            <a:ext cx="3107600" cy="70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27" name="Google Shape;3127;p31"/>
          <p:cNvSpPr txBox="1">
            <a:spLocks noGrp="1"/>
          </p:cNvSpPr>
          <p:nvPr>
            <p:ph type="subTitle" idx="2"/>
          </p:nvPr>
        </p:nvSpPr>
        <p:spPr>
          <a:xfrm>
            <a:off x="7928967" y="4847748"/>
            <a:ext cx="3107600" cy="70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28" name="Google Shape;3128;p31"/>
          <p:cNvSpPr txBox="1">
            <a:spLocks noGrp="1"/>
          </p:cNvSpPr>
          <p:nvPr>
            <p:ph type="subTitle" idx="3"/>
          </p:nvPr>
        </p:nvSpPr>
        <p:spPr>
          <a:xfrm>
            <a:off x="7928967" y="4200897"/>
            <a:ext cx="3107600" cy="568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29" name="Google Shape;3129;p31"/>
          <p:cNvSpPr txBox="1">
            <a:spLocks noGrp="1"/>
          </p:cNvSpPr>
          <p:nvPr>
            <p:ph type="subTitle" idx="4"/>
          </p:nvPr>
        </p:nvSpPr>
        <p:spPr>
          <a:xfrm>
            <a:off x="1155433" y="4847748"/>
            <a:ext cx="3107600" cy="70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30" name="Google Shape;3130;p31"/>
          <p:cNvSpPr txBox="1">
            <a:spLocks noGrp="1"/>
          </p:cNvSpPr>
          <p:nvPr>
            <p:ph type="subTitle" idx="5"/>
          </p:nvPr>
        </p:nvSpPr>
        <p:spPr>
          <a:xfrm>
            <a:off x="1155433" y="4200897"/>
            <a:ext cx="3107600" cy="568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31" name="Google Shape;3131;p31"/>
          <p:cNvSpPr txBox="1">
            <a:spLocks noGrp="1"/>
          </p:cNvSpPr>
          <p:nvPr>
            <p:ph type="subTitle" idx="6"/>
          </p:nvPr>
        </p:nvSpPr>
        <p:spPr>
          <a:xfrm>
            <a:off x="4542208" y="4200897"/>
            <a:ext cx="3107600" cy="568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32" name="Google Shape;3132;p31"/>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hree columns 1">
  <p:cSld name="CUSTOM_4">
    <p:bg>
      <p:bgPr>
        <a:solidFill>
          <a:schemeClr val="accent1"/>
        </a:solidFill>
        <a:effectLst/>
      </p:bgPr>
    </p:bg>
    <p:spTree>
      <p:nvGrpSpPr>
        <p:cNvPr id="1" name="Shape 3133"/>
        <p:cNvGrpSpPr/>
        <p:nvPr/>
      </p:nvGrpSpPr>
      <p:grpSpPr>
        <a:xfrm>
          <a:off x="0" y="0"/>
          <a:ext cx="0" cy="0"/>
          <a:chOff x="0" y="0"/>
          <a:chExt cx="0" cy="0"/>
        </a:xfrm>
      </p:grpSpPr>
      <p:grpSp>
        <p:nvGrpSpPr>
          <p:cNvPr id="3134" name="Google Shape;3134;p32"/>
          <p:cNvGrpSpPr/>
          <p:nvPr/>
        </p:nvGrpSpPr>
        <p:grpSpPr>
          <a:xfrm>
            <a:off x="-431665" y="-179333"/>
            <a:ext cx="12852696" cy="7203813"/>
            <a:chOff x="-323749" y="-134500"/>
            <a:chExt cx="9639522" cy="5402860"/>
          </a:xfrm>
        </p:grpSpPr>
        <p:sp>
          <p:nvSpPr>
            <p:cNvPr id="3135" name="Google Shape;3135;p32"/>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6" name="Google Shape;3136;p32"/>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7" name="Google Shape;3137;p32"/>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8" name="Google Shape;3138;p32"/>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9" name="Google Shape;3139;p32"/>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0" name="Google Shape;3140;p32"/>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1" name="Google Shape;3141;p32"/>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2" name="Google Shape;3142;p32"/>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3" name="Google Shape;3143;p32"/>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4" name="Google Shape;3144;p32"/>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5" name="Google Shape;3145;p32"/>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6" name="Google Shape;3146;p32"/>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7" name="Google Shape;3147;p32"/>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8" name="Google Shape;3148;p32"/>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9" name="Google Shape;3149;p32"/>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0" name="Google Shape;3150;p32"/>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1" name="Google Shape;3151;p32"/>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2" name="Google Shape;3152;p32"/>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3" name="Google Shape;3153;p32"/>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4" name="Google Shape;3154;p32"/>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5" name="Google Shape;3155;p32"/>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6" name="Google Shape;3156;p32"/>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7" name="Google Shape;3157;p32"/>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8" name="Google Shape;3158;p32"/>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9" name="Google Shape;3159;p32"/>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0" name="Google Shape;3160;p32"/>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1" name="Google Shape;3161;p32"/>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162" name="Google Shape;3162;p32"/>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3" name="Google Shape;3163;p32"/>
          <p:cNvSpPr txBox="1">
            <a:spLocks noGrp="1"/>
          </p:cNvSpPr>
          <p:nvPr>
            <p:ph type="subTitle" idx="1"/>
          </p:nvPr>
        </p:nvSpPr>
        <p:spPr>
          <a:xfrm>
            <a:off x="4542200" y="4335733"/>
            <a:ext cx="3107600" cy="9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3164" name="Google Shape;3164;p32"/>
          <p:cNvSpPr txBox="1">
            <a:spLocks noGrp="1"/>
          </p:cNvSpPr>
          <p:nvPr>
            <p:ph type="subTitle" idx="2"/>
          </p:nvPr>
        </p:nvSpPr>
        <p:spPr>
          <a:xfrm>
            <a:off x="7811467" y="4335740"/>
            <a:ext cx="3107600" cy="9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3165" name="Google Shape;3165;p32"/>
          <p:cNvSpPr txBox="1">
            <a:spLocks noGrp="1"/>
          </p:cNvSpPr>
          <p:nvPr>
            <p:ph type="subTitle" idx="3"/>
          </p:nvPr>
        </p:nvSpPr>
        <p:spPr>
          <a:xfrm>
            <a:off x="7811467" y="3683320"/>
            <a:ext cx="310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66" name="Google Shape;3166;p32"/>
          <p:cNvSpPr txBox="1">
            <a:spLocks noGrp="1"/>
          </p:cNvSpPr>
          <p:nvPr>
            <p:ph type="subTitle" idx="4"/>
          </p:nvPr>
        </p:nvSpPr>
        <p:spPr>
          <a:xfrm>
            <a:off x="1272933" y="4335733"/>
            <a:ext cx="3107600" cy="9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3167" name="Google Shape;3167;p32"/>
          <p:cNvSpPr txBox="1">
            <a:spLocks noGrp="1"/>
          </p:cNvSpPr>
          <p:nvPr>
            <p:ph type="subTitle" idx="5"/>
          </p:nvPr>
        </p:nvSpPr>
        <p:spPr>
          <a:xfrm>
            <a:off x="1272933" y="3683320"/>
            <a:ext cx="310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68" name="Google Shape;3168;p32"/>
          <p:cNvSpPr txBox="1">
            <a:spLocks noGrp="1"/>
          </p:cNvSpPr>
          <p:nvPr>
            <p:ph type="subTitle" idx="6"/>
          </p:nvPr>
        </p:nvSpPr>
        <p:spPr>
          <a:xfrm>
            <a:off x="4542200" y="3683320"/>
            <a:ext cx="310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69" name="Google Shape;3169;p32"/>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pic>
        <p:nvPicPr>
          <p:cNvPr id="3170" name="Google Shape;3170;p32"/>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four columns ">
  <p:cSld name="CUSTOM_5">
    <p:bg>
      <p:bgPr>
        <a:solidFill>
          <a:schemeClr val="accent3"/>
        </a:solidFill>
        <a:effectLst/>
      </p:bgPr>
    </p:bg>
    <p:spTree>
      <p:nvGrpSpPr>
        <p:cNvPr id="1" name="Shape 3171"/>
        <p:cNvGrpSpPr/>
        <p:nvPr/>
      </p:nvGrpSpPr>
      <p:grpSpPr>
        <a:xfrm>
          <a:off x="0" y="0"/>
          <a:ext cx="0" cy="0"/>
          <a:chOff x="0" y="0"/>
          <a:chExt cx="0" cy="0"/>
        </a:xfrm>
      </p:grpSpPr>
      <p:grpSp>
        <p:nvGrpSpPr>
          <p:cNvPr id="3172" name="Google Shape;3172;p33"/>
          <p:cNvGrpSpPr/>
          <p:nvPr/>
        </p:nvGrpSpPr>
        <p:grpSpPr>
          <a:xfrm>
            <a:off x="-431665" y="-179333"/>
            <a:ext cx="12852696" cy="7203813"/>
            <a:chOff x="-323749" y="-134500"/>
            <a:chExt cx="9639522" cy="5402860"/>
          </a:xfrm>
        </p:grpSpPr>
        <p:sp>
          <p:nvSpPr>
            <p:cNvPr id="3173" name="Google Shape;3173;p33"/>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4" name="Google Shape;3174;p33"/>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5" name="Google Shape;3175;p33"/>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6" name="Google Shape;3176;p33"/>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7" name="Google Shape;3177;p33"/>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8" name="Google Shape;3178;p33"/>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9" name="Google Shape;3179;p33"/>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0" name="Google Shape;3180;p33"/>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1" name="Google Shape;3181;p33"/>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2" name="Google Shape;3182;p33"/>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3" name="Google Shape;3183;p33"/>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4" name="Google Shape;3184;p33"/>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5" name="Google Shape;3185;p33"/>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6" name="Google Shape;3186;p33"/>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7" name="Google Shape;3187;p33"/>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8" name="Google Shape;3188;p33"/>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9" name="Google Shape;3189;p33"/>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0" name="Google Shape;3190;p33"/>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1" name="Google Shape;3191;p33"/>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2" name="Google Shape;3192;p33"/>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3" name="Google Shape;3193;p33"/>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4" name="Google Shape;3194;p33"/>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5" name="Google Shape;3195;p33"/>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6" name="Google Shape;3196;p33"/>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7" name="Google Shape;3197;p33"/>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8" name="Google Shape;3198;p33"/>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9" name="Google Shape;3199;p33"/>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200" name="Google Shape;3200;p33"/>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201" name="Google Shape;3201;p33"/>
          <p:cNvPicPr preferRelativeResize="0"/>
          <p:nvPr/>
        </p:nvPicPr>
        <p:blipFill>
          <a:blip r:embed="rId2"/>
          <a:stretch>
            <a:fillRect/>
          </a:stretch>
        </p:blipFill>
        <p:spPr>
          <a:xfrm>
            <a:off x="0" y="0"/>
            <a:ext cx="12192000" cy="6858000"/>
          </a:xfrm>
          <a:prstGeom prst="rect">
            <a:avLst/>
          </a:prstGeom>
          <a:noFill/>
          <a:ln>
            <a:noFill/>
          </a:ln>
        </p:spPr>
      </p:pic>
      <p:sp>
        <p:nvSpPr>
          <p:cNvPr id="3202" name="Google Shape;3202;p33"/>
          <p:cNvSpPr txBox="1">
            <a:spLocks noGrp="1"/>
          </p:cNvSpPr>
          <p:nvPr>
            <p:ph type="subTitle" idx="1"/>
          </p:nvPr>
        </p:nvSpPr>
        <p:spPr>
          <a:xfrm>
            <a:off x="6734533" y="2722133"/>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03" name="Google Shape;3203;p33"/>
          <p:cNvSpPr txBox="1">
            <a:spLocks noGrp="1"/>
          </p:cNvSpPr>
          <p:nvPr>
            <p:ph type="subTitle" idx="2"/>
          </p:nvPr>
        </p:nvSpPr>
        <p:spPr>
          <a:xfrm>
            <a:off x="6620333" y="2027700"/>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204" name="Google Shape;3204;p33"/>
          <p:cNvSpPr txBox="1">
            <a:spLocks noGrp="1"/>
          </p:cNvSpPr>
          <p:nvPr>
            <p:ph type="subTitle" idx="3"/>
          </p:nvPr>
        </p:nvSpPr>
        <p:spPr>
          <a:xfrm>
            <a:off x="2619867" y="2722133"/>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05" name="Google Shape;3205;p33"/>
          <p:cNvSpPr txBox="1">
            <a:spLocks noGrp="1"/>
          </p:cNvSpPr>
          <p:nvPr>
            <p:ph type="subTitle" idx="4"/>
          </p:nvPr>
        </p:nvSpPr>
        <p:spPr>
          <a:xfrm>
            <a:off x="2505667" y="2027700"/>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206" name="Google Shape;3206;p33"/>
          <p:cNvSpPr txBox="1">
            <a:spLocks noGrp="1"/>
          </p:cNvSpPr>
          <p:nvPr>
            <p:ph type="subTitle" idx="5"/>
          </p:nvPr>
        </p:nvSpPr>
        <p:spPr>
          <a:xfrm>
            <a:off x="2619867" y="4668200"/>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07" name="Google Shape;3207;p33"/>
          <p:cNvSpPr txBox="1">
            <a:spLocks noGrp="1"/>
          </p:cNvSpPr>
          <p:nvPr>
            <p:ph type="subTitle" idx="6"/>
          </p:nvPr>
        </p:nvSpPr>
        <p:spPr>
          <a:xfrm>
            <a:off x="2505667" y="3941395"/>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208" name="Google Shape;3208;p33"/>
          <p:cNvSpPr txBox="1">
            <a:spLocks noGrp="1"/>
          </p:cNvSpPr>
          <p:nvPr>
            <p:ph type="subTitle" idx="7"/>
          </p:nvPr>
        </p:nvSpPr>
        <p:spPr>
          <a:xfrm>
            <a:off x="6734533" y="4668200"/>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09" name="Google Shape;3209;p33"/>
          <p:cNvSpPr txBox="1">
            <a:spLocks noGrp="1"/>
          </p:cNvSpPr>
          <p:nvPr>
            <p:ph type="subTitle" idx="8"/>
          </p:nvPr>
        </p:nvSpPr>
        <p:spPr>
          <a:xfrm>
            <a:off x="6620333" y="3941395"/>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210" name="Google Shape;3210;p33"/>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six columns ">
  <p:cSld name="CUSTOM_7">
    <p:bg>
      <p:bgPr>
        <a:solidFill>
          <a:schemeClr val="lt2"/>
        </a:solidFill>
        <a:effectLst/>
      </p:bgPr>
    </p:bg>
    <p:spTree>
      <p:nvGrpSpPr>
        <p:cNvPr id="1" name="Shape 3211"/>
        <p:cNvGrpSpPr/>
        <p:nvPr/>
      </p:nvGrpSpPr>
      <p:grpSpPr>
        <a:xfrm>
          <a:off x="0" y="0"/>
          <a:ext cx="0" cy="0"/>
          <a:chOff x="0" y="0"/>
          <a:chExt cx="0" cy="0"/>
        </a:xfrm>
      </p:grpSpPr>
      <p:grpSp>
        <p:nvGrpSpPr>
          <p:cNvPr id="3212" name="Google Shape;3212;p34"/>
          <p:cNvGrpSpPr/>
          <p:nvPr/>
        </p:nvGrpSpPr>
        <p:grpSpPr>
          <a:xfrm>
            <a:off x="-190735" y="-16495"/>
            <a:ext cx="12400215" cy="7493993"/>
            <a:chOff x="-143051" y="-12371"/>
            <a:chExt cx="9300161" cy="5620495"/>
          </a:xfrm>
        </p:grpSpPr>
        <p:sp>
          <p:nvSpPr>
            <p:cNvPr id="3213" name="Google Shape;3213;p34"/>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4" name="Google Shape;3214;p34"/>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5" name="Google Shape;3215;p34"/>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6" name="Google Shape;3216;p34"/>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7" name="Google Shape;3217;p34"/>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8" name="Google Shape;3218;p34"/>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9" name="Google Shape;3219;p34"/>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0" name="Google Shape;3220;p34"/>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1" name="Google Shape;3221;p34"/>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2" name="Google Shape;3222;p34"/>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3" name="Google Shape;3223;p34"/>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4" name="Google Shape;3224;p34"/>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5" name="Google Shape;3225;p34"/>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6" name="Google Shape;3226;p34"/>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7" name="Google Shape;3227;p34"/>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8" name="Google Shape;3228;p34"/>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9" name="Google Shape;3229;p34"/>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0" name="Google Shape;3230;p34"/>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1" name="Google Shape;3231;p34"/>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2" name="Google Shape;3232;p34"/>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3" name="Google Shape;3233;p34"/>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4" name="Google Shape;3234;p34"/>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5" name="Google Shape;3235;p34"/>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6" name="Google Shape;3236;p34"/>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7" name="Google Shape;3237;p34"/>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8" name="Google Shape;3238;p34"/>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9" name="Google Shape;3239;p34"/>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0" name="Google Shape;3240;p34"/>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1" name="Google Shape;3241;p34"/>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2" name="Google Shape;3242;p34"/>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3" name="Google Shape;3243;p34"/>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4" name="Google Shape;3244;p34"/>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5" name="Google Shape;3245;p34"/>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6" name="Google Shape;3246;p34"/>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7" name="Google Shape;3247;p34"/>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8" name="Google Shape;3248;p34"/>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9" name="Google Shape;3249;p34"/>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0" name="Google Shape;3250;p34"/>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1" name="Google Shape;3251;p34"/>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2" name="Google Shape;3252;p34"/>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3" name="Google Shape;3253;p34"/>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4" name="Google Shape;3254;p34"/>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5" name="Google Shape;3255;p34"/>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6" name="Google Shape;3256;p34"/>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7" name="Google Shape;3257;p34"/>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8" name="Google Shape;3258;p34"/>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9" name="Google Shape;3259;p34"/>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0" name="Google Shape;3260;p34"/>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1" name="Google Shape;3261;p34"/>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2" name="Google Shape;3262;p34"/>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3" name="Google Shape;3263;p34"/>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4" name="Google Shape;3264;p34"/>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5" name="Google Shape;3265;p34"/>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6" name="Google Shape;3266;p34"/>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7" name="Google Shape;3267;p34"/>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8" name="Google Shape;3268;p34"/>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9" name="Google Shape;3269;p34"/>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0" name="Google Shape;3270;p34"/>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1" name="Google Shape;3271;p34"/>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2" name="Google Shape;3272;p34"/>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3" name="Google Shape;3273;p34"/>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4" name="Google Shape;3274;p34"/>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5" name="Google Shape;3275;p34"/>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6" name="Google Shape;3276;p34"/>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7" name="Google Shape;3277;p34"/>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8" name="Google Shape;3278;p34"/>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9" name="Google Shape;3279;p34"/>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0" name="Google Shape;3280;p34"/>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1" name="Google Shape;3281;p34"/>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2" name="Google Shape;3282;p34"/>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3" name="Google Shape;3283;p34"/>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4" name="Google Shape;3284;p34"/>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5" name="Google Shape;3285;p34"/>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6" name="Google Shape;3286;p34"/>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7" name="Google Shape;3287;p34"/>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8" name="Google Shape;3288;p34"/>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9" name="Google Shape;3289;p34"/>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0" name="Google Shape;3290;p34"/>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1" name="Google Shape;3291;p34"/>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2" name="Google Shape;3292;p34"/>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3" name="Google Shape;3293;p34"/>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4" name="Google Shape;3294;p34"/>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5" name="Google Shape;3295;p34"/>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6" name="Google Shape;3296;p34"/>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7" name="Google Shape;3297;p34"/>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8" name="Google Shape;3298;p34"/>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9" name="Google Shape;3299;p34"/>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0" name="Google Shape;3300;p34"/>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1" name="Google Shape;3301;p34"/>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2" name="Google Shape;3302;p34"/>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3" name="Google Shape;3303;p34"/>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4" name="Google Shape;3304;p34"/>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5" name="Google Shape;3305;p34"/>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6" name="Google Shape;3306;p34"/>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7" name="Google Shape;3307;p34"/>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8" name="Google Shape;3308;p34"/>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9" name="Google Shape;3309;p34"/>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0" name="Google Shape;3310;p34"/>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1" name="Google Shape;3311;p34"/>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2" name="Google Shape;3312;p34"/>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3" name="Google Shape;3313;p34"/>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4" name="Google Shape;3314;p34"/>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5" name="Google Shape;3315;p34"/>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6" name="Google Shape;3316;p34"/>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7" name="Google Shape;3317;p34"/>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8" name="Google Shape;3318;p34"/>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9" name="Google Shape;3319;p34"/>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0" name="Google Shape;3320;p34"/>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1" name="Google Shape;3321;p34"/>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2" name="Google Shape;3322;p34"/>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3" name="Google Shape;3323;p34"/>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4" name="Google Shape;3324;p34"/>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5" name="Google Shape;3325;p34"/>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6" name="Google Shape;3326;p34"/>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7" name="Google Shape;3327;p34"/>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8" name="Google Shape;3328;p34"/>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9" name="Google Shape;3329;p34"/>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0" name="Google Shape;3330;p34"/>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1" name="Google Shape;3331;p34"/>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2" name="Google Shape;3332;p34"/>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3" name="Google Shape;3333;p34"/>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4" name="Google Shape;3334;p34"/>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5" name="Google Shape;3335;p34"/>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6" name="Google Shape;3336;p34"/>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7" name="Google Shape;3337;p34"/>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8" name="Google Shape;3338;p34"/>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9" name="Google Shape;3339;p34"/>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0" name="Google Shape;3340;p34"/>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1" name="Google Shape;3341;p34"/>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2" name="Google Shape;3342;p34"/>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3" name="Google Shape;3343;p34"/>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4" name="Google Shape;3344;p34"/>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5" name="Google Shape;3345;p34"/>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6" name="Google Shape;3346;p34"/>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7" name="Google Shape;3347;p34"/>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8" name="Google Shape;3348;p34"/>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9" name="Google Shape;3349;p34"/>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0" name="Google Shape;3350;p34"/>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1" name="Google Shape;3351;p34"/>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2" name="Google Shape;3352;p34"/>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3" name="Google Shape;3353;p34"/>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4" name="Google Shape;3354;p34"/>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5" name="Google Shape;3355;p34"/>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6" name="Google Shape;3356;p34"/>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7" name="Google Shape;3357;p34"/>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8" name="Google Shape;3358;p34"/>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9" name="Google Shape;3359;p34"/>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0" name="Google Shape;3360;p34"/>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1" name="Google Shape;3361;p34"/>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2" name="Google Shape;3362;p34"/>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3" name="Google Shape;3363;p34"/>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4" name="Google Shape;3364;p34"/>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5" name="Google Shape;3365;p34"/>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6" name="Google Shape;3366;p34"/>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7" name="Google Shape;3367;p34"/>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8" name="Google Shape;3368;p34"/>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9" name="Google Shape;3369;p34"/>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0" name="Google Shape;3370;p34"/>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1" name="Google Shape;3371;p34"/>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2" name="Google Shape;3372;p34"/>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3" name="Google Shape;3373;p34"/>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4" name="Google Shape;3374;p34"/>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5" name="Google Shape;3375;p34"/>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6" name="Google Shape;3376;p34"/>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7" name="Google Shape;3377;p34"/>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8" name="Google Shape;3378;p34"/>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9" name="Google Shape;3379;p34"/>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0" name="Google Shape;3380;p34"/>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1" name="Google Shape;3381;p34"/>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2" name="Google Shape;3382;p34"/>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3" name="Google Shape;3383;p34"/>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4" name="Google Shape;3384;p34"/>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5" name="Google Shape;3385;p34"/>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6" name="Google Shape;3386;p34"/>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7" name="Google Shape;3387;p34"/>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8" name="Google Shape;3388;p34"/>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9" name="Google Shape;3389;p34"/>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0" name="Google Shape;3390;p34"/>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1" name="Google Shape;3391;p34"/>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2" name="Google Shape;3392;p34"/>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3" name="Google Shape;3393;p34"/>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4" name="Google Shape;3394;p34"/>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5" name="Google Shape;3395;p34"/>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6" name="Google Shape;3396;p34"/>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7" name="Google Shape;3397;p34"/>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8" name="Google Shape;3398;p34"/>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9" name="Google Shape;3399;p34"/>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0" name="Google Shape;3400;p34"/>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1" name="Google Shape;3401;p34"/>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2" name="Google Shape;3402;p34"/>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3" name="Google Shape;3403;p34"/>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4" name="Google Shape;3404;p34"/>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5" name="Google Shape;3405;p34"/>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6" name="Google Shape;3406;p34"/>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7" name="Google Shape;3407;p34"/>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8" name="Google Shape;3408;p34"/>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9" name="Google Shape;3409;p34"/>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0" name="Google Shape;3410;p34"/>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1" name="Google Shape;3411;p34"/>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2" name="Google Shape;3412;p34"/>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3" name="Google Shape;3413;p34"/>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4" name="Google Shape;3414;p34"/>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5" name="Google Shape;3415;p34"/>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6" name="Google Shape;3416;p34"/>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7" name="Google Shape;3417;p34"/>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8" name="Google Shape;3418;p34"/>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9" name="Google Shape;3419;p34"/>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0" name="Google Shape;3420;p34"/>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1" name="Google Shape;3421;p34"/>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2" name="Google Shape;3422;p34"/>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3" name="Google Shape;3423;p34"/>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4" name="Google Shape;3424;p34"/>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5" name="Google Shape;3425;p34"/>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6" name="Google Shape;3426;p34"/>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7" name="Google Shape;3427;p34"/>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8" name="Google Shape;3428;p34"/>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9" name="Google Shape;3429;p34"/>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0" name="Google Shape;3430;p34"/>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1" name="Google Shape;3431;p34"/>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2" name="Google Shape;3432;p34"/>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3" name="Google Shape;3433;p34"/>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4" name="Google Shape;3434;p34"/>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5" name="Google Shape;3435;p34"/>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6" name="Google Shape;3436;p34"/>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7" name="Google Shape;3437;p34"/>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8" name="Google Shape;3438;p34"/>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9" name="Google Shape;3439;p34"/>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0" name="Google Shape;3440;p34"/>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1" name="Google Shape;3441;p34"/>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2" name="Google Shape;3442;p34"/>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3" name="Google Shape;3443;p34"/>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4" name="Google Shape;3444;p34"/>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5" name="Google Shape;3445;p34"/>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6" name="Google Shape;3446;p34"/>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447" name="Google Shape;3447;p3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448" name="Google Shape;3448;p34"/>
          <p:cNvPicPr preferRelativeResize="0"/>
          <p:nvPr/>
        </p:nvPicPr>
        <p:blipFill>
          <a:blip r:embed="rId2"/>
          <a:stretch>
            <a:fillRect/>
          </a:stretch>
        </p:blipFill>
        <p:spPr>
          <a:xfrm>
            <a:off x="0" y="0"/>
            <a:ext cx="12192000" cy="6858000"/>
          </a:xfrm>
          <a:prstGeom prst="rect">
            <a:avLst/>
          </a:prstGeom>
          <a:noFill/>
          <a:ln>
            <a:noFill/>
          </a:ln>
        </p:spPr>
      </p:pic>
      <p:sp>
        <p:nvSpPr>
          <p:cNvPr id="3449" name="Google Shape;3449;p34"/>
          <p:cNvSpPr txBox="1">
            <a:spLocks noGrp="1"/>
          </p:cNvSpPr>
          <p:nvPr>
            <p:ph type="subTitle" idx="1"/>
          </p:nvPr>
        </p:nvSpPr>
        <p:spPr>
          <a:xfrm>
            <a:off x="7656185" y="5342155"/>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0" name="Google Shape;3450;p34"/>
          <p:cNvSpPr txBox="1">
            <a:spLocks noGrp="1"/>
          </p:cNvSpPr>
          <p:nvPr>
            <p:ph type="subTitle" idx="2"/>
          </p:nvPr>
        </p:nvSpPr>
        <p:spPr>
          <a:xfrm>
            <a:off x="2607085" y="5342155"/>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1" name="Google Shape;3451;p34"/>
          <p:cNvSpPr txBox="1">
            <a:spLocks noGrp="1"/>
          </p:cNvSpPr>
          <p:nvPr>
            <p:ph type="subTitle" idx="3"/>
          </p:nvPr>
        </p:nvSpPr>
        <p:spPr>
          <a:xfrm>
            <a:off x="7656185" y="2215464"/>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2" name="Google Shape;3452;p34"/>
          <p:cNvSpPr txBox="1">
            <a:spLocks noGrp="1"/>
          </p:cNvSpPr>
          <p:nvPr>
            <p:ph type="subTitle" idx="4"/>
          </p:nvPr>
        </p:nvSpPr>
        <p:spPr>
          <a:xfrm>
            <a:off x="7656185" y="1706081"/>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53" name="Google Shape;3453;p34"/>
          <p:cNvSpPr txBox="1">
            <a:spLocks noGrp="1"/>
          </p:cNvSpPr>
          <p:nvPr>
            <p:ph type="subTitle" idx="5"/>
          </p:nvPr>
        </p:nvSpPr>
        <p:spPr>
          <a:xfrm>
            <a:off x="2607085" y="2215464"/>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4" name="Google Shape;3454;p34"/>
          <p:cNvSpPr txBox="1">
            <a:spLocks noGrp="1"/>
          </p:cNvSpPr>
          <p:nvPr>
            <p:ph type="subTitle" idx="6"/>
          </p:nvPr>
        </p:nvSpPr>
        <p:spPr>
          <a:xfrm>
            <a:off x="2607085" y="1706081"/>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55" name="Google Shape;3455;p34"/>
          <p:cNvSpPr txBox="1">
            <a:spLocks noGrp="1"/>
          </p:cNvSpPr>
          <p:nvPr>
            <p:ph type="subTitle" idx="7"/>
          </p:nvPr>
        </p:nvSpPr>
        <p:spPr>
          <a:xfrm>
            <a:off x="7656185" y="3773709"/>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6" name="Google Shape;3456;p34"/>
          <p:cNvSpPr txBox="1">
            <a:spLocks noGrp="1"/>
          </p:cNvSpPr>
          <p:nvPr>
            <p:ph type="subTitle" idx="8"/>
          </p:nvPr>
        </p:nvSpPr>
        <p:spPr>
          <a:xfrm>
            <a:off x="7656185" y="3271127"/>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57" name="Google Shape;3457;p34"/>
          <p:cNvSpPr txBox="1">
            <a:spLocks noGrp="1"/>
          </p:cNvSpPr>
          <p:nvPr>
            <p:ph type="subTitle" idx="9"/>
          </p:nvPr>
        </p:nvSpPr>
        <p:spPr>
          <a:xfrm>
            <a:off x="2607085" y="3773709"/>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8" name="Google Shape;3458;p34"/>
          <p:cNvSpPr txBox="1">
            <a:spLocks noGrp="1"/>
          </p:cNvSpPr>
          <p:nvPr>
            <p:ph type="subTitle" idx="13"/>
          </p:nvPr>
        </p:nvSpPr>
        <p:spPr>
          <a:xfrm>
            <a:off x="2607085" y="3271111"/>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59" name="Google Shape;3459;p34"/>
          <p:cNvSpPr txBox="1">
            <a:spLocks noGrp="1"/>
          </p:cNvSpPr>
          <p:nvPr>
            <p:ph type="subTitle" idx="14"/>
          </p:nvPr>
        </p:nvSpPr>
        <p:spPr>
          <a:xfrm>
            <a:off x="7656185" y="4829373"/>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60" name="Google Shape;3460;p34"/>
          <p:cNvSpPr txBox="1">
            <a:spLocks noGrp="1"/>
          </p:cNvSpPr>
          <p:nvPr>
            <p:ph type="subTitle" idx="15"/>
          </p:nvPr>
        </p:nvSpPr>
        <p:spPr>
          <a:xfrm>
            <a:off x="2607085" y="4829373"/>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61" name="Google Shape;3461;p34"/>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Numbers and text">
  <p:cSld name="CUSTOM_8">
    <p:bg>
      <p:bgPr>
        <a:solidFill>
          <a:schemeClr val="accent4"/>
        </a:solidFill>
        <a:effectLst/>
      </p:bgPr>
    </p:bg>
    <p:spTree>
      <p:nvGrpSpPr>
        <p:cNvPr id="1" name="Shape 3462"/>
        <p:cNvGrpSpPr/>
        <p:nvPr/>
      </p:nvGrpSpPr>
      <p:grpSpPr>
        <a:xfrm>
          <a:off x="0" y="0"/>
          <a:ext cx="0" cy="0"/>
          <a:chOff x="0" y="0"/>
          <a:chExt cx="0" cy="0"/>
        </a:xfrm>
      </p:grpSpPr>
      <p:grpSp>
        <p:nvGrpSpPr>
          <p:cNvPr id="3463" name="Google Shape;3463;p35"/>
          <p:cNvGrpSpPr/>
          <p:nvPr/>
        </p:nvGrpSpPr>
        <p:grpSpPr>
          <a:xfrm>
            <a:off x="-190735" y="-16495"/>
            <a:ext cx="12400215" cy="7493993"/>
            <a:chOff x="-143051" y="-12371"/>
            <a:chExt cx="9300161" cy="5620495"/>
          </a:xfrm>
        </p:grpSpPr>
        <p:sp>
          <p:nvSpPr>
            <p:cNvPr id="3464" name="Google Shape;3464;p35"/>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5" name="Google Shape;3465;p35"/>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6" name="Google Shape;3466;p35"/>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7" name="Google Shape;3467;p35"/>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8" name="Google Shape;3468;p35"/>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9" name="Google Shape;3469;p35"/>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0" name="Google Shape;3470;p35"/>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1" name="Google Shape;3471;p35"/>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2" name="Google Shape;3472;p35"/>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3" name="Google Shape;3473;p35"/>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4" name="Google Shape;3474;p35"/>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5" name="Google Shape;3475;p35"/>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6" name="Google Shape;3476;p35"/>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7" name="Google Shape;3477;p35"/>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8" name="Google Shape;3478;p35"/>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9" name="Google Shape;3479;p35"/>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0" name="Google Shape;3480;p35"/>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1" name="Google Shape;3481;p35"/>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2" name="Google Shape;3482;p35"/>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3" name="Google Shape;3483;p35"/>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4" name="Google Shape;3484;p35"/>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5" name="Google Shape;3485;p35"/>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6" name="Google Shape;3486;p35"/>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7" name="Google Shape;3487;p35"/>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8" name="Google Shape;3488;p35"/>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9" name="Google Shape;3489;p35"/>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0" name="Google Shape;3490;p35"/>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1" name="Google Shape;3491;p35"/>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2" name="Google Shape;3492;p35"/>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3" name="Google Shape;3493;p35"/>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4" name="Google Shape;3494;p35"/>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5" name="Google Shape;3495;p35"/>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6" name="Google Shape;3496;p35"/>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7" name="Google Shape;3497;p35"/>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8" name="Google Shape;3498;p35"/>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9" name="Google Shape;3499;p35"/>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0" name="Google Shape;3500;p35"/>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1" name="Google Shape;3501;p35"/>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2" name="Google Shape;3502;p35"/>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3" name="Google Shape;3503;p35"/>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4" name="Google Shape;3504;p35"/>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5" name="Google Shape;3505;p35"/>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6" name="Google Shape;3506;p35"/>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7" name="Google Shape;3507;p35"/>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8" name="Google Shape;3508;p35"/>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9" name="Google Shape;3509;p35"/>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0" name="Google Shape;3510;p35"/>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1" name="Google Shape;3511;p35"/>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2" name="Google Shape;3512;p35"/>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3" name="Google Shape;3513;p35"/>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4" name="Google Shape;3514;p35"/>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5" name="Google Shape;3515;p35"/>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6" name="Google Shape;3516;p35"/>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7" name="Google Shape;3517;p35"/>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8" name="Google Shape;3518;p35"/>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9" name="Google Shape;3519;p35"/>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0" name="Google Shape;3520;p35"/>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1" name="Google Shape;3521;p35"/>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2" name="Google Shape;3522;p35"/>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3" name="Google Shape;3523;p35"/>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4" name="Google Shape;3524;p35"/>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5" name="Google Shape;3525;p35"/>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6" name="Google Shape;3526;p35"/>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7" name="Google Shape;3527;p35"/>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8" name="Google Shape;3528;p35"/>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9" name="Google Shape;3529;p35"/>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0" name="Google Shape;3530;p35"/>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1" name="Google Shape;3531;p35"/>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2" name="Google Shape;3532;p35"/>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3" name="Google Shape;3533;p35"/>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4" name="Google Shape;3534;p35"/>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5" name="Google Shape;3535;p35"/>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6" name="Google Shape;3536;p35"/>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7" name="Google Shape;3537;p35"/>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8" name="Google Shape;3538;p35"/>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9" name="Google Shape;3539;p35"/>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0" name="Google Shape;3540;p35"/>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1" name="Google Shape;3541;p35"/>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2" name="Google Shape;3542;p35"/>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3" name="Google Shape;3543;p35"/>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4" name="Google Shape;3544;p35"/>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5" name="Google Shape;3545;p35"/>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6" name="Google Shape;3546;p35"/>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7" name="Google Shape;3547;p35"/>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8" name="Google Shape;3548;p35"/>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9" name="Google Shape;3549;p35"/>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0" name="Google Shape;3550;p35"/>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1" name="Google Shape;3551;p35"/>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2" name="Google Shape;3552;p35"/>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3" name="Google Shape;3553;p35"/>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4" name="Google Shape;3554;p35"/>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5" name="Google Shape;3555;p35"/>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6" name="Google Shape;3556;p35"/>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7" name="Google Shape;3557;p35"/>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8" name="Google Shape;3558;p35"/>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9" name="Google Shape;3559;p35"/>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0" name="Google Shape;3560;p35"/>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1" name="Google Shape;3561;p35"/>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2" name="Google Shape;3562;p35"/>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3" name="Google Shape;3563;p35"/>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4" name="Google Shape;3564;p35"/>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5" name="Google Shape;3565;p35"/>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6" name="Google Shape;3566;p35"/>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7" name="Google Shape;3567;p35"/>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8" name="Google Shape;3568;p35"/>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9" name="Google Shape;3569;p35"/>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0" name="Google Shape;3570;p35"/>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1" name="Google Shape;3571;p35"/>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2" name="Google Shape;3572;p35"/>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3" name="Google Shape;3573;p35"/>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4" name="Google Shape;3574;p35"/>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5" name="Google Shape;3575;p35"/>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6" name="Google Shape;3576;p35"/>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7" name="Google Shape;3577;p35"/>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8" name="Google Shape;3578;p35"/>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9" name="Google Shape;3579;p35"/>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0" name="Google Shape;3580;p35"/>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1" name="Google Shape;3581;p35"/>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2" name="Google Shape;3582;p35"/>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3" name="Google Shape;3583;p35"/>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4" name="Google Shape;3584;p35"/>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5" name="Google Shape;3585;p35"/>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6" name="Google Shape;3586;p35"/>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7" name="Google Shape;3587;p35"/>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8" name="Google Shape;3588;p35"/>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9" name="Google Shape;3589;p35"/>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0" name="Google Shape;3590;p35"/>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1" name="Google Shape;3591;p35"/>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2" name="Google Shape;3592;p35"/>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3" name="Google Shape;3593;p35"/>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4" name="Google Shape;3594;p35"/>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5" name="Google Shape;3595;p35"/>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6" name="Google Shape;3596;p35"/>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7" name="Google Shape;3597;p35"/>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8" name="Google Shape;3598;p35"/>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9" name="Google Shape;3599;p35"/>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0" name="Google Shape;3600;p35"/>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1" name="Google Shape;3601;p35"/>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2" name="Google Shape;3602;p35"/>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3" name="Google Shape;3603;p35"/>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4" name="Google Shape;3604;p35"/>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5" name="Google Shape;3605;p35"/>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6" name="Google Shape;3606;p35"/>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7" name="Google Shape;3607;p35"/>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8" name="Google Shape;3608;p35"/>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9" name="Google Shape;3609;p35"/>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0" name="Google Shape;3610;p35"/>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1" name="Google Shape;3611;p35"/>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2" name="Google Shape;3612;p35"/>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3" name="Google Shape;3613;p35"/>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4" name="Google Shape;3614;p35"/>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5" name="Google Shape;3615;p35"/>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6" name="Google Shape;3616;p35"/>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7" name="Google Shape;3617;p35"/>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8" name="Google Shape;3618;p35"/>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9" name="Google Shape;3619;p35"/>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0" name="Google Shape;3620;p35"/>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1" name="Google Shape;3621;p35"/>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2" name="Google Shape;3622;p35"/>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3" name="Google Shape;3623;p35"/>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4" name="Google Shape;3624;p35"/>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5" name="Google Shape;3625;p35"/>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6" name="Google Shape;3626;p35"/>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7" name="Google Shape;3627;p35"/>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8" name="Google Shape;3628;p35"/>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9" name="Google Shape;3629;p35"/>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0" name="Google Shape;3630;p35"/>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1" name="Google Shape;3631;p35"/>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2" name="Google Shape;3632;p35"/>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3" name="Google Shape;3633;p35"/>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4" name="Google Shape;3634;p35"/>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5" name="Google Shape;3635;p35"/>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6" name="Google Shape;3636;p35"/>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7" name="Google Shape;3637;p35"/>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8" name="Google Shape;3638;p35"/>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9" name="Google Shape;3639;p35"/>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0" name="Google Shape;3640;p35"/>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1" name="Google Shape;3641;p35"/>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2" name="Google Shape;3642;p35"/>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3" name="Google Shape;3643;p35"/>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4" name="Google Shape;3644;p35"/>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5" name="Google Shape;3645;p35"/>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6" name="Google Shape;3646;p35"/>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7" name="Google Shape;3647;p35"/>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8" name="Google Shape;3648;p35"/>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9" name="Google Shape;3649;p35"/>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0" name="Google Shape;3650;p35"/>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1" name="Google Shape;3651;p35"/>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2" name="Google Shape;3652;p35"/>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3" name="Google Shape;3653;p35"/>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4" name="Google Shape;3654;p35"/>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5" name="Google Shape;3655;p35"/>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6" name="Google Shape;3656;p35"/>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7" name="Google Shape;3657;p35"/>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8" name="Google Shape;3658;p35"/>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9" name="Google Shape;3659;p35"/>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0" name="Google Shape;3660;p35"/>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1" name="Google Shape;3661;p35"/>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2" name="Google Shape;3662;p35"/>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3" name="Google Shape;3663;p35"/>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4" name="Google Shape;3664;p35"/>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5" name="Google Shape;3665;p35"/>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6" name="Google Shape;3666;p35"/>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7" name="Google Shape;3667;p35"/>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8" name="Google Shape;3668;p35"/>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9" name="Google Shape;3669;p35"/>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0" name="Google Shape;3670;p35"/>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1" name="Google Shape;3671;p35"/>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2" name="Google Shape;3672;p35"/>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3" name="Google Shape;3673;p35"/>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4" name="Google Shape;3674;p35"/>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5" name="Google Shape;3675;p35"/>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6" name="Google Shape;3676;p35"/>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7" name="Google Shape;3677;p35"/>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8" name="Google Shape;3678;p35"/>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9" name="Google Shape;3679;p35"/>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0" name="Google Shape;3680;p35"/>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1" name="Google Shape;3681;p35"/>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2" name="Google Shape;3682;p35"/>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3" name="Google Shape;3683;p35"/>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4" name="Google Shape;3684;p35"/>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5" name="Google Shape;3685;p35"/>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6" name="Google Shape;3686;p35"/>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7" name="Google Shape;3687;p35"/>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8" name="Google Shape;3688;p35"/>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9" name="Google Shape;3689;p35"/>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0" name="Google Shape;3690;p35"/>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1" name="Google Shape;3691;p35"/>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2" name="Google Shape;3692;p35"/>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3" name="Google Shape;3693;p35"/>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4" name="Google Shape;3694;p35"/>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5" name="Google Shape;3695;p35"/>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6" name="Google Shape;3696;p35"/>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7" name="Google Shape;3697;p35"/>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698" name="Google Shape;3698;p35"/>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699" name="Google Shape;3699;p35"/>
          <p:cNvPicPr preferRelativeResize="0"/>
          <p:nvPr/>
        </p:nvPicPr>
        <p:blipFill>
          <a:blip r:embed="rId2"/>
          <a:stretch>
            <a:fillRect/>
          </a:stretch>
        </p:blipFill>
        <p:spPr>
          <a:xfrm>
            <a:off x="0" y="0"/>
            <a:ext cx="12192000" cy="6858000"/>
          </a:xfrm>
          <a:prstGeom prst="rect">
            <a:avLst/>
          </a:prstGeom>
          <a:noFill/>
          <a:ln>
            <a:noFill/>
          </a:ln>
        </p:spPr>
      </p:pic>
      <p:sp>
        <p:nvSpPr>
          <p:cNvPr id="3700" name="Google Shape;3700;p35"/>
          <p:cNvSpPr txBox="1">
            <a:spLocks noGrp="1"/>
          </p:cNvSpPr>
          <p:nvPr>
            <p:ph type="title" hasCustomPrompt="1"/>
          </p:nvPr>
        </p:nvSpPr>
        <p:spPr>
          <a:xfrm>
            <a:off x="2964800" y="757633"/>
            <a:ext cx="6262400" cy="116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01" name="Google Shape;3701;p35"/>
          <p:cNvSpPr txBox="1">
            <a:spLocks noGrp="1"/>
          </p:cNvSpPr>
          <p:nvPr>
            <p:ph type="subTitle" idx="1"/>
          </p:nvPr>
        </p:nvSpPr>
        <p:spPr>
          <a:xfrm>
            <a:off x="2964800" y="1885100"/>
            <a:ext cx="6262400" cy="5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panose="020B0503020203020204"/>
              <a:buNone/>
              <a:defRPr sz="2265">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3702" name="Google Shape;3702;p35"/>
          <p:cNvSpPr txBox="1">
            <a:spLocks noGrp="1"/>
          </p:cNvSpPr>
          <p:nvPr>
            <p:ph type="title" idx="2" hasCustomPrompt="1"/>
          </p:nvPr>
        </p:nvSpPr>
        <p:spPr>
          <a:xfrm>
            <a:off x="2964800" y="2469900"/>
            <a:ext cx="6262400" cy="116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03" name="Google Shape;3703;p35"/>
          <p:cNvSpPr txBox="1">
            <a:spLocks noGrp="1"/>
          </p:cNvSpPr>
          <p:nvPr>
            <p:ph type="subTitle" idx="3"/>
          </p:nvPr>
        </p:nvSpPr>
        <p:spPr>
          <a:xfrm>
            <a:off x="2964800" y="3619799"/>
            <a:ext cx="6262400" cy="5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panose="020B0503020203020204"/>
              <a:buNone/>
              <a:defRPr sz="2265">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3704" name="Google Shape;3704;p35"/>
          <p:cNvSpPr txBox="1">
            <a:spLocks noGrp="1"/>
          </p:cNvSpPr>
          <p:nvPr>
            <p:ph type="title" idx="4" hasCustomPrompt="1"/>
          </p:nvPr>
        </p:nvSpPr>
        <p:spPr>
          <a:xfrm>
            <a:off x="2964800" y="4218203"/>
            <a:ext cx="6262400" cy="116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05" name="Google Shape;3705;p35"/>
          <p:cNvSpPr txBox="1">
            <a:spLocks noGrp="1"/>
          </p:cNvSpPr>
          <p:nvPr>
            <p:ph type="subTitle" idx="5"/>
          </p:nvPr>
        </p:nvSpPr>
        <p:spPr>
          <a:xfrm>
            <a:off x="2964800" y="5379396"/>
            <a:ext cx="6262400" cy="5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panose="020B0503020203020204"/>
              <a:buNone/>
              <a:defRPr sz="2265">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ext ">
  <p:cSld name="CUSTOM_9_1">
    <p:bg>
      <p:bgPr>
        <a:solidFill>
          <a:schemeClr val="accent4"/>
        </a:solidFill>
        <a:effectLst/>
      </p:bgPr>
    </p:bg>
    <p:spTree>
      <p:nvGrpSpPr>
        <p:cNvPr id="1" name="Shape 3706"/>
        <p:cNvGrpSpPr/>
        <p:nvPr/>
      </p:nvGrpSpPr>
      <p:grpSpPr>
        <a:xfrm>
          <a:off x="0" y="0"/>
          <a:ext cx="0" cy="0"/>
          <a:chOff x="0" y="0"/>
          <a:chExt cx="0" cy="0"/>
        </a:xfrm>
      </p:grpSpPr>
      <p:grpSp>
        <p:nvGrpSpPr>
          <p:cNvPr id="3707" name="Google Shape;3707;p36"/>
          <p:cNvGrpSpPr/>
          <p:nvPr/>
        </p:nvGrpSpPr>
        <p:grpSpPr>
          <a:xfrm>
            <a:off x="-431665" y="-179333"/>
            <a:ext cx="12852696" cy="7203813"/>
            <a:chOff x="-323749" y="-134500"/>
            <a:chExt cx="9639522" cy="5402860"/>
          </a:xfrm>
        </p:grpSpPr>
        <p:sp>
          <p:nvSpPr>
            <p:cNvPr id="3708" name="Google Shape;3708;p36"/>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09" name="Google Shape;3709;p36"/>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0" name="Google Shape;3710;p36"/>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1" name="Google Shape;3711;p36"/>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2" name="Google Shape;3712;p36"/>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3" name="Google Shape;3713;p36"/>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4" name="Google Shape;3714;p36"/>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5" name="Google Shape;3715;p36"/>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6" name="Google Shape;3716;p36"/>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7" name="Google Shape;3717;p36"/>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8" name="Google Shape;3718;p36"/>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9" name="Google Shape;3719;p36"/>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0" name="Google Shape;3720;p36"/>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1" name="Google Shape;3721;p36"/>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2" name="Google Shape;3722;p36"/>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3" name="Google Shape;3723;p36"/>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4" name="Google Shape;3724;p36"/>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5" name="Google Shape;3725;p36"/>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6" name="Google Shape;3726;p36"/>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7" name="Google Shape;3727;p36"/>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8" name="Google Shape;3728;p36"/>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9" name="Google Shape;3729;p36"/>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0" name="Google Shape;3730;p36"/>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1" name="Google Shape;3731;p36"/>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2" name="Google Shape;3732;p36"/>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3" name="Google Shape;3733;p36"/>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4" name="Google Shape;3734;p36"/>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735" name="Google Shape;3735;p36"/>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736" name="Google Shape;3736;p36"/>
          <p:cNvPicPr preferRelativeResize="0"/>
          <p:nvPr/>
        </p:nvPicPr>
        <p:blipFill>
          <a:blip r:embed="rId2"/>
          <a:stretch>
            <a:fillRect/>
          </a:stretch>
        </p:blipFill>
        <p:spPr>
          <a:xfrm>
            <a:off x="0" y="0"/>
            <a:ext cx="12192000" cy="6858000"/>
          </a:xfrm>
          <a:prstGeom prst="rect">
            <a:avLst/>
          </a:prstGeom>
          <a:noFill/>
          <a:ln>
            <a:noFill/>
          </a:ln>
        </p:spPr>
      </p:pic>
      <p:sp>
        <p:nvSpPr>
          <p:cNvPr id="3737" name="Google Shape;3737;p36"/>
          <p:cNvSpPr txBox="1">
            <a:spLocks noGrp="1"/>
          </p:cNvSpPr>
          <p:nvPr>
            <p:ph type="subTitle" idx="1"/>
          </p:nvPr>
        </p:nvSpPr>
        <p:spPr>
          <a:xfrm>
            <a:off x="6314884" y="3452000"/>
            <a:ext cx="4154000" cy="1565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5"/>
            </a:lvl1pPr>
            <a:lvl2pPr lvl="1" rtl="0">
              <a:spcBef>
                <a:spcPts val="0"/>
              </a:spcBef>
              <a:spcAft>
                <a:spcPts val="0"/>
              </a:spcAft>
              <a:buSzPts val="1600"/>
              <a:buNone/>
              <a:defRPr sz="2135"/>
            </a:lvl2pPr>
            <a:lvl3pPr lvl="2" rtl="0">
              <a:spcBef>
                <a:spcPts val="0"/>
              </a:spcBef>
              <a:spcAft>
                <a:spcPts val="0"/>
              </a:spcAft>
              <a:buSzPts val="1600"/>
              <a:buNone/>
              <a:defRPr sz="2135"/>
            </a:lvl3pPr>
            <a:lvl4pPr lvl="3" rtl="0">
              <a:spcBef>
                <a:spcPts val="0"/>
              </a:spcBef>
              <a:spcAft>
                <a:spcPts val="0"/>
              </a:spcAft>
              <a:buSzPts val="1600"/>
              <a:buNone/>
              <a:defRPr sz="2135"/>
            </a:lvl4pPr>
            <a:lvl5pPr lvl="4" rtl="0">
              <a:spcBef>
                <a:spcPts val="0"/>
              </a:spcBef>
              <a:spcAft>
                <a:spcPts val="0"/>
              </a:spcAft>
              <a:buSzPts val="1600"/>
              <a:buNone/>
              <a:defRPr sz="2135"/>
            </a:lvl5pPr>
            <a:lvl6pPr lvl="5" rtl="0">
              <a:spcBef>
                <a:spcPts val="0"/>
              </a:spcBef>
              <a:spcAft>
                <a:spcPts val="0"/>
              </a:spcAft>
              <a:buSzPts val="1600"/>
              <a:buNone/>
              <a:defRPr sz="2135"/>
            </a:lvl6pPr>
            <a:lvl7pPr lvl="6" rtl="0">
              <a:spcBef>
                <a:spcPts val="0"/>
              </a:spcBef>
              <a:spcAft>
                <a:spcPts val="0"/>
              </a:spcAft>
              <a:buSzPts val="1600"/>
              <a:buNone/>
              <a:defRPr sz="2135"/>
            </a:lvl7pPr>
            <a:lvl8pPr lvl="7" rtl="0">
              <a:spcBef>
                <a:spcPts val="0"/>
              </a:spcBef>
              <a:spcAft>
                <a:spcPts val="0"/>
              </a:spcAft>
              <a:buSzPts val="1600"/>
              <a:buNone/>
              <a:defRPr sz="2135"/>
            </a:lvl8pPr>
            <a:lvl9pPr lvl="8" rtl="0">
              <a:spcBef>
                <a:spcPts val="0"/>
              </a:spcBef>
              <a:spcAft>
                <a:spcPts val="0"/>
              </a:spcAft>
              <a:buSzPts val="1600"/>
              <a:buNone/>
              <a:defRPr sz="2135"/>
            </a:lvl9pPr>
          </a:lstStyle>
          <a:p>
            <a:endParaRPr/>
          </a:p>
        </p:txBody>
      </p:sp>
      <p:sp>
        <p:nvSpPr>
          <p:cNvPr id="3738" name="Google Shape;3738;p36"/>
          <p:cNvSpPr txBox="1">
            <a:spLocks noGrp="1"/>
          </p:cNvSpPr>
          <p:nvPr>
            <p:ph type="title"/>
          </p:nvPr>
        </p:nvSpPr>
        <p:spPr>
          <a:xfrm>
            <a:off x="6314900" y="2542133"/>
            <a:ext cx="4046000" cy="934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text 1">
  <p:cSld name="CUSTOM_9_1_1">
    <p:bg>
      <p:bgPr>
        <a:solidFill>
          <a:schemeClr val="accent3"/>
        </a:solidFill>
        <a:effectLst/>
      </p:bgPr>
    </p:bg>
    <p:spTree>
      <p:nvGrpSpPr>
        <p:cNvPr id="1" name="Shape 3739"/>
        <p:cNvGrpSpPr/>
        <p:nvPr/>
      </p:nvGrpSpPr>
      <p:grpSpPr>
        <a:xfrm>
          <a:off x="0" y="0"/>
          <a:ext cx="0" cy="0"/>
          <a:chOff x="0" y="0"/>
          <a:chExt cx="0" cy="0"/>
        </a:xfrm>
      </p:grpSpPr>
      <p:grpSp>
        <p:nvGrpSpPr>
          <p:cNvPr id="3740" name="Google Shape;3740;p37"/>
          <p:cNvGrpSpPr/>
          <p:nvPr/>
        </p:nvGrpSpPr>
        <p:grpSpPr>
          <a:xfrm>
            <a:off x="-190735" y="-16495"/>
            <a:ext cx="12400215" cy="7493993"/>
            <a:chOff x="-143051" y="-12371"/>
            <a:chExt cx="9300161" cy="5620495"/>
          </a:xfrm>
        </p:grpSpPr>
        <p:sp>
          <p:nvSpPr>
            <p:cNvPr id="3741" name="Google Shape;3741;p37"/>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2" name="Google Shape;3742;p37"/>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3" name="Google Shape;3743;p37"/>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4" name="Google Shape;3744;p37"/>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5" name="Google Shape;3745;p37"/>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6" name="Google Shape;3746;p37"/>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7" name="Google Shape;3747;p37"/>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8" name="Google Shape;3748;p37"/>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9" name="Google Shape;3749;p37"/>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0" name="Google Shape;3750;p37"/>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1" name="Google Shape;3751;p37"/>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2" name="Google Shape;3752;p37"/>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3" name="Google Shape;3753;p37"/>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4" name="Google Shape;3754;p37"/>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5" name="Google Shape;3755;p37"/>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6" name="Google Shape;3756;p37"/>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7" name="Google Shape;3757;p37"/>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8" name="Google Shape;3758;p37"/>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9" name="Google Shape;3759;p37"/>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0" name="Google Shape;3760;p37"/>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1" name="Google Shape;3761;p37"/>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2" name="Google Shape;3762;p37"/>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3" name="Google Shape;3763;p37"/>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4" name="Google Shape;3764;p37"/>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5" name="Google Shape;3765;p37"/>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6" name="Google Shape;3766;p37"/>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7" name="Google Shape;3767;p37"/>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8" name="Google Shape;3768;p37"/>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9" name="Google Shape;3769;p37"/>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0" name="Google Shape;3770;p37"/>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1" name="Google Shape;3771;p37"/>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2" name="Google Shape;3772;p37"/>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3" name="Google Shape;3773;p37"/>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4" name="Google Shape;3774;p37"/>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5" name="Google Shape;3775;p37"/>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6" name="Google Shape;3776;p37"/>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7" name="Google Shape;3777;p37"/>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8" name="Google Shape;3778;p37"/>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9" name="Google Shape;3779;p37"/>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0" name="Google Shape;3780;p37"/>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1" name="Google Shape;3781;p37"/>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2" name="Google Shape;3782;p37"/>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3" name="Google Shape;3783;p37"/>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4" name="Google Shape;3784;p37"/>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5" name="Google Shape;3785;p37"/>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6" name="Google Shape;3786;p37"/>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7" name="Google Shape;3787;p37"/>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8" name="Google Shape;3788;p37"/>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9" name="Google Shape;3789;p37"/>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0" name="Google Shape;3790;p37"/>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1" name="Google Shape;3791;p37"/>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2" name="Google Shape;3792;p37"/>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3" name="Google Shape;3793;p37"/>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4" name="Google Shape;3794;p37"/>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5" name="Google Shape;3795;p37"/>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6" name="Google Shape;3796;p37"/>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7" name="Google Shape;3797;p37"/>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8" name="Google Shape;3798;p37"/>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9" name="Google Shape;3799;p37"/>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0" name="Google Shape;3800;p37"/>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1" name="Google Shape;3801;p37"/>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2" name="Google Shape;3802;p37"/>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3" name="Google Shape;3803;p37"/>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4" name="Google Shape;3804;p37"/>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5" name="Google Shape;3805;p37"/>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6" name="Google Shape;3806;p37"/>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7" name="Google Shape;3807;p37"/>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8" name="Google Shape;3808;p37"/>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9" name="Google Shape;3809;p37"/>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0" name="Google Shape;3810;p37"/>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1" name="Google Shape;3811;p37"/>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2" name="Google Shape;3812;p37"/>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3" name="Google Shape;3813;p37"/>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4" name="Google Shape;3814;p37"/>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5" name="Google Shape;3815;p37"/>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6" name="Google Shape;3816;p37"/>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7" name="Google Shape;3817;p37"/>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8" name="Google Shape;3818;p37"/>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9" name="Google Shape;3819;p37"/>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0" name="Google Shape;3820;p37"/>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1" name="Google Shape;3821;p37"/>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2" name="Google Shape;3822;p37"/>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3" name="Google Shape;3823;p37"/>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4" name="Google Shape;3824;p37"/>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5" name="Google Shape;3825;p37"/>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6" name="Google Shape;3826;p37"/>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7" name="Google Shape;3827;p37"/>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8" name="Google Shape;3828;p37"/>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9" name="Google Shape;3829;p37"/>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0" name="Google Shape;3830;p37"/>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1" name="Google Shape;3831;p37"/>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2" name="Google Shape;3832;p37"/>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3" name="Google Shape;3833;p37"/>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4" name="Google Shape;3834;p37"/>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5" name="Google Shape;3835;p37"/>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6" name="Google Shape;3836;p37"/>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7" name="Google Shape;3837;p37"/>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8" name="Google Shape;3838;p37"/>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9" name="Google Shape;3839;p37"/>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0" name="Google Shape;3840;p37"/>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1" name="Google Shape;3841;p37"/>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2" name="Google Shape;3842;p37"/>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3" name="Google Shape;3843;p37"/>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4" name="Google Shape;3844;p37"/>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5" name="Google Shape;3845;p37"/>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6" name="Google Shape;3846;p37"/>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7" name="Google Shape;3847;p37"/>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8" name="Google Shape;3848;p37"/>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9" name="Google Shape;3849;p37"/>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0" name="Google Shape;3850;p37"/>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1" name="Google Shape;3851;p37"/>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2" name="Google Shape;3852;p37"/>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3" name="Google Shape;3853;p37"/>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4" name="Google Shape;3854;p37"/>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5" name="Google Shape;3855;p37"/>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6" name="Google Shape;3856;p37"/>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7" name="Google Shape;3857;p37"/>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8" name="Google Shape;3858;p37"/>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9" name="Google Shape;3859;p37"/>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0" name="Google Shape;3860;p37"/>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1" name="Google Shape;3861;p37"/>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2" name="Google Shape;3862;p37"/>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3" name="Google Shape;3863;p37"/>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4" name="Google Shape;3864;p37"/>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5" name="Google Shape;3865;p37"/>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6" name="Google Shape;3866;p37"/>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7" name="Google Shape;3867;p37"/>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8" name="Google Shape;3868;p37"/>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9" name="Google Shape;3869;p37"/>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0" name="Google Shape;3870;p37"/>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1" name="Google Shape;3871;p37"/>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2" name="Google Shape;3872;p37"/>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3" name="Google Shape;3873;p37"/>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4" name="Google Shape;3874;p37"/>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5" name="Google Shape;3875;p37"/>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6" name="Google Shape;3876;p37"/>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7" name="Google Shape;3877;p37"/>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8" name="Google Shape;3878;p37"/>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9" name="Google Shape;3879;p37"/>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0" name="Google Shape;3880;p37"/>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1" name="Google Shape;3881;p37"/>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2" name="Google Shape;3882;p37"/>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3" name="Google Shape;3883;p37"/>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4" name="Google Shape;3884;p37"/>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5" name="Google Shape;3885;p37"/>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6" name="Google Shape;3886;p37"/>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7" name="Google Shape;3887;p37"/>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8" name="Google Shape;3888;p37"/>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9" name="Google Shape;3889;p37"/>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0" name="Google Shape;3890;p37"/>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1" name="Google Shape;3891;p37"/>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2" name="Google Shape;3892;p37"/>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3" name="Google Shape;3893;p37"/>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4" name="Google Shape;3894;p37"/>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5" name="Google Shape;3895;p37"/>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6" name="Google Shape;3896;p37"/>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7" name="Google Shape;3897;p37"/>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8" name="Google Shape;3898;p37"/>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9" name="Google Shape;3899;p37"/>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0" name="Google Shape;3900;p37"/>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1" name="Google Shape;3901;p37"/>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2" name="Google Shape;3902;p37"/>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3" name="Google Shape;3903;p37"/>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4" name="Google Shape;3904;p37"/>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5" name="Google Shape;3905;p37"/>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6" name="Google Shape;3906;p37"/>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7" name="Google Shape;3907;p37"/>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8" name="Google Shape;3908;p37"/>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9" name="Google Shape;3909;p37"/>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0" name="Google Shape;3910;p37"/>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1" name="Google Shape;3911;p37"/>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2" name="Google Shape;3912;p37"/>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3" name="Google Shape;3913;p37"/>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4" name="Google Shape;3914;p37"/>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5" name="Google Shape;3915;p37"/>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6" name="Google Shape;3916;p37"/>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7" name="Google Shape;3917;p37"/>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8" name="Google Shape;3918;p37"/>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9" name="Google Shape;3919;p37"/>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0" name="Google Shape;3920;p37"/>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1" name="Google Shape;3921;p37"/>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2" name="Google Shape;3922;p37"/>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3" name="Google Shape;3923;p37"/>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4" name="Google Shape;3924;p37"/>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5" name="Google Shape;3925;p37"/>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6" name="Google Shape;3926;p37"/>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7" name="Google Shape;3927;p37"/>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8" name="Google Shape;3928;p37"/>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9" name="Google Shape;3929;p37"/>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0" name="Google Shape;3930;p37"/>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1" name="Google Shape;3931;p37"/>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2" name="Google Shape;3932;p37"/>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3" name="Google Shape;3933;p37"/>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4" name="Google Shape;3934;p37"/>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5" name="Google Shape;3935;p37"/>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6" name="Google Shape;3936;p37"/>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7" name="Google Shape;3937;p37"/>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8" name="Google Shape;3938;p37"/>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9" name="Google Shape;3939;p37"/>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0" name="Google Shape;3940;p37"/>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1" name="Google Shape;3941;p37"/>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2" name="Google Shape;3942;p37"/>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3" name="Google Shape;3943;p37"/>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4" name="Google Shape;3944;p37"/>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5" name="Google Shape;3945;p37"/>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6" name="Google Shape;3946;p37"/>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7" name="Google Shape;3947;p37"/>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8" name="Google Shape;3948;p37"/>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9" name="Google Shape;3949;p37"/>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0" name="Google Shape;3950;p37"/>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1" name="Google Shape;3951;p37"/>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2" name="Google Shape;3952;p37"/>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3" name="Google Shape;3953;p37"/>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4" name="Google Shape;3954;p37"/>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5" name="Google Shape;3955;p37"/>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6" name="Google Shape;3956;p37"/>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7" name="Google Shape;3957;p37"/>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8" name="Google Shape;3958;p37"/>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9" name="Google Shape;3959;p37"/>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0" name="Google Shape;3960;p37"/>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1" name="Google Shape;3961;p37"/>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2" name="Google Shape;3962;p37"/>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3" name="Google Shape;3963;p37"/>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4" name="Google Shape;3964;p37"/>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5" name="Google Shape;3965;p37"/>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6" name="Google Shape;3966;p37"/>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7" name="Google Shape;3967;p37"/>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8" name="Google Shape;3968;p37"/>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9" name="Google Shape;3969;p37"/>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0" name="Google Shape;3970;p37"/>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1" name="Google Shape;3971;p37"/>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2" name="Google Shape;3972;p37"/>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3" name="Google Shape;3973;p37"/>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4" name="Google Shape;3974;p37"/>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975" name="Google Shape;3975;p37"/>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976" name="Google Shape;3976;p37"/>
          <p:cNvPicPr preferRelativeResize="0"/>
          <p:nvPr/>
        </p:nvPicPr>
        <p:blipFill>
          <a:blip r:embed="rId2"/>
          <a:stretch>
            <a:fillRect/>
          </a:stretch>
        </p:blipFill>
        <p:spPr>
          <a:xfrm>
            <a:off x="0" y="0"/>
            <a:ext cx="12192000" cy="6858000"/>
          </a:xfrm>
          <a:prstGeom prst="rect">
            <a:avLst/>
          </a:prstGeom>
          <a:noFill/>
          <a:ln>
            <a:noFill/>
          </a:ln>
        </p:spPr>
      </p:pic>
      <p:sp>
        <p:nvSpPr>
          <p:cNvPr id="3977" name="Google Shape;3977;p37"/>
          <p:cNvSpPr txBox="1">
            <a:spLocks noGrp="1"/>
          </p:cNvSpPr>
          <p:nvPr>
            <p:ph type="subTitle" idx="1"/>
          </p:nvPr>
        </p:nvSpPr>
        <p:spPr>
          <a:xfrm>
            <a:off x="1011567" y="3489567"/>
            <a:ext cx="4154000" cy="1565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600"/>
              <a:buNone/>
              <a:defRPr sz="2135">
                <a:solidFill>
                  <a:schemeClr val="dk1"/>
                </a:solidFill>
              </a:defRPr>
            </a:lvl1pPr>
            <a:lvl2pPr lvl="1" rtl="0">
              <a:spcBef>
                <a:spcPts val="0"/>
              </a:spcBef>
              <a:spcAft>
                <a:spcPts val="0"/>
              </a:spcAft>
              <a:buClr>
                <a:schemeClr val="dk1"/>
              </a:buClr>
              <a:buSzPts val="1600"/>
              <a:buNone/>
              <a:defRPr sz="2135">
                <a:solidFill>
                  <a:schemeClr val="dk1"/>
                </a:solidFill>
              </a:defRPr>
            </a:lvl2pPr>
            <a:lvl3pPr lvl="2" rtl="0">
              <a:spcBef>
                <a:spcPts val="0"/>
              </a:spcBef>
              <a:spcAft>
                <a:spcPts val="0"/>
              </a:spcAft>
              <a:buClr>
                <a:schemeClr val="dk1"/>
              </a:buClr>
              <a:buSzPts val="1600"/>
              <a:buNone/>
              <a:defRPr sz="2135">
                <a:solidFill>
                  <a:schemeClr val="dk1"/>
                </a:solidFill>
              </a:defRPr>
            </a:lvl3pPr>
            <a:lvl4pPr lvl="3" rtl="0">
              <a:spcBef>
                <a:spcPts val="0"/>
              </a:spcBef>
              <a:spcAft>
                <a:spcPts val="0"/>
              </a:spcAft>
              <a:buClr>
                <a:schemeClr val="dk1"/>
              </a:buClr>
              <a:buSzPts val="1600"/>
              <a:buNone/>
              <a:defRPr sz="2135">
                <a:solidFill>
                  <a:schemeClr val="dk1"/>
                </a:solidFill>
              </a:defRPr>
            </a:lvl4pPr>
            <a:lvl5pPr lvl="4" rtl="0">
              <a:spcBef>
                <a:spcPts val="0"/>
              </a:spcBef>
              <a:spcAft>
                <a:spcPts val="0"/>
              </a:spcAft>
              <a:buClr>
                <a:schemeClr val="dk1"/>
              </a:buClr>
              <a:buSzPts val="1600"/>
              <a:buNone/>
              <a:defRPr sz="2135">
                <a:solidFill>
                  <a:schemeClr val="dk1"/>
                </a:solidFill>
              </a:defRPr>
            </a:lvl5pPr>
            <a:lvl6pPr lvl="5" rtl="0">
              <a:spcBef>
                <a:spcPts val="0"/>
              </a:spcBef>
              <a:spcAft>
                <a:spcPts val="0"/>
              </a:spcAft>
              <a:buClr>
                <a:schemeClr val="dk1"/>
              </a:buClr>
              <a:buSzPts val="1600"/>
              <a:buNone/>
              <a:defRPr sz="2135">
                <a:solidFill>
                  <a:schemeClr val="dk1"/>
                </a:solidFill>
              </a:defRPr>
            </a:lvl6pPr>
            <a:lvl7pPr lvl="6" rtl="0">
              <a:spcBef>
                <a:spcPts val="0"/>
              </a:spcBef>
              <a:spcAft>
                <a:spcPts val="0"/>
              </a:spcAft>
              <a:buClr>
                <a:schemeClr val="dk1"/>
              </a:buClr>
              <a:buSzPts val="1600"/>
              <a:buNone/>
              <a:defRPr sz="2135">
                <a:solidFill>
                  <a:schemeClr val="dk1"/>
                </a:solidFill>
              </a:defRPr>
            </a:lvl7pPr>
            <a:lvl8pPr lvl="7" rtl="0">
              <a:spcBef>
                <a:spcPts val="0"/>
              </a:spcBef>
              <a:spcAft>
                <a:spcPts val="0"/>
              </a:spcAft>
              <a:buClr>
                <a:schemeClr val="dk1"/>
              </a:buClr>
              <a:buSzPts val="1600"/>
              <a:buNone/>
              <a:defRPr sz="2135">
                <a:solidFill>
                  <a:schemeClr val="dk1"/>
                </a:solidFill>
              </a:defRPr>
            </a:lvl8pPr>
            <a:lvl9pPr lvl="8" rtl="0">
              <a:spcBef>
                <a:spcPts val="0"/>
              </a:spcBef>
              <a:spcAft>
                <a:spcPts val="0"/>
              </a:spcAft>
              <a:buClr>
                <a:schemeClr val="dk1"/>
              </a:buClr>
              <a:buSzPts val="1600"/>
              <a:buNone/>
              <a:defRPr sz="2135">
                <a:solidFill>
                  <a:schemeClr val="dk1"/>
                </a:solidFill>
              </a:defRPr>
            </a:lvl9pPr>
          </a:lstStyle>
          <a:p>
            <a:endParaRPr/>
          </a:p>
        </p:txBody>
      </p:sp>
      <p:sp>
        <p:nvSpPr>
          <p:cNvPr id="3978" name="Google Shape;3978;p37"/>
          <p:cNvSpPr txBox="1">
            <a:spLocks noGrp="1"/>
          </p:cNvSpPr>
          <p:nvPr>
            <p:ph type="title"/>
          </p:nvPr>
        </p:nvSpPr>
        <p:spPr>
          <a:xfrm>
            <a:off x="1011567" y="2530000"/>
            <a:ext cx="4154000" cy="946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2"/>
              </a:buClr>
              <a:buSzPts val="3500"/>
              <a:buNone/>
              <a:defRPr sz="533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9" Type="http://schemas.openxmlformats.org/officeDocument/2006/relationships/slideLayout" Target="../slideLayouts/slideLayout51.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34" Type="http://schemas.openxmlformats.org/officeDocument/2006/relationships/slideLayout" Target="../slideLayouts/slideLayout46.xml"/><Relationship Id="rId42" Type="http://schemas.openxmlformats.org/officeDocument/2006/relationships/theme" Target="../theme/theme2.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33" Type="http://schemas.openxmlformats.org/officeDocument/2006/relationships/slideLayout" Target="../slideLayouts/slideLayout45.xml"/><Relationship Id="rId38" Type="http://schemas.openxmlformats.org/officeDocument/2006/relationships/slideLayout" Target="../slideLayouts/slideLayout50.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29" Type="http://schemas.openxmlformats.org/officeDocument/2006/relationships/slideLayout" Target="../slideLayouts/slideLayout41.xml"/><Relationship Id="rId41" Type="http://schemas.openxmlformats.org/officeDocument/2006/relationships/slideLayout" Target="../slideLayouts/slideLayout53.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32" Type="http://schemas.openxmlformats.org/officeDocument/2006/relationships/slideLayout" Target="../slideLayouts/slideLayout44.xml"/><Relationship Id="rId37" Type="http://schemas.openxmlformats.org/officeDocument/2006/relationships/slideLayout" Target="../slideLayouts/slideLayout49.xml"/><Relationship Id="rId40" Type="http://schemas.openxmlformats.org/officeDocument/2006/relationships/slideLayout" Target="../slideLayouts/slideLayout52.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slideLayout" Target="../slideLayouts/slideLayout40.xml"/><Relationship Id="rId36" Type="http://schemas.openxmlformats.org/officeDocument/2006/relationships/slideLayout" Target="../slideLayouts/slideLayout48.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31" Type="http://schemas.openxmlformats.org/officeDocument/2006/relationships/slideLayout" Target="../slideLayouts/slideLayout43.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 Id="rId30" Type="http://schemas.openxmlformats.org/officeDocument/2006/relationships/slideLayout" Target="../slideLayouts/slideLayout42.xml"/><Relationship Id="rId35" Type="http://schemas.openxmlformats.org/officeDocument/2006/relationships/slideLayout" Target="../slideLayouts/slideLayout47.xml"/><Relationship Id="rId43" Type="http://schemas.openxmlformats.org/officeDocument/2006/relationships/image" Target="../media/image1.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1.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image" Target="../media/image1.png"/><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theme" Target="../theme/theme3.xml"/><Relationship Id="rId5" Type="http://schemas.openxmlformats.org/officeDocument/2006/relationships/slideLayout" Target="../slideLayouts/slideLayout58.xml"/><Relationship Id="rId10" Type="http://schemas.openxmlformats.org/officeDocument/2006/relationships/slideLayout" Target="../slideLayouts/slideLayout63.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26" Type="http://schemas.openxmlformats.org/officeDocument/2006/relationships/slideLayout" Target="../slideLayouts/slideLayout89.xml"/><Relationship Id="rId39" Type="http://schemas.openxmlformats.org/officeDocument/2006/relationships/slideLayout" Target="../slideLayouts/slideLayout102.xml"/><Relationship Id="rId3" Type="http://schemas.openxmlformats.org/officeDocument/2006/relationships/slideLayout" Target="../slideLayouts/slideLayout66.xml"/><Relationship Id="rId21" Type="http://schemas.openxmlformats.org/officeDocument/2006/relationships/slideLayout" Target="../slideLayouts/slideLayout84.xml"/><Relationship Id="rId34" Type="http://schemas.openxmlformats.org/officeDocument/2006/relationships/slideLayout" Target="../slideLayouts/slideLayout97.xml"/><Relationship Id="rId42" Type="http://schemas.openxmlformats.org/officeDocument/2006/relationships/slideLayout" Target="../slideLayouts/slideLayout105.xml"/><Relationship Id="rId47" Type="http://schemas.openxmlformats.org/officeDocument/2006/relationships/theme" Target="../theme/theme4.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5" Type="http://schemas.openxmlformats.org/officeDocument/2006/relationships/slideLayout" Target="../slideLayouts/slideLayout88.xml"/><Relationship Id="rId33" Type="http://schemas.openxmlformats.org/officeDocument/2006/relationships/slideLayout" Target="../slideLayouts/slideLayout96.xml"/><Relationship Id="rId38" Type="http://schemas.openxmlformats.org/officeDocument/2006/relationships/slideLayout" Target="../slideLayouts/slideLayout101.xml"/><Relationship Id="rId46" Type="http://schemas.openxmlformats.org/officeDocument/2006/relationships/slideLayout" Target="../slideLayouts/slideLayout109.xml"/><Relationship Id="rId2" Type="http://schemas.openxmlformats.org/officeDocument/2006/relationships/slideLayout" Target="../slideLayouts/slideLayout65.xml"/><Relationship Id="rId16" Type="http://schemas.openxmlformats.org/officeDocument/2006/relationships/slideLayout" Target="../slideLayouts/slideLayout79.xml"/><Relationship Id="rId20" Type="http://schemas.openxmlformats.org/officeDocument/2006/relationships/slideLayout" Target="../slideLayouts/slideLayout83.xml"/><Relationship Id="rId29" Type="http://schemas.openxmlformats.org/officeDocument/2006/relationships/slideLayout" Target="../slideLayouts/slideLayout92.xml"/><Relationship Id="rId41" Type="http://schemas.openxmlformats.org/officeDocument/2006/relationships/slideLayout" Target="../slideLayouts/slideLayout104.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24" Type="http://schemas.openxmlformats.org/officeDocument/2006/relationships/slideLayout" Target="../slideLayouts/slideLayout87.xml"/><Relationship Id="rId32" Type="http://schemas.openxmlformats.org/officeDocument/2006/relationships/slideLayout" Target="../slideLayouts/slideLayout95.xml"/><Relationship Id="rId37" Type="http://schemas.openxmlformats.org/officeDocument/2006/relationships/slideLayout" Target="../slideLayouts/slideLayout100.xml"/><Relationship Id="rId40" Type="http://schemas.openxmlformats.org/officeDocument/2006/relationships/slideLayout" Target="../slideLayouts/slideLayout103.xml"/><Relationship Id="rId45" Type="http://schemas.openxmlformats.org/officeDocument/2006/relationships/slideLayout" Target="../slideLayouts/slideLayout108.xml"/><Relationship Id="rId5" Type="http://schemas.openxmlformats.org/officeDocument/2006/relationships/slideLayout" Target="../slideLayouts/slideLayout68.xml"/><Relationship Id="rId15" Type="http://schemas.openxmlformats.org/officeDocument/2006/relationships/slideLayout" Target="../slideLayouts/slideLayout78.xml"/><Relationship Id="rId23" Type="http://schemas.openxmlformats.org/officeDocument/2006/relationships/slideLayout" Target="../slideLayouts/slideLayout86.xml"/><Relationship Id="rId28" Type="http://schemas.openxmlformats.org/officeDocument/2006/relationships/slideLayout" Target="../slideLayouts/slideLayout91.xml"/><Relationship Id="rId36" Type="http://schemas.openxmlformats.org/officeDocument/2006/relationships/slideLayout" Target="../slideLayouts/slideLayout99.xml"/><Relationship Id="rId10" Type="http://schemas.openxmlformats.org/officeDocument/2006/relationships/slideLayout" Target="../slideLayouts/slideLayout73.xml"/><Relationship Id="rId19" Type="http://schemas.openxmlformats.org/officeDocument/2006/relationships/slideLayout" Target="../slideLayouts/slideLayout82.xml"/><Relationship Id="rId31" Type="http://schemas.openxmlformats.org/officeDocument/2006/relationships/slideLayout" Target="../slideLayouts/slideLayout94.xml"/><Relationship Id="rId44" Type="http://schemas.openxmlformats.org/officeDocument/2006/relationships/slideLayout" Target="../slideLayouts/slideLayout107.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slideLayout" Target="../slideLayouts/slideLayout77.xml"/><Relationship Id="rId22" Type="http://schemas.openxmlformats.org/officeDocument/2006/relationships/slideLayout" Target="../slideLayouts/slideLayout85.xml"/><Relationship Id="rId27" Type="http://schemas.openxmlformats.org/officeDocument/2006/relationships/slideLayout" Target="../slideLayouts/slideLayout90.xml"/><Relationship Id="rId30" Type="http://schemas.openxmlformats.org/officeDocument/2006/relationships/slideLayout" Target="../slideLayouts/slideLayout93.xml"/><Relationship Id="rId35" Type="http://schemas.openxmlformats.org/officeDocument/2006/relationships/slideLayout" Target="../slideLayouts/slideLayout98.xml"/><Relationship Id="rId43" Type="http://schemas.openxmlformats.org/officeDocument/2006/relationships/slideLayout" Target="../slideLayouts/slideLayout106.xml"/><Relationship Id="rId48"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17.xml"/><Relationship Id="rId13" Type="http://schemas.openxmlformats.org/officeDocument/2006/relationships/slideLayout" Target="../slideLayouts/slideLayout122.xml"/><Relationship Id="rId18" Type="http://schemas.openxmlformats.org/officeDocument/2006/relationships/slideLayout" Target="../slideLayouts/slideLayout127.xml"/><Relationship Id="rId26" Type="http://schemas.openxmlformats.org/officeDocument/2006/relationships/slideLayout" Target="../slideLayouts/slideLayout135.xml"/><Relationship Id="rId39" Type="http://schemas.openxmlformats.org/officeDocument/2006/relationships/slideLayout" Target="../slideLayouts/slideLayout148.xml"/><Relationship Id="rId3" Type="http://schemas.openxmlformats.org/officeDocument/2006/relationships/slideLayout" Target="../slideLayouts/slideLayout112.xml"/><Relationship Id="rId21" Type="http://schemas.openxmlformats.org/officeDocument/2006/relationships/slideLayout" Target="../slideLayouts/slideLayout130.xml"/><Relationship Id="rId34" Type="http://schemas.openxmlformats.org/officeDocument/2006/relationships/slideLayout" Target="../slideLayouts/slideLayout143.xml"/><Relationship Id="rId42" Type="http://schemas.openxmlformats.org/officeDocument/2006/relationships/theme" Target="../theme/theme5.xml"/><Relationship Id="rId7" Type="http://schemas.openxmlformats.org/officeDocument/2006/relationships/slideLayout" Target="../slideLayouts/slideLayout116.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25" Type="http://schemas.openxmlformats.org/officeDocument/2006/relationships/slideLayout" Target="../slideLayouts/slideLayout134.xml"/><Relationship Id="rId33" Type="http://schemas.openxmlformats.org/officeDocument/2006/relationships/slideLayout" Target="../slideLayouts/slideLayout142.xml"/><Relationship Id="rId38" Type="http://schemas.openxmlformats.org/officeDocument/2006/relationships/slideLayout" Target="../slideLayouts/slideLayout147.xml"/><Relationship Id="rId2" Type="http://schemas.openxmlformats.org/officeDocument/2006/relationships/slideLayout" Target="../slideLayouts/slideLayout111.xml"/><Relationship Id="rId16" Type="http://schemas.openxmlformats.org/officeDocument/2006/relationships/slideLayout" Target="../slideLayouts/slideLayout125.xml"/><Relationship Id="rId20" Type="http://schemas.openxmlformats.org/officeDocument/2006/relationships/slideLayout" Target="../slideLayouts/slideLayout129.xml"/><Relationship Id="rId29" Type="http://schemas.openxmlformats.org/officeDocument/2006/relationships/slideLayout" Target="../slideLayouts/slideLayout138.xml"/><Relationship Id="rId41" Type="http://schemas.openxmlformats.org/officeDocument/2006/relationships/slideLayout" Target="../slideLayouts/slideLayout150.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24" Type="http://schemas.openxmlformats.org/officeDocument/2006/relationships/slideLayout" Target="../slideLayouts/slideLayout133.xml"/><Relationship Id="rId32" Type="http://schemas.openxmlformats.org/officeDocument/2006/relationships/slideLayout" Target="../slideLayouts/slideLayout141.xml"/><Relationship Id="rId37" Type="http://schemas.openxmlformats.org/officeDocument/2006/relationships/slideLayout" Target="../slideLayouts/slideLayout146.xml"/><Relationship Id="rId40" Type="http://schemas.openxmlformats.org/officeDocument/2006/relationships/slideLayout" Target="../slideLayouts/slideLayout149.xml"/><Relationship Id="rId5" Type="http://schemas.openxmlformats.org/officeDocument/2006/relationships/slideLayout" Target="../slideLayouts/slideLayout114.xml"/><Relationship Id="rId15" Type="http://schemas.openxmlformats.org/officeDocument/2006/relationships/slideLayout" Target="../slideLayouts/slideLayout124.xml"/><Relationship Id="rId23" Type="http://schemas.openxmlformats.org/officeDocument/2006/relationships/slideLayout" Target="../slideLayouts/slideLayout132.xml"/><Relationship Id="rId28" Type="http://schemas.openxmlformats.org/officeDocument/2006/relationships/slideLayout" Target="../slideLayouts/slideLayout137.xml"/><Relationship Id="rId36" Type="http://schemas.openxmlformats.org/officeDocument/2006/relationships/slideLayout" Target="../slideLayouts/slideLayout145.xml"/><Relationship Id="rId10" Type="http://schemas.openxmlformats.org/officeDocument/2006/relationships/slideLayout" Target="../slideLayouts/slideLayout119.xml"/><Relationship Id="rId19" Type="http://schemas.openxmlformats.org/officeDocument/2006/relationships/slideLayout" Target="../slideLayouts/slideLayout128.xml"/><Relationship Id="rId31" Type="http://schemas.openxmlformats.org/officeDocument/2006/relationships/slideLayout" Target="../slideLayouts/slideLayout140.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14" Type="http://schemas.openxmlformats.org/officeDocument/2006/relationships/slideLayout" Target="../slideLayouts/slideLayout123.xml"/><Relationship Id="rId22" Type="http://schemas.openxmlformats.org/officeDocument/2006/relationships/slideLayout" Target="../slideLayouts/slideLayout131.xml"/><Relationship Id="rId27" Type="http://schemas.openxmlformats.org/officeDocument/2006/relationships/slideLayout" Target="../slideLayouts/slideLayout136.xml"/><Relationship Id="rId30" Type="http://schemas.openxmlformats.org/officeDocument/2006/relationships/slideLayout" Target="../slideLayouts/slideLayout139.xml"/><Relationship Id="rId35" Type="http://schemas.openxmlformats.org/officeDocument/2006/relationships/slideLayout" Target="../slideLayouts/slideLayout1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3A1C593-65D0-4073-BCC9-577B9352EA97}" type="datetimeFigureOut">
              <a:rPr lang="en-US" smtClean="0"/>
              <a:t>5/6/2024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B618960-8005-486C-9A75-10CB2AAC16F9}"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900"/>
              <a:buFont typeface="Poppins ExtraBold" panose="00000800000000000000"/>
              <a:buNone/>
              <a:defRPr sz="3865">
                <a:solidFill>
                  <a:schemeClr val="dk1"/>
                </a:solidFill>
                <a:latin typeface="Poppins ExtraBold" panose="00000800000000000000"/>
                <a:ea typeface="Poppins ExtraBold" panose="00000800000000000000"/>
                <a:cs typeface="Poppins ExtraBold" panose="00000800000000000000"/>
                <a:sym typeface="Poppins ExtraBold" panose="00000800000000000000"/>
              </a:defRPr>
            </a:lvl1pPr>
            <a:lvl2pPr lvl="1">
              <a:spcBef>
                <a:spcPts val="0"/>
              </a:spcBef>
              <a:spcAft>
                <a:spcPts val="0"/>
              </a:spcAft>
              <a:buClr>
                <a:schemeClr val="dk1"/>
              </a:buClr>
              <a:buSzPts val="2800"/>
              <a:buNone/>
              <a:defRPr sz="3735">
                <a:solidFill>
                  <a:schemeClr val="dk1"/>
                </a:solidFill>
              </a:defRPr>
            </a:lvl2pPr>
            <a:lvl3pPr lvl="2">
              <a:spcBef>
                <a:spcPts val="0"/>
              </a:spcBef>
              <a:spcAft>
                <a:spcPts val="0"/>
              </a:spcAft>
              <a:buClr>
                <a:schemeClr val="dk1"/>
              </a:buClr>
              <a:buSzPts val="2800"/>
              <a:buNone/>
              <a:defRPr sz="3735">
                <a:solidFill>
                  <a:schemeClr val="dk1"/>
                </a:solidFill>
              </a:defRPr>
            </a:lvl3pPr>
            <a:lvl4pPr lvl="3">
              <a:spcBef>
                <a:spcPts val="0"/>
              </a:spcBef>
              <a:spcAft>
                <a:spcPts val="0"/>
              </a:spcAft>
              <a:buClr>
                <a:schemeClr val="dk1"/>
              </a:buClr>
              <a:buSzPts val="2800"/>
              <a:buNone/>
              <a:defRPr sz="3735">
                <a:solidFill>
                  <a:schemeClr val="dk1"/>
                </a:solidFill>
              </a:defRPr>
            </a:lvl4pPr>
            <a:lvl5pPr lvl="4">
              <a:spcBef>
                <a:spcPts val="0"/>
              </a:spcBef>
              <a:spcAft>
                <a:spcPts val="0"/>
              </a:spcAft>
              <a:buClr>
                <a:schemeClr val="dk1"/>
              </a:buClr>
              <a:buSzPts val="2800"/>
              <a:buNone/>
              <a:defRPr sz="3735">
                <a:solidFill>
                  <a:schemeClr val="dk1"/>
                </a:solidFill>
              </a:defRPr>
            </a:lvl5pPr>
            <a:lvl6pPr lvl="5">
              <a:spcBef>
                <a:spcPts val="0"/>
              </a:spcBef>
              <a:spcAft>
                <a:spcPts val="0"/>
              </a:spcAft>
              <a:buClr>
                <a:schemeClr val="dk1"/>
              </a:buClr>
              <a:buSzPts val="2800"/>
              <a:buNone/>
              <a:defRPr sz="3735">
                <a:solidFill>
                  <a:schemeClr val="dk1"/>
                </a:solidFill>
              </a:defRPr>
            </a:lvl6pPr>
            <a:lvl7pPr lvl="6">
              <a:spcBef>
                <a:spcPts val="0"/>
              </a:spcBef>
              <a:spcAft>
                <a:spcPts val="0"/>
              </a:spcAft>
              <a:buClr>
                <a:schemeClr val="dk1"/>
              </a:buClr>
              <a:buSzPts val="2800"/>
              <a:buNone/>
              <a:defRPr sz="3735">
                <a:solidFill>
                  <a:schemeClr val="dk1"/>
                </a:solidFill>
              </a:defRPr>
            </a:lvl7pPr>
            <a:lvl8pPr lvl="7">
              <a:spcBef>
                <a:spcPts val="0"/>
              </a:spcBef>
              <a:spcAft>
                <a:spcPts val="0"/>
              </a:spcAft>
              <a:buClr>
                <a:schemeClr val="dk1"/>
              </a:buClr>
              <a:buSzPts val="2800"/>
              <a:buNone/>
              <a:defRPr sz="3735">
                <a:solidFill>
                  <a:schemeClr val="dk1"/>
                </a:solidFill>
              </a:defRPr>
            </a:lvl8pPr>
            <a:lvl9pPr lvl="8">
              <a:spcBef>
                <a:spcPts val="0"/>
              </a:spcBef>
              <a:spcAft>
                <a:spcPts val="0"/>
              </a:spcAft>
              <a:buClr>
                <a:schemeClr val="dk1"/>
              </a:buClr>
              <a:buSzPts val="2800"/>
              <a:buNone/>
              <a:defRPr sz="3735">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609600" lvl="0" indent="-457200">
              <a:lnSpc>
                <a:spcPct val="115000"/>
              </a:lnSpc>
              <a:spcBef>
                <a:spcPts val="0"/>
              </a:spcBef>
              <a:spcAft>
                <a:spcPts val="0"/>
              </a:spcAft>
              <a:buClr>
                <a:schemeClr val="dk1"/>
              </a:buClr>
              <a:buSzPts val="1800"/>
              <a:buChar char="●"/>
              <a:defRPr sz="2400">
                <a:solidFill>
                  <a:schemeClr val="dk1"/>
                </a:solidFill>
              </a:defRPr>
            </a:lvl1pPr>
            <a:lvl2pPr marL="1219200" lvl="1" indent="-423545">
              <a:lnSpc>
                <a:spcPct val="115000"/>
              </a:lnSpc>
              <a:spcBef>
                <a:spcPts val="0"/>
              </a:spcBef>
              <a:spcAft>
                <a:spcPts val="0"/>
              </a:spcAft>
              <a:buClr>
                <a:schemeClr val="dk1"/>
              </a:buClr>
              <a:buSzPts val="1400"/>
              <a:buChar char="○"/>
              <a:defRPr>
                <a:solidFill>
                  <a:schemeClr val="dk1"/>
                </a:solidFill>
              </a:defRPr>
            </a:lvl2pPr>
            <a:lvl3pPr marL="1828800" lvl="2" indent="-423545">
              <a:lnSpc>
                <a:spcPct val="115000"/>
              </a:lnSpc>
              <a:spcBef>
                <a:spcPts val="0"/>
              </a:spcBef>
              <a:spcAft>
                <a:spcPts val="0"/>
              </a:spcAft>
              <a:buClr>
                <a:schemeClr val="dk1"/>
              </a:buClr>
              <a:buSzPts val="1400"/>
              <a:buFont typeface="Glegoo"/>
              <a:buChar char="■"/>
              <a:defRPr>
                <a:solidFill>
                  <a:schemeClr val="dk1"/>
                </a:solidFill>
                <a:latin typeface="Glegoo"/>
                <a:ea typeface="Glegoo"/>
                <a:cs typeface="Glegoo"/>
                <a:sym typeface="Glegoo"/>
              </a:defRPr>
            </a:lvl3pPr>
            <a:lvl4pPr marL="2438400" lvl="3" indent="-423545">
              <a:lnSpc>
                <a:spcPct val="115000"/>
              </a:lnSpc>
              <a:spcBef>
                <a:spcPts val="0"/>
              </a:spcBef>
              <a:spcAft>
                <a:spcPts val="0"/>
              </a:spcAft>
              <a:buClr>
                <a:schemeClr val="dk1"/>
              </a:buClr>
              <a:buSzPts val="1400"/>
              <a:buChar char="●"/>
              <a:defRPr>
                <a:solidFill>
                  <a:schemeClr val="dk1"/>
                </a:solidFill>
              </a:defRPr>
            </a:lvl4pPr>
            <a:lvl5pPr marL="3048000" lvl="4" indent="-423545">
              <a:lnSpc>
                <a:spcPct val="115000"/>
              </a:lnSpc>
              <a:spcBef>
                <a:spcPts val="0"/>
              </a:spcBef>
              <a:spcAft>
                <a:spcPts val="0"/>
              </a:spcAft>
              <a:buClr>
                <a:schemeClr val="dk1"/>
              </a:buClr>
              <a:buSzPts val="1400"/>
              <a:buChar char="○"/>
              <a:defRPr>
                <a:solidFill>
                  <a:schemeClr val="dk1"/>
                </a:solidFill>
              </a:defRPr>
            </a:lvl5pPr>
            <a:lvl6pPr marL="3657600" lvl="5" indent="-423545">
              <a:lnSpc>
                <a:spcPct val="115000"/>
              </a:lnSpc>
              <a:spcBef>
                <a:spcPts val="0"/>
              </a:spcBef>
              <a:spcAft>
                <a:spcPts val="0"/>
              </a:spcAft>
              <a:buClr>
                <a:schemeClr val="dk1"/>
              </a:buClr>
              <a:buSzPts val="1400"/>
              <a:buChar char="■"/>
              <a:defRPr>
                <a:solidFill>
                  <a:schemeClr val="dk1"/>
                </a:solidFill>
              </a:defRPr>
            </a:lvl6pPr>
            <a:lvl7pPr marL="4267200" lvl="6" indent="-423545">
              <a:lnSpc>
                <a:spcPct val="115000"/>
              </a:lnSpc>
              <a:spcBef>
                <a:spcPts val="0"/>
              </a:spcBef>
              <a:spcAft>
                <a:spcPts val="0"/>
              </a:spcAft>
              <a:buClr>
                <a:schemeClr val="dk1"/>
              </a:buClr>
              <a:buSzPts val="1400"/>
              <a:buChar char="●"/>
              <a:defRPr>
                <a:solidFill>
                  <a:schemeClr val="dk1"/>
                </a:solidFill>
              </a:defRPr>
            </a:lvl7pPr>
            <a:lvl8pPr marL="4876800" lvl="7" indent="-423545">
              <a:lnSpc>
                <a:spcPct val="115000"/>
              </a:lnSpc>
              <a:spcBef>
                <a:spcPts val="0"/>
              </a:spcBef>
              <a:spcAft>
                <a:spcPts val="0"/>
              </a:spcAft>
              <a:buClr>
                <a:schemeClr val="dk1"/>
              </a:buClr>
              <a:buSzPts val="1400"/>
              <a:buChar char="○"/>
              <a:defRPr>
                <a:solidFill>
                  <a:schemeClr val="dk1"/>
                </a:solidFill>
              </a:defRPr>
            </a:lvl8pPr>
            <a:lvl9pPr marL="5486400" lvl="8" indent="-423545">
              <a:lnSpc>
                <a:spcPct val="115000"/>
              </a:lnSpc>
              <a:spcBef>
                <a:spcPts val="0"/>
              </a:spcBef>
              <a:spcAft>
                <a:spcPts val="0"/>
              </a:spcAft>
              <a:buClr>
                <a:schemeClr val="dk1"/>
              </a:buClr>
              <a:buSzPts val="1400"/>
              <a:buChar char="■"/>
              <a:defRPr>
                <a:solidFill>
                  <a:schemeClr val="dk1"/>
                </a:solidFill>
              </a:defRPr>
            </a:lvl9pPr>
          </a:lstStyle>
          <a:p>
            <a:endParaRPr/>
          </a:p>
        </p:txBody>
      </p:sp>
      <p:pic>
        <p:nvPicPr>
          <p:cNvPr id="4" name="Picture 3"/>
          <p:cNvPicPr>
            <a:picLocks noChangeAspect="1"/>
          </p:cNvPicPr>
          <p:nvPr userDrawn="1"/>
        </p:nvPicPr>
        <p:blipFill>
          <a:blip r:embed="rId43"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 id="2147483691" r:id="rId30"/>
    <p:sldLayoutId id="2147483692" r:id="rId31"/>
    <p:sldLayoutId id="2147483693" r:id="rId32"/>
    <p:sldLayoutId id="2147483694" r:id="rId33"/>
    <p:sldLayoutId id="2147483695" r:id="rId34"/>
    <p:sldLayoutId id="2147483696" r:id="rId35"/>
    <p:sldLayoutId id="2147483697" r:id="rId36"/>
    <p:sldLayoutId id="2147483698" r:id="rId37"/>
    <p:sldLayoutId id="2147483699" r:id="rId38"/>
    <p:sldLayoutId id="2147483700" r:id="rId39"/>
    <p:sldLayoutId id="2147483701" r:id="rId40"/>
    <p:sldLayoutId id="2147483802" r:id="rId41"/>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37200" y="1014567"/>
            <a:ext cx="7546800" cy="6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1pPr>
            <a:lvl2pPr lvl="1"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2pPr>
            <a:lvl3pPr lvl="2"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3pPr>
            <a:lvl4pPr lvl="3"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4pPr>
            <a:lvl5pPr lvl="4"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5pPr>
            <a:lvl6pPr lvl="5"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6pPr>
            <a:lvl7pPr lvl="6"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7pPr>
            <a:lvl8pPr lvl="7"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8pPr>
            <a:lvl9pPr lvl="8"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9pPr>
          </a:lstStyle>
          <a:p>
            <a:endParaRPr/>
          </a:p>
        </p:txBody>
      </p:sp>
      <p:sp>
        <p:nvSpPr>
          <p:cNvPr id="7" name="Google Shape;7;p1"/>
          <p:cNvSpPr txBox="1">
            <a:spLocks noGrp="1"/>
          </p:cNvSpPr>
          <p:nvPr>
            <p:ph type="body" idx="1"/>
          </p:nvPr>
        </p:nvSpPr>
        <p:spPr>
          <a:xfrm>
            <a:off x="937200" y="1906864"/>
            <a:ext cx="7546800" cy="4045200"/>
          </a:xfrm>
          <a:prstGeom prst="rect">
            <a:avLst/>
          </a:prstGeom>
          <a:noFill/>
          <a:ln>
            <a:noFill/>
          </a:ln>
        </p:spPr>
        <p:txBody>
          <a:bodyPr spcFirstLastPara="1" wrap="square" lIns="0" tIns="0" rIns="0" bIns="0" anchor="t" anchorCtr="0">
            <a:noAutofit/>
          </a:bodyPr>
          <a:lstStyle>
            <a:lvl1pPr marL="609600" lvl="0" indent="-508000" rtl="0">
              <a:lnSpc>
                <a:spcPct val="115000"/>
              </a:lnSpc>
              <a:spcBef>
                <a:spcPts val="0"/>
              </a:spcBef>
              <a:spcAft>
                <a:spcPts val="0"/>
              </a:spcAft>
              <a:buClr>
                <a:schemeClr val="accent2"/>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1pPr>
            <a:lvl2pPr marL="1219200" lvl="1" indent="-508000" rtl="0">
              <a:lnSpc>
                <a:spcPct val="115000"/>
              </a:lnSpc>
              <a:spcBef>
                <a:spcPct val="214000"/>
              </a:spcBef>
              <a:spcAft>
                <a:spcPts val="0"/>
              </a:spcAft>
              <a:buClr>
                <a:schemeClr val="accent2"/>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2pPr>
            <a:lvl3pPr marL="1828800" lvl="2" indent="-508000" rtl="0">
              <a:lnSpc>
                <a:spcPct val="115000"/>
              </a:lnSpc>
              <a:spcBef>
                <a:spcPct val="214000"/>
              </a:spcBef>
              <a:spcAft>
                <a:spcPts val="0"/>
              </a:spcAft>
              <a:buClr>
                <a:schemeClr val="accent2"/>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3pPr>
            <a:lvl4pPr marL="2438400" lvl="3"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4pPr>
            <a:lvl5pPr marL="3048000" lvl="4"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5pPr>
            <a:lvl6pPr marL="3657600" lvl="5"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6pPr>
            <a:lvl7pPr marL="4267200" lvl="6"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7pPr>
            <a:lvl8pPr marL="4876800" lvl="7"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8pPr>
            <a:lvl9pPr marL="5486400" lvl="8" indent="-508000" rtl="0">
              <a:lnSpc>
                <a:spcPct val="115000"/>
              </a:lnSpc>
              <a:spcBef>
                <a:spcPct val="214000"/>
              </a:spcBef>
              <a:spcAft>
                <a:spcPts val="80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9pPr>
          </a:lstStyle>
          <a:p>
            <a:endParaRPr/>
          </a:p>
        </p:txBody>
      </p:sp>
      <p:sp>
        <p:nvSpPr>
          <p:cNvPr id="8" name="Google Shape;8;p1"/>
          <p:cNvSpPr txBox="1">
            <a:spLocks noGrp="1"/>
          </p:cNvSpPr>
          <p:nvPr>
            <p:ph type="sldNum" idx="12"/>
          </p:nvPr>
        </p:nvSpPr>
        <p:spPr>
          <a:xfrm>
            <a:off x="11595204" y="6231533"/>
            <a:ext cx="444000" cy="524800"/>
          </a:xfrm>
          <a:prstGeom prst="rect">
            <a:avLst/>
          </a:prstGeom>
          <a:noFill/>
          <a:ln>
            <a:noFill/>
          </a:ln>
        </p:spPr>
        <p:txBody>
          <a:bodyPr spcFirstLastPara="1" wrap="square" lIns="0" tIns="0" rIns="0" bIns="0" anchor="ctr" anchorCtr="0">
            <a:noAutofit/>
          </a:bodyPr>
          <a:lstStyle>
            <a:lvl1pPr lvl="0"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1pPr>
            <a:lvl2pPr lvl="1"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2pPr>
            <a:lvl3pPr lvl="2"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3pPr>
            <a:lvl4pPr lvl="3"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4pPr>
            <a:lvl5pPr lvl="4"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5pPr>
            <a:lvl6pPr lvl="5"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6pPr>
            <a:lvl7pPr lvl="6"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7pPr>
            <a:lvl8pPr lvl="7"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8pPr>
            <a:lvl9pPr lvl="8"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9pPr>
          </a:lstStyle>
          <a:p>
            <a:pPr marL="0" lvl="0" indent="0" algn="r" rtl="0">
              <a:spcBef>
                <a:spcPts val="0"/>
              </a:spcBef>
              <a:spcAft>
                <a:spcPts val="0"/>
              </a:spcAft>
              <a:buNone/>
            </a:pPr>
            <a:fld id="{00000000-1234-1234-1234-123412341234}" type="slidenum">
              <a:rPr lang="en-GB"/>
              <a:t>‹#›</a:t>
            </a:fld>
            <a:endParaRPr lang="en-GB"/>
          </a:p>
        </p:txBody>
      </p:sp>
      <p:pic>
        <p:nvPicPr>
          <p:cNvPr id="5" name="Picture 4"/>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 bg1="lt1" tx1="dk1" bg2="dk2" tx2="lt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Lst>
  <p:transition>
    <p:fade thruBlk="1"/>
  </p:transition>
  <p:timing>
    <p:tnLst>
      <p:par>
        <p:cTn id="1" dur="indefinite" restart="never" nodeType="tmRoot"/>
      </p:par>
    </p:tnLst>
  </p:timing>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1pPr>
            <a:lvl2pPr lvl="1">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2pPr>
            <a:lvl3pPr lvl="2">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3pPr>
            <a:lvl4pPr lvl="3">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4pPr>
            <a:lvl5pPr lvl="4">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5pPr>
            <a:lvl6pPr lvl="5">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6pPr>
            <a:lvl7pPr lvl="6">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7pPr>
            <a:lvl8pPr lvl="7">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8pPr>
            <a:lvl9pPr lvl="8">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ctr" anchorCtr="0">
            <a:noAutofit/>
          </a:bodyPr>
          <a:lstStyle>
            <a:lvl1pPr marL="609600" lvl="0"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L="1219200" lvl="1"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2pPr>
            <a:lvl3pPr marL="1828800" lvl="2"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3pPr>
            <a:lvl4pPr marL="2438400" lvl="3"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4pPr>
            <a:lvl5pPr marL="3048000" lvl="4"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5pPr>
            <a:lvl6pPr marL="3657600" lvl="5"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6pPr>
            <a:lvl7pPr marL="4267200" lvl="6"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7pPr>
            <a:lvl8pPr marL="4876800" lvl="7"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8pPr>
            <a:lvl9pPr marL="5486400" lvl="8"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9pPr>
          </a:lstStyle>
          <a:p>
            <a:endParaRPr/>
          </a:p>
        </p:txBody>
      </p:sp>
      <p:pic>
        <p:nvPicPr>
          <p:cNvPr id="4" name="Picture 3"/>
          <p:cNvPicPr>
            <a:picLocks noChangeAspect="1"/>
          </p:cNvPicPr>
          <p:nvPr userDrawn="1"/>
        </p:nvPicPr>
        <p:blipFill>
          <a:blip r:embed="rId48"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 bg1="lt1" tx1="dk1" bg2="dk2" tx2="lt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 id="2147483730" r:id="rId16"/>
    <p:sldLayoutId id="2147483731" r:id="rId17"/>
    <p:sldLayoutId id="2147483732" r:id="rId18"/>
    <p:sldLayoutId id="2147483733" r:id="rId19"/>
    <p:sldLayoutId id="2147483734" r:id="rId20"/>
    <p:sldLayoutId id="2147483735" r:id="rId21"/>
    <p:sldLayoutId id="2147483736" r:id="rId22"/>
    <p:sldLayoutId id="2147483737" r:id="rId23"/>
    <p:sldLayoutId id="2147483738" r:id="rId24"/>
    <p:sldLayoutId id="2147483739" r:id="rId25"/>
    <p:sldLayoutId id="2147483740" r:id="rId26"/>
    <p:sldLayoutId id="2147483741" r:id="rId27"/>
    <p:sldLayoutId id="2147483742" r:id="rId28"/>
    <p:sldLayoutId id="2147483743" r:id="rId29"/>
    <p:sldLayoutId id="2147483744" r:id="rId30"/>
    <p:sldLayoutId id="2147483745" r:id="rId31"/>
    <p:sldLayoutId id="2147483746" r:id="rId32"/>
    <p:sldLayoutId id="2147483747" r:id="rId33"/>
    <p:sldLayoutId id="2147483748" r:id="rId34"/>
    <p:sldLayoutId id="2147483749" r:id="rId35"/>
    <p:sldLayoutId id="2147483750" r:id="rId36"/>
    <p:sldLayoutId id="2147483751" r:id="rId37"/>
    <p:sldLayoutId id="2147483752" r:id="rId38"/>
    <p:sldLayoutId id="2147483753" r:id="rId39"/>
    <p:sldLayoutId id="2147483754" r:id="rId40"/>
    <p:sldLayoutId id="2147483755" r:id="rId41"/>
    <p:sldLayoutId id="2147483756" r:id="rId42"/>
    <p:sldLayoutId id="2147483757" r:id="rId43"/>
    <p:sldLayoutId id="2147483758" r:id="rId44"/>
    <p:sldLayoutId id="2147483759" r:id="rId45"/>
    <p:sldLayoutId id="2147483760" r:id="rId46"/>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900"/>
              <a:buFont typeface="Poppins ExtraBold" panose="00000800000000000000"/>
              <a:buNone/>
              <a:defRPr sz="3865">
                <a:solidFill>
                  <a:schemeClr val="dk1"/>
                </a:solidFill>
                <a:latin typeface="Poppins ExtraBold" panose="00000800000000000000"/>
                <a:ea typeface="Poppins ExtraBold" panose="00000800000000000000"/>
                <a:cs typeface="Poppins ExtraBold" panose="00000800000000000000"/>
                <a:sym typeface="Poppins ExtraBold" panose="00000800000000000000"/>
              </a:defRPr>
            </a:lvl1pPr>
            <a:lvl2pPr lvl="1">
              <a:spcBef>
                <a:spcPts val="0"/>
              </a:spcBef>
              <a:spcAft>
                <a:spcPts val="0"/>
              </a:spcAft>
              <a:buClr>
                <a:schemeClr val="dk1"/>
              </a:buClr>
              <a:buSzPts val="2800"/>
              <a:buNone/>
              <a:defRPr sz="3735">
                <a:solidFill>
                  <a:schemeClr val="dk1"/>
                </a:solidFill>
              </a:defRPr>
            </a:lvl2pPr>
            <a:lvl3pPr lvl="2">
              <a:spcBef>
                <a:spcPts val="0"/>
              </a:spcBef>
              <a:spcAft>
                <a:spcPts val="0"/>
              </a:spcAft>
              <a:buClr>
                <a:schemeClr val="dk1"/>
              </a:buClr>
              <a:buSzPts val="2800"/>
              <a:buNone/>
              <a:defRPr sz="3735">
                <a:solidFill>
                  <a:schemeClr val="dk1"/>
                </a:solidFill>
              </a:defRPr>
            </a:lvl3pPr>
            <a:lvl4pPr lvl="3">
              <a:spcBef>
                <a:spcPts val="0"/>
              </a:spcBef>
              <a:spcAft>
                <a:spcPts val="0"/>
              </a:spcAft>
              <a:buClr>
                <a:schemeClr val="dk1"/>
              </a:buClr>
              <a:buSzPts val="2800"/>
              <a:buNone/>
              <a:defRPr sz="3735">
                <a:solidFill>
                  <a:schemeClr val="dk1"/>
                </a:solidFill>
              </a:defRPr>
            </a:lvl4pPr>
            <a:lvl5pPr lvl="4">
              <a:spcBef>
                <a:spcPts val="0"/>
              </a:spcBef>
              <a:spcAft>
                <a:spcPts val="0"/>
              </a:spcAft>
              <a:buClr>
                <a:schemeClr val="dk1"/>
              </a:buClr>
              <a:buSzPts val="2800"/>
              <a:buNone/>
              <a:defRPr sz="3735">
                <a:solidFill>
                  <a:schemeClr val="dk1"/>
                </a:solidFill>
              </a:defRPr>
            </a:lvl5pPr>
            <a:lvl6pPr lvl="5">
              <a:spcBef>
                <a:spcPts val="0"/>
              </a:spcBef>
              <a:spcAft>
                <a:spcPts val="0"/>
              </a:spcAft>
              <a:buClr>
                <a:schemeClr val="dk1"/>
              </a:buClr>
              <a:buSzPts val="2800"/>
              <a:buNone/>
              <a:defRPr sz="3735">
                <a:solidFill>
                  <a:schemeClr val="dk1"/>
                </a:solidFill>
              </a:defRPr>
            </a:lvl6pPr>
            <a:lvl7pPr lvl="6">
              <a:spcBef>
                <a:spcPts val="0"/>
              </a:spcBef>
              <a:spcAft>
                <a:spcPts val="0"/>
              </a:spcAft>
              <a:buClr>
                <a:schemeClr val="dk1"/>
              </a:buClr>
              <a:buSzPts val="2800"/>
              <a:buNone/>
              <a:defRPr sz="3735">
                <a:solidFill>
                  <a:schemeClr val="dk1"/>
                </a:solidFill>
              </a:defRPr>
            </a:lvl7pPr>
            <a:lvl8pPr lvl="7">
              <a:spcBef>
                <a:spcPts val="0"/>
              </a:spcBef>
              <a:spcAft>
                <a:spcPts val="0"/>
              </a:spcAft>
              <a:buClr>
                <a:schemeClr val="dk1"/>
              </a:buClr>
              <a:buSzPts val="2800"/>
              <a:buNone/>
              <a:defRPr sz="3735">
                <a:solidFill>
                  <a:schemeClr val="dk1"/>
                </a:solidFill>
              </a:defRPr>
            </a:lvl8pPr>
            <a:lvl9pPr lvl="8">
              <a:spcBef>
                <a:spcPts val="0"/>
              </a:spcBef>
              <a:spcAft>
                <a:spcPts val="0"/>
              </a:spcAft>
              <a:buClr>
                <a:schemeClr val="dk1"/>
              </a:buClr>
              <a:buSzPts val="2800"/>
              <a:buNone/>
              <a:defRPr sz="3735">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609600" lvl="0" indent="-457200">
              <a:lnSpc>
                <a:spcPct val="115000"/>
              </a:lnSpc>
              <a:spcBef>
                <a:spcPts val="0"/>
              </a:spcBef>
              <a:spcAft>
                <a:spcPts val="0"/>
              </a:spcAft>
              <a:buClr>
                <a:schemeClr val="dk1"/>
              </a:buClr>
              <a:buSzPts val="1800"/>
              <a:buChar char="●"/>
              <a:defRPr sz="2400">
                <a:solidFill>
                  <a:schemeClr val="dk1"/>
                </a:solidFill>
              </a:defRPr>
            </a:lvl1pPr>
            <a:lvl2pPr marL="1219200" lvl="1" indent="-423545">
              <a:lnSpc>
                <a:spcPct val="115000"/>
              </a:lnSpc>
              <a:spcBef>
                <a:spcPts val="0"/>
              </a:spcBef>
              <a:spcAft>
                <a:spcPts val="0"/>
              </a:spcAft>
              <a:buClr>
                <a:schemeClr val="dk1"/>
              </a:buClr>
              <a:buSzPts val="1400"/>
              <a:buChar char="○"/>
              <a:defRPr>
                <a:solidFill>
                  <a:schemeClr val="dk1"/>
                </a:solidFill>
              </a:defRPr>
            </a:lvl2pPr>
            <a:lvl3pPr marL="1828800" lvl="2" indent="-423545">
              <a:lnSpc>
                <a:spcPct val="115000"/>
              </a:lnSpc>
              <a:spcBef>
                <a:spcPts val="0"/>
              </a:spcBef>
              <a:spcAft>
                <a:spcPts val="0"/>
              </a:spcAft>
              <a:buClr>
                <a:schemeClr val="dk1"/>
              </a:buClr>
              <a:buSzPts val="1400"/>
              <a:buFont typeface="Glegoo"/>
              <a:buChar char="■"/>
              <a:defRPr>
                <a:solidFill>
                  <a:schemeClr val="dk1"/>
                </a:solidFill>
                <a:latin typeface="Glegoo"/>
                <a:ea typeface="Glegoo"/>
                <a:cs typeface="Glegoo"/>
                <a:sym typeface="Glegoo"/>
              </a:defRPr>
            </a:lvl3pPr>
            <a:lvl4pPr marL="2438400" lvl="3" indent="-423545">
              <a:lnSpc>
                <a:spcPct val="115000"/>
              </a:lnSpc>
              <a:spcBef>
                <a:spcPts val="0"/>
              </a:spcBef>
              <a:spcAft>
                <a:spcPts val="0"/>
              </a:spcAft>
              <a:buClr>
                <a:schemeClr val="dk1"/>
              </a:buClr>
              <a:buSzPts val="1400"/>
              <a:buChar char="●"/>
              <a:defRPr>
                <a:solidFill>
                  <a:schemeClr val="dk1"/>
                </a:solidFill>
              </a:defRPr>
            </a:lvl4pPr>
            <a:lvl5pPr marL="3048000" lvl="4" indent="-423545">
              <a:lnSpc>
                <a:spcPct val="115000"/>
              </a:lnSpc>
              <a:spcBef>
                <a:spcPts val="0"/>
              </a:spcBef>
              <a:spcAft>
                <a:spcPts val="0"/>
              </a:spcAft>
              <a:buClr>
                <a:schemeClr val="dk1"/>
              </a:buClr>
              <a:buSzPts val="1400"/>
              <a:buChar char="○"/>
              <a:defRPr>
                <a:solidFill>
                  <a:schemeClr val="dk1"/>
                </a:solidFill>
              </a:defRPr>
            </a:lvl5pPr>
            <a:lvl6pPr marL="3657600" lvl="5" indent="-423545">
              <a:lnSpc>
                <a:spcPct val="115000"/>
              </a:lnSpc>
              <a:spcBef>
                <a:spcPts val="0"/>
              </a:spcBef>
              <a:spcAft>
                <a:spcPts val="0"/>
              </a:spcAft>
              <a:buClr>
                <a:schemeClr val="dk1"/>
              </a:buClr>
              <a:buSzPts val="1400"/>
              <a:buChar char="■"/>
              <a:defRPr>
                <a:solidFill>
                  <a:schemeClr val="dk1"/>
                </a:solidFill>
              </a:defRPr>
            </a:lvl6pPr>
            <a:lvl7pPr marL="4267200" lvl="6" indent="-423545">
              <a:lnSpc>
                <a:spcPct val="115000"/>
              </a:lnSpc>
              <a:spcBef>
                <a:spcPts val="0"/>
              </a:spcBef>
              <a:spcAft>
                <a:spcPts val="0"/>
              </a:spcAft>
              <a:buClr>
                <a:schemeClr val="dk1"/>
              </a:buClr>
              <a:buSzPts val="1400"/>
              <a:buChar char="●"/>
              <a:defRPr>
                <a:solidFill>
                  <a:schemeClr val="dk1"/>
                </a:solidFill>
              </a:defRPr>
            </a:lvl7pPr>
            <a:lvl8pPr marL="4876800" lvl="7" indent="-423545">
              <a:lnSpc>
                <a:spcPct val="115000"/>
              </a:lnSpc>
              <a:spcBef>
                <a:spcPts val="0"/>
              </a:spcBef>
              <a:spcAft>
                <a:spcPts val="0"/>
              </a:spcAft>
              <a:buClr>
                <a:schemeClr val="dk1"/>
              </a:buClr>
              <a:buSzPts val="1400"/>
              <a:buChar char="○"/>
              <a:defRPr>
                <a:solidFill>
                  <a:schemeClr val="dk1"/>
                </a:solidFill>
              </a:defRPr>
            </a:lvl8pPr>
            <a:lvl9pPr marL="5486400" lvl="8" indent="-423545">
              <a:lnSpc>
                <a:spcPct val="115000"/>
              </a:lnSpc>
              <a:spcBef>
                <a:spcPts val="0"/>
              </a:spcBef>
              <a:spcAft>
                <a:spcPts val="0"/>
              </a:spcAft>
              <a:buClr>
                <a:schemeClr val="dk1"/>
              </a:buClr>
              <a:buSzPts val="1400"/>
              <a:buChar char="■"/>
              <a:defRPr>
                <a:solidFill>
                  <a:schemeClr val="dk1"/>
                </a:solidFill>
              </a:defRPr>
            </a:lvl9pPr>
          </a:lstStyle>
          <a:p>
            <a:endParaRPr/>
          </a:p>
        </p:txBody>
      </p:sp>
    </p:spTree>
  </p:cSld>
  <p:clrMap bg1="lt1" tx1="dk1" bg2="dk2" tx2="lt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 id="2147483775" r:id="rId14"/>
    <p:sldLayoutId id="2147483776" r:id="rId15"/>
    <p:sldLayoutId id="2147483777" r:id="rId16"/>
    <p:sldLayoutId id="2147483778" r:id="rId17"/>
    <p:sldLayoutId id="2147483779" r:id="rId18"/>
    <p:sldLayoutId id="2147483780" r:id="rId19"/>
    <p:sldLayoutId id="2147483781" r:id="rId20"/>
    <p:sldLayoutId id="2147483782" r:id="rId21"/>
    <p:sldLayoutId id="2147483783" r:id="rId22"/>
    <p:sldLayoutId id="2147483784" r:id="rId23"/>
    <p:sldLayoutId id="2147483785" r:id="rId24"/>
    <p:sldLayoutId id="2147483786" r:id="rId25"/>
    <p:sldLayoutId id="2147483787" r:id="rId26"/>
    <p:sldLayoutId id="2147483788" r:id="rId27"/>
    <p:sldLayoutId id="2147483789" r:id="rId28"/>
    <p:sldLayoutId id="2147483790" r:id="rId29"/>
    <p:sldLayoutId id="2147483791" r:id="rId30"/>
    <p:sldLayoutId id="2147483792" r:id="rId31"/>
    <p:sldLayoutId id="2147483793" r:id="rId32"/>
    <p:sldLayoutId id="2147483794" r:id="rId33"/>
    <p:sldLayoutId id="2147483795" r:id="rId34"/>
    <p:sldLayoutId id="2147483796" r:id="rId35"/>
    <p:sldLayoutId id="2147483797" r:id="rId36"/>
    <p:sldLayoutId id="2147483798" r:id="rId37"/>
    <p:sldLayoutId id="2147483799" r:id="rId38"/>
    <p:sldLayoutId id="2147483800" r:id="rId39"/>
    <p:sldLayoutId id="2147483801" r:id="rId40"/>
    <p:sldLayoutId id="2147483803" r:id="rId4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xml"/><Relationship Id="rId1" Type="http://schemas.openxmlformats.org/officeDocument/2006/relationships/slideLayout" Target="../slideLayouts/slideLayout110.xml"/><Relationship Id="rId4" Type="http://schemas.openxmlformats.org/officeDocument/2006/relationships/image" Target="../media/image21.png"/></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4" Type="http://schemas.openxmlformats.org/officeDocument/2006/relationships/image" Target="../media/image24.png"/></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xml"/><Relationship Id="rId1" Type="http://schemas.openxmlformats.org/officeDocument/2006/relationships/slideLayout" Target="../slideLayouts/slideLayout53.xml"/></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13.xml"/><Relationship Id="rId4" Type="http://schemas.openxmlformats.org/officeDocument/2006/relationships/image" Target="../media/image21.png"/></Relationships>
</file>

<file path=ppt/slides/_rels/slide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2.pn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3.pn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10.xml"/><Relationship Id="rId4" Type="http://schemas.openxmlformats.org/officeDocument/2006/relationships/image" Target="../media/image21.png"/></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5" Type="http://schemas.openxmlformats.org/officeDocument/2006/relationships/image" Target="../media/image30.png"/><Relationship Id="rId4" Type="http://schemas.openxmlformats.org/officeDocument/2006/relationships/image" Target="../media/image29.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67.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image" Target="../media/image21.png"/></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4" Type="http://schemas.openxmlformats.org/officeDocument/2006/relationships/image" Target="../media/image29.png"/></Relationships>
</file>

<file path=ppt/slides/_rels/slide2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70.xml"/><Relationship Id="rId6" Type="http://schemas.openxmlformats.org/officeDocument/2006/relationships/image" Target="../media/image32.png"/><Relationship Id="rId5" Type="http://schemas.openxmlformats.org/officeDocument/2006/relationships/image" Target="../media/image18.png"/><Relationship Id="rId4" Type="http://schemas.openxmlformats.org/officeDocument/2006/relationships/image" Target="../media/image31.png"/></Relationships>
</file>

<file path=ppt/slides/_rels/slide2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2.xml"/><Relationship Id="rId1" Type="http://schemas.openxmlformats.org/officeDocument/2006/relationships/slideLayout" Target="../slideLayouts/slideLayout110.xml"/><Relationship Id="rId4" Type="http://schemas.openxmlformats.org/officeDocument/2006/relationships/image" Target="../media/image21.png"/></Relationships>
</file>

<file path=ppt/slides/_rels/slide2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11.xml"/></Relationships>
</file>

<file path=ppt/slides/_rels/slide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xml"/><Relationship Id="rId1" Type="http://schemas.openxmlformats.org/officeDocument/2006/relationships/slideLayout" Target="../slideLayouts/slideLayout110.xml"/><Relationship Id="rId4" Type="http://schemas.openxmlformats.org/officeDocument/2006/relationships/image" Target="../media/image21.png"/></Relationships>
</file>

<file path=ppt/slides/_rels/slide2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wmf"/><Relationship Id="rId1" Type="http://schemas.openxmlformats.org/officeDocument/2006/relationships/slideLayout" Target="../slideLayouts/slideLayout120.xml"/><Relationship Id="rId5" Type="http://schemas.openxmlformats.org/officeDocument/2006/relationships/image" Target="../media/image36.wmf"/><Relationship Id="rId4" Type="http://schemas.openxmlformats.org/officeDocument/2006/relationships/image" Target="../media/image35.png"/></Relationships>
</file>

<file path=ppt/slides/_rels/slide2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wmf"/><Relationship Id="rId1" Type="http://schemas.openxmlformats.org/officeDocument/2006/relationships/slideLayout" Target="../slideLayouts/slideLayout120.xml"/><Relationship Id="rId4" Type="http://schemas.openxmlformats.org/officeDocument/2006/relationships/image" Target="../media/image35.png"/></Relationships>
</file>

<file path=ppt/slides/_rels/slide2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wmf"/><Relationship Id="rId1" Type="http://schemas.openxmlformats.org/officeDocument/2006/relationships/slideLayout" Target="../slideLayouts/slideLayout120.xml"/><Relationship Id="rId4" Type="http://schemas.openxmlformats.org/officeDocument/2006/relationships/image" Target="../media/image35.png"/></Relationships>
</file>

<file path=ppt/slides/_rels/slide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wmf"/><Relationship Id="rId1" Type="http://schemas.openxmlformats.org/officeDocument/2006/relationships/slideLayout" Target="../slideLayouts/slideLayout120.xml"/><Relationship Id="rId5" Type="http://schemas.openxmlformats.org/officeDocument/2006/relationships/image" Target="../media/image36.wmf"/><Relationship Id="rId4" Type="http://schemas.openxmlformats.org/officeDocument/2006/relationships/image" Target="../media/image3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wmf"/><Relationship Id="rId1" Type="http://schemas.openxmlformats.org/officeDocument/2006/relationships/slideLayout" Target="../slideLayouts/slideLayout150.xml"/><Relationship Id="rId4" Type="http://schemas.openxmlformats.org/officeDocument/2006/relationships/image" Target="../media/image35.png"/></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6" Type="http://schemas.openxmlformats.org/officeDocument/2006/relationships/image" Target="../media/image30.png"/><Relationship Id="rId5" Type="http://schemas.openxmlformats.org/officeDocument/2006/relationships/image" Target="../media/image37.png"/><Relationship Id="rId4" Type="http://schemas.openxmlformats.org/officeDocument/2006/relationships/image" Target="../media/image29.png"/></Relationships>
</file>

<file path=ppt/slides/_rels/slide3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4.xml"/><Relationship Id="rId1" Type="http://schemas.openxmlformats.org/officeDocument/2006/relationships/slideLayout" Target="../slideLayouts/slideLayout67.xml"/><Relationship Id="rId4" Type="http://schemas.openxmlformats.org/officeDocument/2006/relationships/image" Target="../media/image38.png"/></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1.mp3"/><Relationship Id="rId1" Type="http://schemas.microsoft.com/office/2007/relationships/media" Target="../media/media1.mp3"/><Relationship Id="rId4" Type="http://schemas.openxmlformats.org/officeDocument/2006/relationships/image" Target="../media/image15.png"/></Relationships>
</file>

<file path=ppt/slides/_rels/slide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54.xml"/></Relationships>
</file>

<file path=ppt/slides/_rels/slide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xml"/><Relationship Id="rId1" Type="http://schemas.openxmlformats.org/officeDocument/2006/relationships/slideLayout" Target="../slideLayouts/slideLayout70.xml"/><Relationship Id="rId5" Type="http://schemas.openxmlformats.org/officeDocument/2006/relationships/image" Target="../media/image19.png"/><Relationship Id="rId4" Type="http://schemas.openxmlformats.org/officeDocument/2006/relationships/image" Target="../media/image1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69"/>
        <p:cNvGrpSpPr/>
        <p:nvPr/>
      </p:nvGrpSpPr>
      <p:grpSpPr>
        <a:xfrm>
          <a:off x="0" y="0"/>
          <a:ext cx="0" cy="0"/>
          <a:chOff x="0" y="0"/>
          <a:chExt cx="0" cy="0"/>
        </a:xfrm>
      </p:grpSpPr>
      <p:sp>
        <p:nvSpPr>
          <p:cNvPr id="4" name="Rounded Rectangle 3"/>
          <p:cNvSpPr/>
          <p:nvPr/>
        </p:nvSpPr>
        <p:spPr>
          <a:xfrm>
            <a:off x="3342005" y="2527300"/>
            <a:ext cx="6271895" cy="3110230"/>
          </a:xfrm>
          <a:prstGeom prst="round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0"/>
          <p:cNvPicPr>
            <a:picLocks noChangeAspect="1"/>
          </p:cNvPicPr>
          <p:nvPr/>
        </p:nvPicPr>
        <p:blipFill>
          <a:blip r:embed="rId3"/>
          <a:stretch>
            <a:fillRect/>
          </a:stretch>
        </p:blipFill>
        <p:spPr>
          <a:xfrm>
            <a:off x="3342005" y="2644140"/>
            <a:ext cx="6286500" cy="2876550"/>
          </a:xfrm>
          <a:prstGeom prst="rect">
            <a:avLst/>
          </a:prstGeom>
        </p:spPr>
      </p:pic>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
                                        </p:tgtEl>
                                        <p:attrNameLst>
                                          <p:attrName>style.visibility</p:attrName>
                                        </p:attrNameLst>
                                      </p:cBhvr>
                                      <p:to>
                                        <p:strVal val="visible"/>
                                      </p:to>
                                    </p:set>
                                    <p:animEffect transition="in" filter="wipe(left)">
                                      <p:cBhvr>
                                        <p:cTn id="7" dur="500"/>
                                        <p:tgtEl>
                                          <p:spTgt spid="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1203325" y="-133985"/>
            <a:ext cx="8181975" cy="733234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248910" y="2753995"/>
            <a:ext cx="4610100" cy="1076325"/>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Để thực hành, chúng ta cần những dụng cụ nào?</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32410" y="1359535"/>
            <a:ext cx="4389120" cy="4389120"/>
            <a:chOff x="366" y="2141"/>
            <a:chExt cx="6912" cy="6912"/>
          </a:xfrm>
        </p:grpSpPr>
        <p:sp>
          <p:nvSpPr>
            <p:cNvPr id="13" name="Oval 12"/>
            <p:cNvSpPr/>
            <p:nvPr/>
          </p:nvSpPr>
          <p:spPr>
            <a:xfrm>
              <a:off x="366" y="2141"/>
              <a:ext cx="6912" cy="6912"/>
            </a:xfrm>
            <a:prstGeom prst="ellipse">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942" y="2717"/>
              <a:ext cx="5760" cy="5760"/>
            </a:xfrm>
            <a:prstGeom prst="ellipse">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446" y="3221"/>
              <a:ext cx="4752" cy="4752"/>
            </a:xfrm>
            <a:prstGeom prst="ellipse">
              <a:avLst/>
            </a:prstGeom>
            <a:solidFill>
              <a:srgbClr val="AFD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descr="kissclipart-battery-clipart-ac-adapter-electric-battery-clip-a-58320eba4a3c38cf"/>
            <p:cNvPicPr>
              <a:picLocks noChangeAspect="1"/>
            </p:cNvPicPr>
            <p:nvPr/>
          </p:nvPicPr>
          <p:blipFill>
            <a:blip r:embed="rId2"/>
            <a:stretch>
              <a:fillRect/>
            </a:stretch>
          </p:blipFill>
          <p:spPr>
            <a:xfrm>
              <a:off x="2625" y="2728"/>
              <a:ext cx="2393" cy="5986"/>
            </a:xfrm>
            <a:prstGeom prst="rect">
              <a:avLst/>
            </a:prstGeom>
          </p:spPr>
        </p:pic>
      </p:grpSp>
      <p:grpSp>
        <p:nvGrpSpPr>
          <p:cNvPr id="7" name="Group 6"/>
          <p:cNvGrpSpPr/>
          <p:nvPr/>
        </p:nvGrpSpPr>
        <p:grpSpPr>
          <a:xfrm>
            <a:off x="3929380" y="1366520"/>
            <a:ext cx="4389120" cy="4389120"/>
            <a:chOff x="6188" y="2152"/>
            <a:chExt cx="6912" cy="6912"/>
          </a:xfrm>
        </p:grpSpPr>
        <p:sp>
          <p:nvSpPr>
            <p:cNvPr id="14" name="Oval 13"/>
            <p:cNvSpPr/>
            <p:nvPr/>
          </p:nvSpPr>
          <p:spPr>
            <a:xfrm>
              <a:off x="6188" y="2152"/>
              <a:ext cx="6912" cy="6912"/>
            </a:xfrm>
            <a:prstGeom prst="ellipse">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6764" y="2728"/>
              <a:ext cx="5760" cy="5760"/>
            </a:xfrm>
            <a:prstGeom prst="ellipse">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7287" y="3221"/>
              <a:ext cx="4752" cy="4752"/>
            </a:xfrm>
            <a:prstGeom prst="ellipse">
              <a:avLst/>
            </a:prstGeom>
            <a:solidFill>
              <a:srgbClr val="D8E2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18" descr="Lovepik_com-401380536-cartoon-glowing-light-bulb-material"/>
            <p:cNvPicPr>
              <a:picLocks noChangeAspect="1"/>
            </p:cNvPicPr>
            <p:nvPr/>
          </p:nvPicPr>
          <p:blipFill>
            <a:blip r:embed="rId3"/>
            <a:srcRect l="26945" t="16581" r="26623" b="1690"/>
            <a:stretch>
              <a:fillRect/>
            </a:stretch>
          </p:blipFill>
          <p:spPr>
            <a:xfrm>
              <a:off x="8491" y="3656"/>
              <a:ext cx="2345" cy="4131"/>
            </a:xfrm>
            <a:prstGeom prst="roundRect">
              <a:avLst>
                <a:gd name="adj" fmla="val 40895"/>
              </a:avLst>
            </a:prstGeom>
          </p:spPr>
        </p:pic>
      </p:grpSp>
      <p:grpSp>
        <p:nvGrpSpPr>
          <p:cNvPr id="8" name="Group 7"/>
          <p:cNvGrpSpPr/>
          <p:nvPr/>
        </p:nvGrpSpPr>
        <p:grpSpPr>
          <a:xfrm>
            <a:off x="7650480" y="1359535"/>
            <a:ext cx="4389120" cy="4389120"/>
            <a:chOff x="12048" y="2141"/>
            <a:chExt cx="6912" cy="6912"/>
          </a:xfrm>
        </p:grpSpPr>
        <p:sp>
          <p:nvSpPr>
            <p:cNvPr id="16" name="Oval 15"/>
            <p:cNvSpPr/>
            <p:nvPr/>
          </p:nvSpPr>
          <p:spPr>
            <a:xfrm>
              <a:off x="12048" y="2141"/>
              <a:ext cx="6912" cy="6912"/>
            </a:xfrm>
            <a:prstGeom prst="ellipse">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12624" y="2717"/>
              <a:ext cx="5760" cy="5760"/>
            </a:xfrm>
            <a:prstGeom prst="ellipse">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3128" y="3221"/>
              <a:ext cx="4752" cy="4752"/>
            </a:xfrm>
            <a:prstGeom prst="ellipse">
              <a:avLst/>
            </a:prstGeom>
            <a:solidFill>
              <a:srgbClr val="AFD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descr="kisspng-electrical-cable-electrical-wires-cable-network-wire-5ac02541492550.8599991715225418892996"/>
            <p:cNvPicPr>
              <a:picLocks noChangeAspect="1"/>
            </p:cNvPicPr>
            <p:nvPr/>
          </p:nvPicPr>
          <p:blipFill>
            <a:blip r:embed="rId4"/>
            <a:srcRect l="66960" t="-1039" r="-2502" b="17898"/>
            <a:stretch>
              <a:fillRect/>
            </a:stretch>
          </p:blipFill>
          <p:spPr>
            <a:xfrm flipH="1">
              <a:off x="13706" y="3285"/>
              <a:ext cx="3329" cy="4673"/>
            </a:xfrm>
            <a:prstGeom prst="snip2DiagRect">
              <a:avLst/>
            </a:prstGeom>
          </p:spPr>
        </p:pic>
      </p:grpSp>
    </p:spTree>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14" descr="p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8973" y="1427282"/>
            <a:ext cx="8366617" cy="5082989"/>
          </a:xfrm>
          <a:prstGeom prst="rect">
            <a:avLst/>
          </a:prstGeom>
          <a:noFill/>
          <a:ln w="9525">
            <a:solidFill>
              <a:srgbClr val="FF0066"/>
            </a:solidFill>
            <a:miter lim="800000"/>
            <a:headEnd/>
            <a:tailEnd/>
          </a:ln>
          <a:extLst>
            <a:ext uri="{909E8E84-426E-40DD-AFC4-6F175D3DCCD1}">
              <a14:hiddenFill xmlns:a14="http://schemas.microsoft.com/office/drawing/2010/main">
                <a:solidFill>
                  <a:srgbClr val="FFFFFF"/>
                </a:solidFill>
              </a14:hiddenFill>
            </a:ext>
          </a:extLst>
        </p:spPr>
      </p:pic>
      <p:sp>
        <p:nvSpPr>
          <p:cNvPr id="5" name="Rectangle 4"/>
          <p:cNvSpPr/>
          <p:nvPr/>
        </p:nvSpPr>
        <p:spPr>
          <a:xfrm>
            <a:off x="244700" y="394633"/>
            <a:ext cx="11947300" cy="646331"/>
          </a:xfrm>
          <a:prstGeom prst="rect">
            <a:avLst/>
          </a:prstGeom>
        </p:spPr>
        <p:txBody>
          <a:bodyPr wrap="square">
            <a:spAutoFit/>
          </a:bodyPr>
          <a:lstStyle/>
          <a:p>
            <a:r>
              <a:rPr lang="en-US" sz="3600" dirty="0" err="1" smtClean="0">
                <a:latin typeface="Times New Roman" panose="02020603050405020304" charset="0"/>
                <a:cs typeface="Times New Roman" panose="02020603050405020304" charset="0"/>
              </a:rPr>
              <a:t>Hãy</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tìm</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cách</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thắp</a:t>
            </a:r>
            <a:r>
              <a:rPr lang="en-US" sz="3600" dirty="0" smtClean="0">
                <a:latin typeface="Times New Roman" panose="02020603050405020304" charset="0"/>
                <a:cs typeface="Times New Roman" panose="02020603050405020304" charset="0"/>
              </a:rPr>
              <a:t> sang </a:t>
            </a:r>
            <a:r>
              <a:rPr lang="en-US" sz="3600" dirty="0" err="1" smtClean="0">
                <a:latin typeface="Times New Roman" panose="02020603050405020304" charset="0"/>
                <a:cs typeface="Times New Roman" panose="02020603050405020304" charset="0"/>
              </a:rPr>
              <a:t>bóng</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đèn</a:t>
            </a:r>
            <a:r>
              <a:rPr lang="en-US" sz="3600" dirty="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và</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vẽ</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lại</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cách</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mắc</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vào</a:t>
            </a:r>
            <a:r>
              <a:rPr lang="en-US" sz="3600" dirty="0" smtClean="0">
                <a:latin typeface="Times New Roman" panose="02020603050405020304" charset="0"/>
                <a:cs typeface="Times New Roman" panose="02020603050405020304" charset="0"/>
              </a:rPr>
              <a:t> </a:t>
            </a:r>
            <a:r>
              <a:rPr lang="en-US" sz="3600" dirty="0" err="1" smtClean="0">
                <a:latin typeface="Times New Roman" panose="02020603050405020304" charset="0"/>
                <a:cs typeface="Times New Roman" panose="02020603050405020304" charset="0"/>
              </a:rPr>
              <a:t>giấy</a:t>
            </a:r>
            <a:r>
              <a:rPr lang="en-US" sz="3600" dirty="0" smtClean="0">
                <a:latin typeface="Times New Roman" panose="02020603050405020304" charset="0"/>
                <a:cs typeface="Times New Roman" panose="02020603050405020304" charset="0"/>
              </a:rPr>
              <a:t>.</a:t>
            </a:r>
            <a:endParaRPr lang="en-US" sz="3600" dirty="0">
              <a:latin typeface="Times New Roman" panose="02020603050405020304" charset="0"/>
              <a:cs typeface="Times New Roman" panose="02020603050405020304" charset="0"/>
            </a:endParaRPr>
          </a:p>
        </p:txBody>
      </p:sp>
      <p:sp>
        <p:nvSpPr>
          <p:cNvPr id="6" name="Rectangle 5"/>
          <p:cNvSpPr/>
          <p:nvPr/>
        </p:nvSpPr>
        <p:spPr>
          <a:xfrm>
            <a:off x="244700" y="-128587"/>
            <a:ext cx="4069724" cy="523220"/>
          </a:xfrm>
          <a:prstGeom prst="rect">
            <a:avLst/>
          </a:prstGeom>
        </p:spPr>
        <p:txBody>
          <a:bodyPr wrap="square">
            <a:spAutoFit/>
          </a:bodyPr>
          <a:lstStyle/>
          <a:p>
            <a:r>
              <a:rPr lang="en-US" sz="2800" dirty="0" err="1" smtClean="0">
                <a:solidFill>
                  <a:srgbClr val="FF0000"/>
                </a:solidFill>
                <a:latin typeface="Times New Roman" panose="02020603050405020304" charset="0"/>
                <a:cs typeface="Times New Roman" panose="02020603050405020304" charset="0"/>
              </a:rPr>
              <a:t>Thảo</a:t>
            </a:r>
            <a:r>
              <a:rPr lang="en-US" sz="2800" dirty="0" smtClean="0">
                <a:solidFill>
                  <a:srgbClr val="FF0000"/>
                </a:solidFill>
                <a:latin typeface="Times New Roman" panose="02020603050405020304" charset="0"/>
                <a:cs typeface="Times New Roman" panose="02020603050405020304" charset="0"/>
              </a:rPr>
              <a:t> </a:t>
            </a:r>
            <a:r>
              <a:rPr lang="en-US" sz="2800" dirty="0" err="1" smtClean="0">
                <a:solidFill>
                  <a:srgbClr val="FF0000"/>
                </a:solidFill>
                <a:latin typeface="Times New Roman" panose="02020603050405020304" charset="0"/>
                <a:cs typeface="Times New Roman" panose="02020603050405020304" charset="0"/>
              </a:rPr>
              <a:t>luận</a:t>
            </a:r>
            <a:r>
              <a:rPr lang="en-US" sz="2800" dirty="0" smtClean="0">
                <a:solidFill>
                  <a:srgbClr val="FF0000"/>
                </a:solidFill>
                <a:latin typeface="Times New Roman" panose="02020603050405020304" charset="0"/>
                <a:cs typeface="Times New Roman" panose="02020603050405020304" charset="0"/>
              </a:rPr>
              <a:t> </a:t>
            </a:r>
            <a:r>
              <a:rPr lang="en-US" sz="2800" dirty="0" err="1" smtClean="0">
                <a:solidFill>
                  <a:srgbClr val="FF0000"/>
                </a:solidFill>
                <a:latin typeface="Times New Roman" panose="02020603050405020304" charset="0"/>
                <a:cs typeface="Times New Roman" panose="02020603050405020304" charset="0"/>
              </a:rPr>
              <a:t>nhóm</a:t>
            </a:r>
            <a:r>
              <a:rPr lang="en-US" sz="2800" dirty="0" smtClean="0">
                <a:solidFill>
                  <a:srgbClr val="FF0000"/>
                </a:solidFill>
                <a:latin typeface="Times New Roman" panose="02020603050405020304" charset="0"/>
                <a:cs typeface="Times New Roman" panose="02020603050405020304" charset="0"/>
              </a:rPr>
              <a:t> 4: </a:t>
            </a:r>
            <a:endParaRPr lang="en-US" sz="2800" dirty="0">
              <a:solidFill>
                <a:srgbClr val="FF0000"/>
              </a:solidFill>
              <a:latin typeface="Times New Roman" panose="02020603050405020304" charset="0"/>
              <a:cs typeface="Times New Roman" panose="02020603050405020304" charset="0"/>
            </a:endParaRPr>
          </a:p>
        </p:txBody>
      </p:sp>
    </p:spTree>
    <p:extLst>
      <p:ext uri="{BB962C8B-B14F-4D97-AF65-F5344CB8AC3E}">
        <p14:creationId xmlns:p14="http://schemas.microsoft.com/office/powerpoint/2010/main" val="14774767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1203325" y="-133985"/>
            <a:ext cx="8181975" cy="733234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185397" y="2816010"/>
            <a:ext cx="4610100" cy="1323439"/>
          </a:xfrm>
          <a:prstGeom prst="rect">
            <a:avLst/>
          </a:prstGeom>
          <a:noFill/>
        </p:spPr>
        <p:txBody>
          <a:bodyPr wrap="square" rtlCol="0">
            <a:spAutoFit/>
          </a:bodyPr>
          <a:lstStyle/>
          <a:p>
            <a:pPr algn="ctr"/>
            <a:r>
              <a:rPr lang="vi-VN" sz="4000" b="1" i="1" dirty="0">
                <a:solidFill>
                  <a:schemeClr val="accent4">
                    <a:lumMod val="75000"/>
                  </a:schemeClr>
                </a:solidFill>
                <a:latin typeface="Times New Roman" panose="02020603050405020304" charset="0"/>
                <a:cs typeface="Times New Roman" panose="02020603050405020304" charset="0"/>
              </a:rPr>
              <a:t>Pin có cấu tạo </a:t>
            </a:r>
          </a:p>
          <a:p>
            <a:pPr algn="ctr"/>
            <a:r>
              <a:rPr lang="vi-VN" sz="4000" b="1" i="1" dirty="0">
                <a:solidFill>
                  <a:schemeClr val="accent4">
                    <a:lumMod val="75000"/>
                  </a:schemeClr>
                </a:solidFill>
                <a:latin typeface="Times New Roman" panose="02020603050405020304" charset="0"/>
                <a:cs typeface="Times New Roman" panose="02020603050405020304" charset="0"/>
              </a:rPr>
              <a:t>như thế nào?</a:t>
            </a:r>
            <a:endParaRPr lang="en-US" sz="4000" b="1" i="1" dirty="0">
              <a:solidFill>
                <a:schemeClr val="accent4">
                  <a:lumMod val="75000"/>
                </a:schemeClr>
              </a:solidFill>
              <a:latin typeface="Times New Roman" panose="02020603050405020304" charset="0"/>
              <a:cs typeface="Times New Roman" panose="02020603050405020304" charset="0"/>
            </a:endParaRP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9010246" y="4569559"/>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06661973"/>
      </p:ext>
    </p:extLst>
  </p:cSld>
  <p:clrMapOvr>
    <a:masterClrMapping/>
  </p:clrMapOvr>
  <p:transition>
    <p:push dir="u"/>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358640" y="742950"/>
            <a:ext cx="3990975" cy="4944745"/>
            <a:chOff x="3714" y="2890"/>
            <a:chExt cx="4752" cy="5986"/>
          </a:xfrm>
        </p:grpSpPr>
        <p:sp>
          <p:nvSpPr>
            <p:cNvPr id="5" name="Oval 4"/>
            <p:cNvSpPr/>
            <p:nvPr/>
          </p:nvSpPr>
          <p:spPr>
            <a:xfrm>
              <a:off x="3714" y="3383"/>
              <a:ext cx="4752" cy="4752"/>
            </a:xfrm>
            <a:prstGeom prst="ellipse">
              <a:avLst/>
            </a:prstGeom>
            <a:solidFill>
              <a:srgbClr val="AFD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descr="kissclipart-battery-clipart-ac-adapter-electric-battery-clip-a-58320eba4a3c38cf"/>
            <p:cNvPicPr>
              <a:picLocks noChangeAspect="1"/>
            </p:cNvPicPr>
            <p:nvPr/>
          </p:nvPicPr>
          <p:blipFill>
            <a:blip r:embed="rId2"/>
            <a:stretch>
              <a:fillRect/>
            </a:stretch>
          </p:blipFill>
          <p:spPr>
            <a:xfrm>
              <a:off x="4893" y="2890"/>
              <a:ext cx="2393" cy="5986"/>
            </a:xfrm>
            <a:prstGeom prst="rect">
              <a:avLst/>
            </a:prstGeom>
          </p:spPr>
        </p:pic>
      </p:grpSp>
      <p:cxnSp>
        <p:nvCxnSpPr>
          <p:cNvPr id="16" name="Elbow Connector 15"/>
          <p:cNvCxnSpPr/>
          <p:nvPr/>
        </p:nvCxnSpPr>
        <p:spPr>
          <a:xfrm rot="10800000">
            <a:off x="3474085" y="2845435"/>
            <a:ext cx="2623185" cy="2005330"/>
          </a:xfrm>
          <a:prstGeom prst="bentConnector3">
            <a:avLst>
              <a:gd name="adj1" fmla="val 49988"/>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ounded Rectangle 6"/>
          <p:cNvSpPr/>
          <p:nvPr/>
        </p:nvSpPr>
        <p:spPr>
          <a:xfrm>
            <a:off x="402590" y="278130"/>
            <a:ext cx="3864610" cy="97790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Elbow Connector 9"/>
          <p:cNvCxnSpPr/>
          <p:nvPr/>
        </p:nvCxnSpPr>
        <p:spPr>
          <a:xfrm flipV="1">
            <a:off x="6423660" y="846455"/>
            <a:ext cx="2863850" cy="846455"/>
          </a:xfrm>
          <a:prstGeom prst="bentConnector3">
            <a:avLst>
              <a:gd name="adj1" fmla="val 5002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8578215" y="353060"/>
            <a:ext cx="2903855" cy="977900"/>
            <a:chOff x="1139" y="681"/>
            <a:chExt cx="6086" cy="1540"/>
          </a:xfrm>
        </p:grpSpPr>
        <p:sp>
          <p:nvSpPr>
            <p:cNvPr id="14" name="Rounded Rectangle 13"/>
            <p:cNvSpPr/>
            <p:nvPr/>
          </p:nvSpPr>
          <p:spPr>
            <a:xfrm>
              <a:off x="1139" y="681"/>
              <a:ext cx="6086"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4"/>
            <p:cNvSpPr txBox="1"/>
            <p:nvPr/>
          </p:nvSpPr>
          <p:spPr>
            <a:xfrm>
              <a:off x="1771" y="943"/>
              <a:ext cx="5236"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Cực dương</a:t>
              </a:r>
            </a:p>
          </p:txBody>
        </p:sp>
      </p:grpSp>
      <p:grpSp>
        <p:nvGrpSpPr>
          <p:cNvPr id="17" name="Group 16"/>
          <p:cNvGrpSpPr/>
          <p:nvPr/>
        </p:nvGrpSpPr>
        <p:grpSpPr>
          <a:xfrm>
            <a:off x="1069340" y="2357120"/>
            <a:ext cx="2509520" cy="977900"/>
            <a:chOff x="1139" y="681"/>
            <a:chExt cx="6086" cy="1540"/>
          </a:xfrm>
        </p:grpSpPr>
        <p:sp>
          <p:nvSpPr>
            <p:cNvPr id="19" name="Rounded Rectangle 18"/>
            <p:cNvSpPr/>
            <p:nvPr/>
          </p:nvSpPr>
          <p:spPr>
            <a:xfrm>
              <a:off x="1139" y="681"/>
              <a:ext cx="6086"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9"/>
            <p:cNvSpPr txBox="1"/>
            <p:nvPr/>
          </p:nvSpPr>
          <p:spPr>
            <a:xfrm>
              <a:off x="2276" y="943"/>
              <a:ext cx="4390"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Cực âm</a:t>
              </a:r>
            </a:p>
          </p:txBody>
        </p:sp>
      </p:grpSp>
      <p:sp>
        <p:nvSpPr>
          <p:cNvPr id="21" name="Rectangles 20"/>
          <p:cNvSpPr/>
          <p:nvPr/>
        </p:nvSpPr>
        <p:spPr>
          <a:xfrm>
            <a:off x="0" y="5121910"/>
            <a:ext cx="12192000" cy="17367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21"/>
          <p:cNvSpPr txBox="1"/>
          <p:nvPr/>
        </p:nvSpPr>
        <p:spPr>
          <a:xfrm>
            <a:off x="401955" y="5328920"/>
            <a:ext cx="11910060" cy="1322070"/>
          </a:xfrm>
          <a:prstGeom prst="rect">
            <a:avLst/>
          </a:prstGeom>
          <a:noFill/>
        </p:spPr>
        <p:txBody>
          <a:bodyPr wrap="square" rtlCol="0">
            <a:spAutoFit/>
          </a:bodyPr>
          <a:lstStyle/>
          <a:p>
            <a:r>
              <a:rPr lang="en-US" sz="4000">
                <a:latin typeface="Times New Roman" panose="02020603050405020304" charset="0"/>
                <a:cs typeface="Times New Roman" panose="02020603050405020304" charset="0"/>
              </a:rPr>
              <a:t>Pin là nguồn cung cấp năng lượng điện làm sáng đèn. Mỗi pin có 2 cực, một cực dương (+) và một cực âm (-).</a:t>
            </a:r>
          </a:p>
        </p:txBody>
      </p:sp>
      <p:pic>
        <p:nvPicPr>
          <p:cNvPr id="23" name="Picture 22"/>
          <p:cNvPicPr>
            <a:picLocks noChangeAspect="1"/>
          </p:cNvPicPr>
          <p:nvPr/>
        </p:nvPicPr>
        <p:blipFill>
          <a:blip r:embed="rId3"/>
          <a:stretch>
            <a:fillRect/>
          </a:stretch>
        </p:blipFill>
        <p:spPr>
          <a:xfrm>
            <a:off x="801370" y="443230"/>
            <a:ext cx="3327400" cy="647700"/>
          </a:xfrm>
          <a:prstGeom prst="rect">
            <a:avLst/>
          </a:prstGeom>
        </p:spPr>
      </p:pic>
    </p:spTree>
  </p:cSld>
  <p:clrMapOvr>
    <a:masterClrMapping/>
  </p:clrMapOvr>
  <mc:AlternateContent xmlns:mc="http://schemas.openxmlformats.org/markup-compatibility/2006" xmlns:p14="http://schemas.microsoft.com/office/powerpoint/2010/main">
    <mc:Choice Requires="p14">
      <p:transition>
        <p14:prism/>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dissolve">
                                      <p:cBhvr>
                                        <p:cTn id="13" dur="500"/>
                                        <p:tgtEl>
                                          <p:spTgt spid="23"/>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7" presetClass="entr" presetSubtype="4" fill="hold" nodeType="clickEffect">
                                  <p:stCondLst>
                                    <p:cond delay="0"/>
                                  </p:stCondLst>
                                  <p:childTnLst>
                                    <p:set>
                                      <p:cBhvr>
                                        <p:cTn id="25" dur="500"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wipe(down)">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ppt_x"/>
                                          </p:val>
                                        </p:tav>
                                        <p:tav tm="100000">
                                          <p:val>
                                            <p:strVal val="#ppt_x"/>
                                          </p:val>
                                        </p:tav>
                                      </p:tavLst>
                                    </p:anim>
                                    <p:anim calcmode="lin" valueType="num">
                                      <p:cBhvr additive="base">
                                        <p:cTn id="3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500"/>
                                        <p:tgtEl>
                                          <p:spTgt spid="2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1203325" y="-133985"/>
            <a:ext cx="8181975" cy="733234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185397" y="2816010"/>
            <a:ext cx="4610100" cy="1323439"/>
          </a:xfrm>
          <a:prstGeom prst="rect">
            <a:avLst/>
          </a:prstGeom>
          <a:noFill/>
        </p:spPr>
        <p:txBody>
          <a:bodyPr wrap="square" rtlCol="0">
            <a:spAutoFit/>
          </a:bodyPr>
          <a:lstStyle/>
          <a:p>
            <a:pPr algn="ctr"/>
            <a:r>
              <a:rPr lang="en-US" sz="4000" b="1" i="1" dirty="0" err="1" smtClean="0">
                <a:solidFill>
                  <a:schemeClr val="accent4">
                    <a:lumMod val="75000"/>
                  </a:schemeClr>
                </a:solidFill>
                <a:latin typeface="Times New Roman" panose="02020603050405020304" charset="0"/>
                <a:cs typeface="Times New Roman" panose="02020603050405020304" charset="0"/>
              </a:rPr>
              <a:t>Bóng</a:t>
            </a:r>
            <a:r>
              <a:rPr lang="en-US" sz="4000" b="1" i="1" dirty="0" smtClean="0">
                <a:solidFill>
                  <a:schemeClr val="accent4">
                    <a:lumMod val="75000"/>
                  </a:schemeClr>
                </a:solidFill>
                <a:latin typeface="Times New Roman" panose="02020603050405020304" charset="0"/>
                <a:cs typeface="Times New Roman" panose="02020603050405020304" charset="0"/>
              </a:rPr>
              <a:t> </a:t>
            </a:r>
            <a:r>
              <a:rPr lang="en-US" sz="4000" b="1" i="1" dirty="0" err="1" smtClean="0">
                <a:solidFill>
                  <a:schemeClr val="accent4">
                    <a:lumMod val="75000"/>
                  </a:schemeClr>
                </a:solidFill>
                <a:latin typeface="Times New Roman" panose="02020603050405020304" charset="0"/>
                <a:cs typeface="Times New Roman" panose="02020603050405020304" charset="0"/>
              </a:rPr>
              <a:t>đèn</a:t>
            </a:r>
            <a:r>
              <a:rPr lang="vi-VN" sz="4000" b="1" i="1" dirty="0" smtClean="0">
                <a:solidFill>
                  <a:schemeClr val="accent4">
                    <a:lumMod val="75000"/>
                  </a:schemeClr>
                </a:solidFill>
                <a:latin typeface="Times New Roman" panose="02020603050405020304" charset="0"/>
                <a:cs typeface="Times New Roman" panose="02020603050405020304" charset="0"/>
              </a:rPr>
              <a:t> </a:t>
            </a:r>
            <a:r>
              <a:rPr lang="vi-VN" sz="4000" b="1" i="1" dirty="0">
                <a:solidFill>
                  <a:schemeClr val="accent4">
                    <a:lumMod val="75000"/>
                  </a:schemeClr>
                </a:solidFill>
                <a:latin typeface="Times New Roman" panose="02020603050405020304" charset="0"/>
                <a:cs typeface="Times New Roman" panose="02020603050405020304" charset="0"/>
              </a:rPr>
              <a:t>có cấu tạo </a:t>
            </a:r>
          </a:p>
          <a:p>
            <a:pPr algn="ctr"/>
            <a:r>
              <a:rPr lang="vi-VN" sz="4000" b="1" i="1" dirty="0">
                <a:solidFill>
                  <a:schemeClr val="accent4">
                    <a:lumMod val="75000"/>
                  </a:schemeClr>
                </a:solidFill>
                <a:latin typeface="Times New Roman" panose="02020603050405020304" charset="0"/>
                <a:cs typeface="Times New Roman" panose="02020603050405020304" charset="0"/>
              </a:rPr>
              <a:t>như thế nào?</a:t>
            </a:r>
            <a:endParaRPr lang="en-US" sz="4000" b="1" i="1" dirty="0">
              <a:solidFill>
                <a:schemeClr val="accent4">
                  <a:lumMod val="75000"/>
                </a:schemeClr>
              </a:solidFill>
              <a:latin typeface="Times New Roman" panose="02020603050405020304" charset="0"/>
              <a:cs typeface="Times New Roman" panose="02020603050405020304" charset="0"/>
            </a:endParaRP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9010246" y="4569559"/>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47573526"/>
      </p:ext>
    </p:extLst>
  </p:cSld>
  <p:clrMapOvr>
    <a:masterClrMapping/>
  </p:clrMapOvr>
  <p:transition>
    <p:push dir="u"/>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12" name="Group 167"/>
          <p:cNvGrpSpPr/>
          <p:nvPr/>
        </p:nvGrpSpPr>
        <p:grpSpPr bwMode="auto">
          <a:xfrm>
            <a:off x="4198939" y="1531938"/>
            <a:ext cx="3571875" cy="4876800"/>
            <a:chOff x="1685" y="1108"/>
            <a:chExt cx="2250" cy="3072"/>
          </a:xfrm>
        </p:grpSpPr>
        <p:pic>
          <p:nvPicPr>
            <p:cNvPr id="17422" name="Picture 165" descr="LAMP032"/>
            <p:cNvPicPr>
              <a:picLocks noChangeAspect="1" noChangeArrowheads="1"/>
            </p:cNvPicPr>
            <p:nvPr/>
          </p:nvPicPr>
          <p:blipFill>
            <a:blip r:embed="rId2">
              <a:lum bright="12000" contrast="-30000"/>
            </a:blip>
            <a:srcRect/>
            <a:stretch>
              <a:fillRect/>
            </a:stretch>
          </p:blipFill>
          <p:spPr bwMode="auto">
            <a:xfrm>
              <a:off x="1685" y="1108"/>
              <a:ext cx="2250" cy="3068"/>
            </a:xfrm>
            <a:prstGeom prst="rect">
              <a:avLst/>
            </a:prstGeom>
            <a:noFill/>
            <a:ln w="9525">
              <a:noFill/>
              <a:miter lim="800000"/>
              <a:headEnd/>
              <a:tailEnd/>
            </a:ln>
          </p:spPr>
        </p:pic>
        <p:sp>
          <p:nvSpPr>
            <p:cNvPr id="104614" name="AutoShape 166"/>
            <p:cNvSpPr>
              <a:spLocks noChangeArrowheads="1"/>
            </p:cNvSpPr>
            <p:nvPr/>
          </p:nvSpPr>
          <p:spPr bwMode="auto">
            <a:xfrm>
              <a:off x="2593" y="4084"/>
              <a:ext cx="526" cy="96"/>
            </a:xfrm>
            <a:prstGeom prst="flowChartManualOperation">
              <a:avLst/>
            </a:prstGeom>
            <a:solidFill>
              <a:srgbClr val="FF6600"/>
            </a:solidFill>
            <a:ln w="38100" cmpd="dbl" algn="ctr">
              <a:solidFill>
                <a:srgbClr val="FF00FF"/>
              </a:solid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grpSp>
        <p:nvGrpSpPr>
          <p:cNvPr id="4" name="Group 181"/>
          <p:cNvGrpSpPr/>
          <p:nvPr/>
        </p:nvGrpSpPr>
        <p:grpSpPr bwMode="auto">
          <a:xfrm>
            <a:off x="6551613" y="2651126"/>
            <a:ext cx="3340100" cy="454025"/>
            <a:chOff x="3167" y="1670"/>
            <a:chExt cx="2104" cy="286"/>
          </a:xfrm>
        </p:grpSpPr>
        <p:sp>
          <p:nvSpPr>
            <p:cNvPr id="17420" name="WordArt 174"/>
            <p:cNvSpPr>
              <a:spLocks noChangeArrowheads="1" noChangeShapeType="1" noTextEdit="1"/>
            </p:cNvSpPr>
            <p:nvPr/>
          </p:nvSpPr>
          <p:spPr bwMode="auto">
            <a:xfrm>
              <a:off x="3932" y="1670"/>
              <a:ext cx="1339" cy="286"/>
            </a:xfrm>
            <a:prstGeom prst="rect">
              <a:avLst/>
            </a:prstGeom>
          </p:spPr>
          <p:txBody>
            <a:bodyPr wrap="none" fromWordArt="1">
              <a:prstTxWarp prst="textPlain">
                <a:avLst>
                  <a:gd name="adj" fmla="val 50000"/>
                </a:avLst>
              </a:prstTxWarp>
              <a:scene3d>
                <a:camera prst="orthographicFront"/>
                <a:lightRig rig="threePt" dir="t"/>
              </a:scene3d>
            </a:bodyPr>
            <a:lstStyle/>
            <a:p>
              <a:r>
                <a:rPr lang="en-US" sz="3600" kern="10">
                  <a:ln/>
                  <a:effectLst>
                    <a:outerShdw blurRad="38100" dist="19050" dir="2700000" algn="tl" rotWithShape="0">
                      <a:schemeClr val="dk1">
                        <a:alpha val="40000"/>
                      </a:schemeClr>
                    </a:outerShdw>
                  </a:effectLst>
                  <a:latin typeface="Arial" panose="020B0604020202020204"/>
                  <a:cs typeface="Arial" panose="020B0604020202020204"/>
                </a:rPr>
                <a:t>Dây tóc</a:t>
              </a:r>
            </a:p>
          </p:txBody>
        </p:sp>
        <p:sp>
          <p:nvSpPr>
            <p:cNvPr id="104626" name="Line 178"/>
            <p:cNvSpPr>
              <a:spLocks noChangeShapeType="1"/>
            </p:cNvSpPr>
            <p:nvPr/>
          </p:nvSpPr>
          <p:spPr bwMode="auto">
            <a:xfrm>
              <a:off x="3167" y="1956"/>
              <a:ext cx="1386" cy="0"/>
            </a:xfrm>
            <a:prstGeom prst="line">
              <a:avLst/>
            </a:prstGeom>
            <a:noFill/>
            <a:ln w="53975">
              <a:solidFill>
                <a:srgbClr val="FF0000"/>
              </a:solidFill>
              <a:round/>
              <a:headEnd type="arrow" w="med" len="med"/>
            </a:ln>
            <a:effectLst/>
          </p:spPr>
          <p:txBody>
            <a:bodyPr/>
            <a:lstStyle/>
            <a:p>
              <a:pPr>
                <a:defRPr/>
              </a:pPr>
              <a:endParaRPr lang="en-US">
                <a:effectLst>
                  <a:outerShdw blurRad="38100" dist="38100" dir="2700000" algn="tl">
                    <a:srgbClr val="000000">
                      <a:alpha val="43137"/>
                    </a:srgbClr>
                  </a:outerShdw>
                </a:effectLst>
              </a:endParaRPr>
            </a:p>
          </p:txBody>
        </p:sp>
      </p:grpSp>
      <p:grpSp>
        <p:nvGrpSpPr>
          <p:cNvPr id="5" name="Group 182"/>
          <p:cNvGrpSpPr/>
          <p:nvPr/>
        </p:nvGrpSpPr>
        <p:grpSpPr bwMode="auto">
          <a:xfrm>
            <a:off x="6419851" y="5837238"/>
            <a:ext cx="3946525" cy="531812"/>
            <a:chOff x="3084" y="3677"/>
            <a:chExt cx="2486" cy="335"/>
          </a:xfrm>
        </p:grpSpPr>
        <p:sp>
          <p:nvSpPr>
            <p:cNvPr id="17418" name="WordArt 176"/>
            <p:cNvSpPr>
              <a:spLocks noChangeArrowheads="1" noChangeShapeType="1" noTextEdit="1"/>
            </p:cNvSpPr>
            <p:nvPr/>
          </p:nvSpPr>
          <p:spPr bwMode="auto">
            <a:xfrm>
              <a:off x="3993" y="3677"/>
              <a:ext cx="1577" cy="287"/>
            </a:xfrm>
            <a:prstGeom prst="rect">
              <a:avLst/>
            </a:prstGeom>
          </p:spPr>
          <p:txBody>
            <a:bodyPr wrap="none" fromWordArt="1">
              <a:prstTxWarp prst="textPlain">
                <a:avLst>
                  <a:gd name="adj" fmla="val 50000"/>
                </a:avLst>
              </a:prstTxWarp>
              <a:scene3d>
                <a:camera prst="orthographicFront"/>
                <a:lightRig rig="threePt" dir="t"/>
              </a:scene3d>
            </a:bodyPr>
            <a:lstStyle/>
            <a:p>
              <a:r>
                <a:rPr lang="en-US" sz="3600" kern="10">
                  <a:ln/>
                  <a:effectLst>
                    <a:outerShdw blurRad="38100" dist="19050" dir="2700000" algn="tl" rotWithShape="0">
                      <a:schemeClr val="dk1">
                        <a:alpha val="40000"/>
                      </a:schemeClr>
                    </a:outerShdw>
                  </a:effectLst>
                  <a:latin typeface="Arial" panose="020B0604020202020204"/>
                  <a:cs typeface="Arial" panose="020B0604020202020204"/>
                </a:rPr>
                <a:t>Núm thiếc</a:t>
              </a:r>
            </a:p>
          </p:txBody>
        </p:sp>
        <p:sp>
          <p:nvSpPr>
            <p:cNvPr id="104627" name="Line 179"/>
            <p:cNvSpPr>
              <a:spLocks noChangeShapeType="1"/>
            </p:cNvSpPr>
            <p:nvPr/>
          </p:nvSpPr>
          <p:spPr bwMode="auto">
            <a:xfrm>
              <a:off x="3084" y="4012"/>
              <a:ext cx="1148" cy="0"/>
            </a:xfrm>
            <a:prstGeom prst="line">
              <a:avLst/>
            </a:prstGeom>
            <a:noFill/>
            <a:ln w="53975">
              <a:solidFill>
                <a:srgbClr val="FF0000"/>
              </a:solidFill>
              <a:round/>
              <a:headEnd type="arrow" w="med" len="med"/>
            </a:ln>
            <a:effectLst/>
          </p:spPr>
          <p:txBody>
            <a:bodyPr/>
            <a:lstStyle/>
            <a:p>
              <a:pPr>
                <a:defRPr/>
              </a:pPr>
              <a:endParaRPr lang="en-US">
                <a:effectLst>
                  <a:outerShdw blurRad="38100" dist="38100" dir="2700000" algn="tl">
                    <a:srgbClr val="000000">
                      <a:alpha val="43137"/>
                    </a:srgbClr>
                  </a:outerShdw>
                </a:effectLst>
              </a:endParaRPr>
            </a:p>
          </p:txBody>
        </p:sp>
      </p:grpSp>
      <p:sp>
        <p:nvSpPr>
          <p:cNvPr id="104628" name="Freeform 180"/>
          <p:cNvSpPr/>
          <p:nvPr/>
        </p:nvSpPr>
        <p:spPr bwMode="auto">
          <a:xfrm>
            <a:off x="5468939" y="2859088"/>
            <a:ext cx="1081087" cy="322262"/>
          </a:xfrm>
          <a:custGeom>
            <a:avLst/>
            <a:gdLst/>
            <a:ahLst/>
            <a:cxnLst>
              <a:cxn ang="0">
                <a:pos x="23" y="179"/>
              </a:cxn>
              <a:cxn ang="0">
                <a:pos x="14" y="140"/>
              </a:cxn>
              <a:cxn ang="0">
                <a:pos x="32" y="56"/>
              </a:cxn>
              <a:cxn ang="0">
                <a:pos x="77" y="86"/>
              </a:cxn>
              <a:cxn ang="0">
                <a:pos x="80" y="176"/>
              </a:cxn>
              <a:cxn ang="0">
                <a:pos x="68" y="164"/>
              </a:cxn>
              <a:cxn ang="0">
                <a:pos x="113" y="53"/>
              </a:cxn>
              <a:cxn ang="0">
                <a:pos x="143" y="98"/>
              </a:cxn>
              <a:cxn ang="0">
                <a:pos x="122" y="158"/>
              </a:cxn>
              <a:cxn ang="0">
                <a:pos x="119" y="86"/>
              </a:cxn>
              <a:cxn ang="0">
                <a:pos x="134" y="59"/>
              </a:cxn>
              <a:cxn ang="0">
                <a:pos x="173" y="92"/>
              </a:cxn>
              <a:cxn ang="0">
                <a:pos x="161" y="125"/>
              </a:cxn>
              <a:cxn ang="0">
                <a:pos x="203" y="38"/>
              </a:cxn>
              <a:cxn ang="0">
                <a:pos x="266" y="86"/>
              </a:cxn>
              <a:cxn ang="0">
                <a:pos x="239" y="134"/>
              </a:cxn>
              <a:cxn ang="0">
                <a:pos x="242" y="44"/>
              </a:cxn>
              <a:cxn ang="0">
                <a:pos x="269" y="29"/>
              </a:cxn>
              <a:cxn ang="0">
                <a:pos x="329" y="47"/>
              </a:cxn>
              <a:cxn ang="0">
                <a:pos x="320" y="116"/>
              </a:cxn>
              <a:cxn ang="0">
                <a:pos x="299" y="92"/>
              </a:cxn>
              <a:cxn ang="0">
                <a:pos x="293" y="68"/>
              </a:cxn>
              <a:cxn ang="0">
                <a:pos x="323" y="2"/>
              </a:cxn>
              <a:cxn ang="0">
                <a:pos x="365" y="20"/>
              </a:cxn>
              <a:cxn ang="0">
                <a:pos x="359" y="110"/>
              </a:cxn>
              <a:cxn ang="0">
                <a:pos x="353" y="26"/>
              </a:cxn>
              <a:cxn ang="0">
                <a:pos x="377" y="5"/>
              </a:cxn>
              <a:cxn ang="0">
                <a:pos x="434" y="20"/>
              </a:cxn>
              <a:cxn ang="0">
                <a:pos x="416" y="122"/>
              </a:cxn>
              <a:cxn ang="0">
                <a:pos x="434" y="35"/>
              </a:cxn>
              <a:cxn ang="0">
                <a:pos x="482" y="38"/>
              </a:cxn>
              <a:cxn ang="0">
                <a:pos x="485" y="128"/>
              </a:cxn>
              <a:cxn ang="0">
                <a:pos x="461" y="143"/>
              </a:cxn>
              <a:cxn ang="0">
                <a:pos x="491" y="59"/>
              </a:cxn>
              <a:cxn ang="0">
                <a:pos x="509" y="149"/>
              </a:cxn>
              <a:cxn ang="0">
                <a:pos x="527" y="89"/>
              </a:cxn>
              <a:cxn ang="0">
                <a:pos x="575" y="65"/>
              </a:cxn>
              <a:cxn ang="0">
                <a:pos x="605" y="98"/>
              </a:cxn>
              <a:cxn ang="0">
                <a:pos x="593" y="176"/>
              </a:cxn>
              <a:cxn ang="0">
                <a:pos x="575" y="173"/>
              </a:cxn>
              <a:cxn ang="0">
                <a:pos x="581" y="131"/>
              </a:cxn>
              <a:cxn ang="0">
                <a:pos x="635" y="107"/>
              </a:cxn>
              <a:cxn ang="0">
                <a:pos x="680" y="128"/>
              </a:cxn>
              <a:cxn ang="0">
                <a:pos x="677" y="185"/>
              </a:cxn>
              <a:cxn ang="0">
                <a:pos x="665" y="203"/>
              </a:cxn>
            </a:cxnLst>
            <a:rect l="0" t="0" r="r" b="b"/>
            <a:pathLst>
              <a:path w="681" h="203">
                <a:moveTo>
                  <a:pt x="23" y="179"/>
                </a:moveTo>
                <a:cubicBezTo>
                  <a:pt x="21" y="165"/>
                  <a:pt x="17" y="153"/>
                  <a:pt x="14" y="140"/>
                </a:cubicBezTo>
                <a:cubicBezTo>
                  <a:pt x="15" y="113"/>
                  <a:pt x="0" y="67"/>
                  <a:pt x="32" y="56"/>
                </a:cubicBezTo>
                <a:cubicBezTo>
                  <a:pt x="54" y="60"/>
                  <a:pt x="65" y="68"/>
                  <a:pt x="77" y="86"/>
                </a:cubicBezTo>
                <a:cubicBezTo>
                  <a:pt x="84" y="122"/>
                  <a:pt x="82" y="127"/>
                  <a:pt x="80" y="176"/>
                </a:cubicBezTo>
                <a:cubicBezTo>
                  <a:pt x="72" y="173"/>
                  <a:pt x="68" y="175"/>
                  <a:pt x="68" y="164"/>
                </a:cubicBezTo>
                <a:cubicBezTo>
                  <a:pt x="68" y="85"/>
                  <a:pt x="62" y="87"/>
                  <a:pt x="113" y="53"/>
                </a:cubicBezTo>
                <a:cubicBezTo>
                  <a:pt x="136" y="59"/>
                  <a:pt x="136" y="78"/>
                  <a:pt x="143" y="98"/>
                </a:cubicBezTo>
                <a:cubicBezTo>
                  <a:pt x="143" y="105"/>
                  <a:pt x="153" y="189"/>
                  <a:pt x="122" y="158"/>
                </a:cubicBezTo>
                <a:cubicBezTo>
                  <a:pt x="111" y="125"/>
                  <a:pt x="114" y="141"/>
                  <a:pt x="119" y="86"/>
                </a:cubicBezTo>
                <a:cubicBezTo>
                  <a:pt x="120" y="76"/>
                  <a:pt x="134" y="59"/>
                  <a:pt x="134" y="59"/>
                </a:cubicBezTo>
                <a:cubicBezTo>
                  <a:pt x="168" y="63"/>
                  <a:pt x="164" y="64"/>
                  <a:pt x="173" y="92"/>
                </a:cubicBezTo>
                <a:cubicBezTo>
                  <a:pt x="170" y="152"/>
                  <a:pt x="170" y="161"/>
                  <a:pt x="161" y="125"/>
                </a:cubicBezTo>
                <a:cubicBezTo>
                  <a:pt x="164" y="47"/>
                  <a:pt x="151" y="55"/>
                  <a:pt x="203" y="38"/>
                </a:cubicBezTo>
                <a:cubicBezTo>
                  <a:pt x="240" y="42"/>
                  <a:pt x="257" y="50"/>
                  <a:pt x="266" y="86"/>
                </a:cubicBezTo>
                <a:cubicBezTo>
                  <a:pt x="263" y="122"/>
                  <a:pt x="273" y="140"/>
                  <a:pt x="239" y="134"/>
                </a:cubicBezTo>
                <a:cubicBezTo>
                  <a:pt x="225" y="113"/>
                  <a:pt x="223" y="63"/>
                  <a:pt x="242" y="44"/>
                </a:cubicBezTo>
                <a:cubicBezTo>
                  <a:pt x="249" y="37"/>
                  <a:pt x="261" y="35"/>
                  <a:pt x="269" y="29"/>
                </a:cubicBezTo>
                <a:cubicBezTo>
                  <a:pt x="307" y="37"/>
                  <a:pt x="303" y="38"/>
                  <a:pt x="329" y="47"/>
                </a:cubicBezTo>
                <a:cubicBezTo>
                  <a:pt x="337" y="71"/>
                  <a:pt x="342" y="101"/>
                  <a:pt x="320" y="116"/>
                </a:cubicBezTo>
                <a:cubicBezTo>
                  <a:pt x="308" y="112"/>
                  <a:pt x="303" y="104"/>
                  <a:pt x="299" y="92"/>
                </a:cubicBezTo>
                <a:cubicBezTo>
                  <a:pt x="296" y="84"/>
                  <a:pt x="293" y="68"/>
                  <a:pt x="293" y="68"/>
                </a:cubicBezTo>
                <a:cubicBezTo>
                  <a:pt x="295" y="39"/>
                  <a:pt x="291" y="10"/>
                  <a:pt x="323" y="2"/>
                </a:cubicBezTo>
                <a:cubicBezTo>
                  <a:pt x="347" y="5"/>
                  <a:pt x="351" y="2"/>
                  <a:pt x="365" y="20"/>
                </a:cubicBezTo>
                <a:cubicBezTo>
                  <a:pt x="372" y="48"/>
                  <a:pt x="393" y="99"/>
                  <a:pt x="359" y="110"/>
                </a:cubicBezTo>
                <a:cubicBezTo>
                  <a:pt x="342" y="84"/>
                  <a:pt x="349" y="59"/>
                  <a:pt x="353" y="26"/>
                </a:cubicBezTo>
                <a:cubicBezTo>
                  <a:pt x="354" y="15"/>
                  <a:pt x="377" y="5"/>
                  <a:pt x="377" y="5"/>
                </a:cubicBezTo>
                <a:cubicBezTo>
                  <a:pt x="403" y="7"/>
                  <a:pt x="421" y="0"/>
                  <a:pt x="434" y="20"/>
                </a:cubicBezTo>
                <a:cubicBezTo>
                  <a:pt x="444" y="58"/>
                  <a:pt x="445" y="93"/>
                  <a:pt x="416" y="122"/>
                </a:cubicBezTo>
                <a:cubicBezTo>
                  <a:pt x="385" y="101"/>
                  <a:pt x="398" y="44"/>
                  <a:pt x="434" y="35"/>
                </a:cubicBezTo>
                <a:cubicBezTo>
                  <a:pt x="450" y="24"/>
                  <a:pt x="467" y="28"/>
                  <a:pt x="482" y="38"/>
                </a:cubicBezTo>
                <a:cubicBezTo>
                  <a:pt x="491" y="74"/>
                  <a:pt x="492" y="71"/>
                  <a:pt x="485" y="128"/>
                </a:cubicBezTo>
                <a:cubicBezTo>
                  <a:pt x="484" y="137"/>
                  <a:pt x="461" y="143"/>
                  <a:pt x="461" y="143"/>
                </a:cubicBezTo>
                <a:cubicBezTo>
                  <a:pt x="450" y="109"/>
                  <a:pt x="456" y="71"/>
                  <a:pt x="491" y="59"/>
                </a:cubicBezTo>
                <a:cubicBezTo>
                  <a:pt x="534" y="66"/>
                  <a:pt x="522" y="109"/>
                  <a:pt x="509" y="149"/>
                </a:cubicBezTo>
                <a:cubicBezTo>
                  <a:pt x="501" y="124"/>
                  <a:pt x="506" y="103"/>
                  <a:pt x="527" y="89"/>
                </a:cubicBezTo>
                <a:cubicBezTo>
                  <a:pt x="539" y="71"/>
                  <a:pt x="556" y="71"/>
                  <a:pt x="575" y="65"/>
                </a:cubicBezTo>
                <a:cubicBezTo>
                  <a:pt x="595" y="70"/>
                  <a:pt x="596" y="81"/>
                  <a:pt x="605" y="98"/>
                </a:cubicBezTo>
                <a:cubicBezTo>
                  <a:pt x="603" y="136"/>
                  <a:pt x="610" y="151"/>
                  <a:pt x="593" y="176"/>
                </a:cubicBezTo>
                <a:cubicBezTo>
                  <a:pt x="587" y="175"/>
                  <a:pt x="577" y="179"/>
                  <a:pt x="575" y="173"/>
                </a:cubicBezTo>
                <a:cubicBezTo>
                  <a:pt x="570" y="160"/>
                  <a:pt x="571" y="141"/>
                  <a:pt x="581" y="131"/>
                </a:cubicBezTo>
                <a:cubicBezTo>
                  <a:pt x="595" y="117"/>
                  <a:pt x="616" y="111"/>
                  <a:pt x="635" y="107"/>
                </a:cubicBezTo>
                <a:cubicBezTo>
                  <a:pt x="668" y="110"/>
                  <a:pt x="672" y="103"/>
                  <a:pt x="680" y="128"/>
                </a:cubicBezTo>
                <a:cubicBezTo>
                  <a:pt x="679" y="147"/>
                  <a:pt x="681" y="166"/>
                  <a:pt x="677" y="185"/>
                </a:cubicBezTo>
                <a:cubicBezTo>
                  <a:pt x="676" y="192"/>
                  <a:pt x="665" y="203"/>
                  <a:pt x="665" y="203"/>
                </a:cubicBezTo>
              </a:path>
            </a:pathLst>
          </a:custGeom>
          <a:noFill/>
          <a:ln w="38100" cap="flat" cmpd="sng">
            <a:solidFill>
              <a:srgbClr val="FF66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04631" name="Freeform 183"/>
          <p:cNvSpPr/>
          <p:nvPr/>
        </p:nvSpPr>
        <p:spPr bwMode="auto">
          <a:xfrm>
            <a:off x="5859463" y="3125788"/>
            <a:ext cx="692150" cy="2711450"/>
          </a:xfrm>
          <a:custGeom>
            <a:avLst/>
            <a:gdLst/>
            <a:ahLst/>
            <a:cxnLst>
              <a:cxn ang="0">
                <a:pos x="436" y="0"/>
              </a:cxn>
              <a:cxn ang="0">
                <a:pos x="245" y="478"/>
              </a:cxn>
              <a:cxn ang="0">
                <a:pos x="263" y="527"/>
              </a:cxn>
              <a:cxn ang="0">
                <a:pos x="257" y="653"/>
              </a:cxn>
              <a:cxn ang="0">
                <a:pos x="227" y="725"/>
              </a:cxn>
              <a:cxn ang="0">
                <a:pos x="209" y="851"/>
              </a:cxn>
              <a:cxn ang="0">
                <a:pos x="179" y="1043"/>
              </a:cxn>
              <a:cxn ang="0">
                <a:pos x="407" y="1697"/>
              </a:cxn>
            </a:cxnLst>
            <a:rect l="0" t="0" r="r" b="b"/>
            <a:pathLst>
              <a:path w="436" h="1708">
                <a:moveTo>
                  <a:pt x="436" y="0"/>
                </a:moveTo>
                <a:lnTo>
                  <a:pt x="245" y="478"/>
                </a:lnTo>
                <a:cubicBezTo>
                  <a:pt x="233" y="528"/>
                  <a:pt x="249" y="484"/>
                  <a:pt x="263" y="527"/>
                </a:cubicBezTo>
                <a:cubicBezTo>
                  <a:pt x="261" y="569"/>
                  <a:pt x="262" y="611"/>
                  <a:pt x="257" y="653"/>
                </a:cubicBezTo>
                <a:cubicBezTo>
                  <a:pt x="254" y="682"/>
                  <a:pt x="236" y="699"/>
                  <a:pt x="227" y="725"/>
                </a:cubicBezTo>
                <a:cubicBezTo>
                  <a:pt x="223" y="769"/>
                  <a:pt x="215" y="808"/>
                  <a:pt x="209" y="851"/>
                </a:cubicBezTo>
                <a:cubicBezTo>
                  <a:pt x="206" y="914"/>
                  <a:pt x="216" y="987"/>
                  <a:pt x="179" y="1043"/>
                </a:cubicBezTo>
                <a:cubicBezTo>
                  <a:pt x="185" y="1708"/>
                  <a:pt x="0" y="1697"/>
                  <a:pt x="407" y="1697"/>
                </a:cubicBezTo>
              </a:path>
            </a:pathLst>
          </a:custGeom>
          <a:noFill/>
          <a:ln w="41275" cap="flat" cmpd="sng">
            <a:solidFill>
              <a:srgbClr val="800000"/>
            </a:solidFill>
            <a:prstDash val="solid"/>
            <a:round/>
            <a:headEnd type="none" w="med" len="med"/>
            <a:tailEnd type="arrow" w="med" len="med"/>
          </a:ln>
          <a:effectLst/>
        </p:spPr>
        <p:txBody>
          <a:bodyPr/>
          <a:lstStyle/>
          <a:p>
            <a:pPr>
              <a:defRPr/>
            </a:pPr>
            <a:endParaRPr lang="en-US">
              <a:effectLst>
                <a:outerShdw blurRad="38100" dist="38100" dir="2700000" algn="tl">
                  <a:srgbClr val="000000">
                    <a:alpha val="43137"/>
                  </a:srgbClr>
                </a:outerShdw>
              </a:effectLst>
            </a:endParaRPr>
          </a:p>
        </p:txBody>
      </p:sp>
      <p:sp>
        <p:nvSpPr>
          <p:cNvPr id="104633" name="Freeform 185"/>
          <p:cNvSpPr/>
          <p:nvPr/>
        </p:nvSpPr>
        <p:spPr bwMode="auto">
          <a:xfrm>
            <a:off x="5489576" y="3125789"/>
            <a:ext cx="415925" cy="3132137"/>
          </a:xfrm>
          <a:custGeom>
            <a:avLst/>
            <a:gdLst/>
            <a:ahLst/>
            <a:cxnLst>
              <a:cxn ang="0">
                <a:pos x="0" y="0"/>
              </a:cxn>
              <a:cxn ang="0">
                <a:pos x="191" y="478"/>
              </a:cxn>
              <a:cxn ang="0">
                <a:pos x="190" y="497"/>
              </a:cxn>
              <a:cxn ang="0">
                <a:pos x="184" y="515"/>
              </a:cxn>
              <a:cxn ang="0">
                <a:pos x="196" y="653"/>
              </a:cxn>
              <a:cxn ang="0">
                <a:pos x="220" y="689"/>
              </a:cxn>
              <a:cxn ang="0">
                <a:pos x="232" y="725"/>
              </a:cxn>
              <a:cxn ang="0">
                <a:pos x="262" y="1091"/>
              </a:cxn>
              <a:cxn ang="0">
                <a:pos x="262" y="1973"/>
              </a:cxn>
            </a:cxnLst>
            <a:rect l="0" t="0" r="r" b="b"/>
            <a:pathLst>
              <a:path w="262" h="1973">
                <a:moveTo>
                  <a:pt x="0" y="0"/>
                </a:moveTo>
                <a:lnTo>
                  <a:pt x="191" y="478"/>
                </a:lnTo>
                <a:cubicBezTo>
                  <a:pt x="222" y="491"/>
                  <a:pt x="205" y="478"/>
                  <a:pt x="190" y="497"/>
                </a:cubicBezTo>
                <a:cubicBezTo>
                  <a:pt x="186" y="502"/>
                  <a:pt x="186" y="509"/>
                  <a:pt x="184" y="515"/>
                </a:cubicBezTo>
                <a:cubicBezTo>
                  <a:pt x="186" y="561"/>
                  <a:pt x="174" y="613"/>
                  <a:pt x="196" y="653"/>
                </a:cubicBezTo>
                <a:cubicBezTo>
                  <a:pt x="203" y="666"/>
                  <a:pt x="215" y="675"/>
                  <a:pt x="220" y="689"/>
                </a:cubicBezTo>
                <a:cubicBezTo>
                  <a:pt x="224" y="701"/>
                  <a:pt x="232" y="725"/>
                  <a:pt x="232" y="725"/>
                </a:cubicBezTo>
                <a:cubicBezTo>
                  <a:pt x="236" y="844"/>
                  <a:pt x="262" y="972"/>
                  <a:pt x="262" y="1091"/>
                </a:cubicBezTo>
                <a:cubicBezTo>
                  <a:pt x="262" y="1385"/>
                  <a:pt x="262" y="1679"/>
                  <a:pt x="262" y="1973"/>
                </a:cubicBezTo>
              </a:path>
            </a:pathLst>
          </a:custGeom>
          <a:noFill/>
          <a:ln w="41275" cap="flat" cmpd="sng">
            <a:solidFill>
              <a:srgbClr val="800000"/>
            </a:solidFill>
            <a:prstDash val="solid"/>
            <a:round/>
            <a:headEnd type="none" w="med" len="med"/>
            <a:tailEnd type="arrow" w="med" len="med"/>
          </a:ln>
          <a:effectLst/>
        </p:spPr>
        <p:txBody>
          <a:bodyPr/>
          <a:lstStyle/>
          <a:p>
            <a:pPr>
              <a:defRPr/>
            </a:pPr>
            <a:endParaRPr lang="en-US">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718651903"/>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9"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upLeft)">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04631"/>
                                        </p:tgtEl>
                                        <p:attrNameLst>
                                          <p:attrName>style.visibility</p:attrName>
                                        </p:attrNameLst>
                                      </p:cBhvr>
                                      <p:to>
                                        <p:strVal val="visible"/>
                                      </p:to>
                                    </p:set>
                                    <p:animEffect transition="in" filter="wipe(up)">
                                      <p:cBhvr>
                                        <p:cTn id="12" dur="3000"/>
                                        <p:tgtEl>
                                          <p:spTgt spid="1046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04633"/>
                                        </p:tgtEl>
                                        <p:attrNameLst>
                                          <p:attrName>style.visibility</p:attrName>
                                        </p:attrNameLst>
                                      </p:cBhvr>
                                      <p:to>
                                        <p:strVal val="visible"/>
                                      </p:to>
                                    </p:set>
                                    <p:animEffect transition="in" filter="wipe(up)">
                                      <p:cBhvr>
                                        <p:cTn id="17" dur="2000"/>
                                        <p:tgtEl>
                                          <p:spTgt spid="104633"/>
                                        </p:tgtEl>
                                      </p:cBhvr>
                                    </p:animEffect>
                                  </p:childTnLst>
                                </p:cTn>
                              </p:par>
                            </p:childTnLst>
                          </p:cTn>
                        </p:par>
                      </p:childTnLst>
                    </p:cTn>
                  </p:par>
                  <p:par>
                    <p:cTn id="18" fill="hold">
                      <p:stCondLst>
                        <p:cond delay="indefinite"/>
                      </p:stCondLst>
                      <p:childTnLst>
                        <p:par>
                          <p:cTn id="19" fill="hold">
                            <p:stCondLst>
                              <p:cond delay="0"/>
                            </p:stCondLst>
                            <p:childTnLst>
                              <p:par>
                                <p:cTn id="20" presetID="29" presetClass="entr" presetSubtype="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1000" fill="hold"/>
                                        <p:tgtEl>
                                          <p:spTgt spid="5"/>
                                        </p:tgtEl>
                                        <p:attrNameLst>
                                          <p:attrName>ppt_x</p:attrName>
                                        </p:attrNameLst>
                                      </p:cBhvr>
                                      <p:tavLst>
                                        <p:tav tm="0">
                                          <p:val>
                                            <p:strVal val="#ppt_x-.2"/>
                                          </p:val>
                                        </p:tav>
                                        <p:tav tm="100000">
                                          <p:val>
                                            <p:strVal val="#ppt_x"/>
                                          </p:val>
                                        </p:tav>
                                      </p:tavLst>
                                    </p:anim>
                                    <p:anim calcmode="lin" valueType="num">
                                      <p:cBhvr>
                                        <p:cTn id="23"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24"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5121910"/>
            <a:ext cx="12192000" cy="1752600"/>
            <a:chOff x="0" y="8066"/>
            <a:chExt cx="19200" cy="2760"/>
          </a:xfrm>
        </p:grpSpPr>
        <p:sp>
          <p:nvSpPr>
            <p:cNvPr id="21" name="Rectangles 20"/>
            <p:cNvSpPr/>
            <p:nvPr/>
          </p:nvSpPr>
          <p:spPr>
            <a:xfrm>
              <a:off x="0" y="8066"/>
              <a:ext cx="19200" cy="27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21"/>
            <p:cNvSpPr txBox="1"/>
            <p:nvPr/>
          </p:nvSpPr>
          <p:spPr>
            <a:xfrm>
              <a:off x="307" y="8066"/>
              <a:ext cx="18756" cy="2761"/>
            </a:xfrm>
            <a:prstGeom prst="rect">
              <a:avLst/>
            </a:prstGeom>
            <a:noFill/>
          </p:spPr>
          <p:txBody>
            <a:bodyPr wrap="square" rtlCol="0">
              <a:spAutoFit/>
            </a:bodyPr>
            <a:lstStyle/>
            <a:p>
              <a:r>
                <a:rPr lang="en-US" sz="3600">
                  <a:latin typeface="Times New Roman" panose="02020603050405020304" charset="0"/>
                  <a:cs typeface="Times New Roman" panose="02020603050405020304" charset="0"/>
                </a:rPr>
                <a:t>Bên trong bóng đèn là dây tóc, hai đầu dây tóc được nối ra bên ngoài. Dòng điện chạy qua dây tóc bóng đèn làm cho dây tóc nóng tới mức phát ra ánh sáng. </a:t>
              </a:r>
            </a:p>
          </p:txBody>
        </p:sp>
      </p:grpSp>
      <p:grpSp>
        <p:nvGrpSpPr>
          <p:cNvPr id="4" name="Group 3"/>
          <p:cNvGrpSpPr/>
          <p:nvPr/>
        </p:nvGrpSpPr>
        <p:grpSpPr>
          <a:xfrm>
            <a:off x="4446905" y="788670"/>
            <a:ext cx="4114800" cy="4114800"/>
            <a:chOff x="7003" y="1242"/>
            <a:chExt cx="6480" cy="6480"/>
          </a:xfrm>
        </p:grpSpPr>
        <p:sp>
          <p:nvSpPr>
            <p:cNvPr id="2" name="Oval 1"/>
            <p:cNvSpPr/>
            <p:nvPr/>
          </p:nvSpPr>
          <p:spPr>
            <a:xfrm>
              <a:off x="7003" y="1242"/>
              <a:ext cx="6480" cy="6480"/>
            </a:xfrm>
            <a:prstGeom prst="ellipse">
              <a:avLst/>
            </a:prstGeom>
            <a:solidFill>
              <a:srgbClr val="D8E2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Lovepik_com-401380536-cartoon-glowing-light-bulb-material"/>
            <p:cNvPicPr>
              <a:picLocks noChangeAspect="1"/>
            </p:cNvPicPr>
            <p:nvPr/>
          </p:nvPicPr>
          <p:blipFill>
            <a:blip r:embed="rId2"/>
            <a:srcRect l="26945" t="16581" r="26623" b="1690"/>
            <a:stretch>
              <a:fillRect/>
            </a:stretch>
          </p:blipFill>
          <p:spPr>
            <a:xfrm>
              <a:off x="8613" y="1442"/>
              <a:ext cx="3472" cy="6117"/>
            </a:xfrm>
            <a:prstGeom prst="roundRect">
              <a:avLst>
                <a:gd name="adj" fmla="val 40895"/>
              </a:avLst>
            </a:prstGeom>
          </p:spPr>
        </p:pic>
      </p:grpSp>
      <p:cxnSp>
        <p:nvCxnSpPr>
          <p:cNvPr id="16" name="Elbow Connector 15"/>
          <p:cNvCxnSpPr/>
          <p:nvPr/>
        </p:nvCxnSpPr>
        <p:spPr>
          <a:xfrm rot="10800000">
            <a:off x="3473450" y="2844800"/>
            <a:ext cx="3052445" cy="1748155"/>
          </a:xfrm>
          <a:prstGeom prst="bentConnector3">
            <a:avLst>
              <a:gd name="adj1" fmla="val 49990"/>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Elbow Connector 9"/>
          <p:cNvCxnSpPr/>
          <p:nvPr/>
        </p:nvCxnSpPr>
        <p:spPr>
          <a:xfrm flipV="1">
            <a:off x="7026275" y="788670"/>
            <a:ext cx="1956435" cy="1359535"/>
          </a:xfrm>
          <a:prstGeom prst="bentConnector3">
            <a:avLst>
              <a:gd name="adj1" fmla="val 50016"/>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195173" y="2357120"/>
            <a:ext cx="3384100" cy="977900"/>
            <a:chOff x="-981" y="681"/>
            <a:chExt cx="8207" cy="1540"/>
          </a:xfrm>
        </p:grpSpPr>
        <p:sp>
          <p:nvSpPr>
            <p:cNvPr id="19" name="Rounded Rectangle 18"/>
            <p:cNvSpPr/>
            <p:nvPr/>
          </p:nvSpPr>
          <p:spPr>
            <a:xfrm>
              <a:off x="-981" y="681"/>
              <a:ext cx="8207"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9"/>
            <p:cNvSpPr txBox="1"/>
            <p:nvPr/>
          </p:nvSpPr>
          <p:spPr>
            <a:xfrm>
              <a:off x="611" y="943"/>
              <a:ext cx="6055"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Núm thiếc</a:t>
              </a:r>
            </a:p>
          </p:txBody>
        </p:sp>
      </p:grpSp>
      <p:grpSp>
        <p:nvGrpSpPr>
          <p:cNvPr id="11" name="Group 10"/>
          <p:cNvGrpSpPr/>
          <p:nvPr/>
        </p:nvGrpSpPr>
        <p:grpSpPr>
          <a:xfrm>
            <a:off x="8818245" y="278130"/>
            <a:ext cx="3244531" cy="977900"/>
            <a:chOff x="1139" y="681"/>
            <a:chExt cx="6800" cy="1540"/>
          </a:xfrm>
        </p:grpSpPr>
        <p:sp>
          <p:nvSpPr>
            <p:cNvPr id="14" name="Rounded Rectangle 13"/>
            <p:cNvSpPr/>
            <p:nvPr/>
          </p:nvSpPr>
          <p:spPr>
            <a:xfrm>
              <a:off x="1139" y="681"/>
              <a:ext cx="6086"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4"/>
            <p:cNvSpPr txBox="1"/>
            <p:nvPr/>
          </p:nvSpPr>
          <p:spPr>
            <a:xfrm>
              <a:off x="2703" y="943"/>
              <a:ext cx="5236"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Dây tóc</a:t>
              </a:r>
            </a:p>
          </p:txBody>
        </p:sp>
      </p:grpSp>
      <p:grpSp>
        <p:nvGrpSpPr>
          <p:cNvPr id="13" name="Group 12"/>
          <p:cNvGrpSpPr/>
          <p:nvPr/>
        </p:nvGrpSpPr>
        <p:grpSpPr>
          <a:xfrm>
            <a:off x="145415" y="278130"/>
            <a:ext cx="5116830" cy="1002030"/>
            <a:chOff x="229" y="438"/>
            <a:chExt cx="8058" cy="1578"/>
          </a:xfrm>
        </p:grpSpPr>
        <p:sp>
          <p:nvSpPr>
            <p:cNvPr id="7" name="Rounded Rectangle 6"/>
            <p:cNvSpPr/>
            <p:nvPr/>
          </p:nvSpPr>
          <p:spPr>
            <a:xfrm>
              <a:off x="229" y="438"/>
              <a:ext cx="7001" cy="1579"/>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p:cNvPicPr>
              <a:picLocks noChangeAspect="1"/>
            </p:cNvPicPr>
            <p:nvPr/>
          </p:nvPicPr>
          <p:blipFill>
            <a:blip r:embed="rId3"/>
            <a:stretch>
              <a:fillRect/>
            </a:stretch>
          </p:blipFill>
          <p:spPr>
            <a:xfrm>
              <a:off x="307" y="718"/>
              <a:ext cx="7980" cy="1020"/>
            </a:xfrm>
            <a:prstGeom prst="rect">
              <a:avLst/>
            </a:prstGeom>
          </p:spPr>
        </p:pic>
      </p:grpSp>
    </p:spTree>
    <p:extLst>
      <p:ext uri="{BB962C8B-B14F-4D97-AF65-F5344CB8AC3E}">
        <p14:creationId xmlns:p14="http://schemas.microsoft.com/office/powerpoint/2010/main" val="157125947"/>
      </p:ext>
    </p:extLst>
  </p:cSld>
  <p:clrMapOvr>
    <a:masterClrMapping/>
  </p:clrMapOvr>
  <mc:AlternateContent xmlns:mc="http://schemas.openxmlformats.org/markup-compatibility/2006" xmlns:p14="http://schemas.microsoft.com/office/powerpoint/2010/main">
    <mc:Choice Requires="p14">
      <p:transition>
        <p14:prism/>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 presetClass="entr" presetSubtype="1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checkerboard(across)">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checkerboard(across)">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down)">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5" presetClass="entr" presetSubtype="10" fill="hold"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checkerboard(across)">
                                      <p:cBhvr>
                                        <p:cTn id="33" dur="5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378450" y="2479675"/>
            <a:ext cx="4079240" cy="206121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Cùng đoán xem hai cách lắp dưới đây, cách nào bóng đèn có thể sáng? Vì sao? </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grpSp>
        <p:nvGrpSpPr>
          <p:cNvPr id="55" name="Group 54"/>
          <p:cNvGrpSpPr/>
          <p:nvPr/>
        </p:nvGrpSpPr>
        <p:grpSpPr>
          <a:xfrm>
            <a:off x="225425" y="913765"/>
            <a:ext cx="1006475" cy="1106170"/>
            <a:chOff x="355" y="1439"/>
            <a:chExt cx="1585" cy="1742"/>
          </a:xfrm>
        </p:grpSpPr>
        <p:sp>
          <p:nvSpPr>
            <p:cNvPr id="12" name="Oval 11"/>
            <p:cNvSpPr/>
            <p:nvPr/>
          </p:nvSpPr>
          <p:spPr>
            <a:xfrm>
              <a:off x="355" y="1440"/>
              <a:ext cx="1584" cy="15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2"/>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1</a:t>
              </a:r>
            </a:p>
          </p:txBody>
        </p:sp>
      </p:grpSp>
      <p:grpSp>
        <p:nvGrpSpPr>
          <p:cNvPr id="57" name="Group 56"/>
          <p:cNvGrpSpPr/>
          <p:nvPr/>
        </p:nvGrpSpPr>
        <p:grpSpPr>
          <a:xfrm>
            <a:off x="153670" y="4541520"/>
            <a:ext cx="1006475" cy="1106170"/>
            <a:chOff x="242" y="7152"/>
            <a:chExt cx="1585" cy="1742"/>
          </a:xfrm>
        </p:grpSpPr>
        <p:sp>
          <p:nvSpPr>
            <p:cNvPr id="23" name="Oval 22"/>
            <p:cNvSpPr/>
            <p:nvPr/>
          </p:nvSpPr>
          <p:spPr>
            <a:xfrm>
              <a:off x="242" y="7153"/>
              <a:ext cx="1584" cy="15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23"/>
            <p:cNvSpPr txBox="1"/>
            <p:nvPr/>
          </p:nvSpPr>
          <p:spPr>
            <a:xfrm>
              <a:off x="601" y="7152"/>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2</a:t>
              </a:r>
            </a:p>
          </p:txBody>
        </p:sp>
      </p:grpSp>
      <p:grpSp>
        <p:nvGrpSpPr>
          <p:cNvPr id="56" name="Group 55"/>
          <p:cNvGrpSpPr/>
          <p:nvPr/>
        </p:nvGrpSpPr>
        <p:grpSpPr>
          <a:xfrm>
            <a:off x="1135380" y="-394970"/>
            <a:ext cx="5156835" cy="3801110"/>
            <a:chOff x="1788" y="-622"/>
            <a:chExt cx="8121" cy="5986"/>
          </a:xfrm>
        </p:grpSpPr>
        <p:pic>
          <p:nvPicPr>
            <p:cNvPr id="18" name="Picture 17" descr="kissclipart-battery-clipart-ac-adapter-electric-battery-clip-a-58320eba4a3c38cf"/>
            <p:cNvPicPr>
              <a:picLocks noChangeAspect="1"/>
            </p:cNvPicPr>
            <p:nvPr/>
          </p:nvPicPr>
          <p:blipFill>
            <a:blip r:embed="rId2"/>
            <a:stretch>
              <a:fillRect/>
            </a:stretch>
          </p:blipFill>
          <p:spPr>
            <a:xfrm>
              <a:off x="1788" y="-622"/>
              <a:ext cx="2393" cy="5986"/>
            </a:xfrm>
            <a:prstGeom prst="rect">
              <a:avLst/>
            </a:prstGeom>
          </p:spPr>
        </p:pic>
        <p:pic>
          <p:nvPicPr>
            <p:cNvPr id="4" name="Picture 3" descr="Lovepik_com-401380536-cartoon-glowing-light-bulb-material"/>
            <p:cNvPicPr>
              <a:picLocks noChangeAspect="1"/>
            </p:cNvPicPr>
            <p:nvPr/>
          </p:nvPicPr>
          <p:blipFill>
            <a:blip r:embed="rId3"/>
            <a:srcRect l="26945" t="16581" r="26623" b="1690"/>
            <a:stretch>
              <a:fillRect/>
            </a:stretch>
          </p:blipFill>
          <p:spPr>
            <a:xfrm rot="5400000">
              <a:off x="6672" y="306"/>
              <a:ext cx="2345" cy="4131"/>
            </a:xfrm>
            <a:prstGeom prst="roundRect">
              <a:avLst>
                <a:gd name="adj" fmla="val 40895"/>
              </a:avLst>
            </a:prstGeom>
          </p:spPr>
        </p:pic>
        <p:cxnSp>
          <p:nvCxnSpPr>
            <p:cNvPr id="26" name="Elbow Connector 25"/>
            <p:cNvCxnSpPr/>
            <p:nvPr/>
          </p:nvCxnSpPr>
          <p:spPr>
            <a:xfrm>
              <a:off x="3084" y="413"/>
              <a:ext cx="3649" cy="1649"/>
            </a:xfrm>
            <a:prstGeom prst="bentConnector3">
              <a:avLst>
                <a:gd name="adj1" fmla="val 98903"/>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flipV="1">
              <a:off x="3031" y="2467"/>
              <a:ext cx="2973" cy="2000"/>
            </a:xfrm>
            <a:prstGeom prst="bentConnector3">
              <a:avLst>
                <a:gd name="adj1" fmla="val 100000"/>
              </a:avLst>
            </a:prstGeom>
            <a:ln w="5715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grpSp>
      <p:grpSp>
        <p:nvGrpSpPr>
          <p:cNvPr id="58" name="Group 57"/>
          <p:cNvGrpSpPr/>
          <p:nvPr/>
        </p:nvGrpSpPr>
        <p:grpSpPr>
          <a:xfrm>
            <a:off x="1159510" y="3143885"/>
            <a:ext cx="5156835" cy="3801110"/>
            <a:chOff x="1826" y="4951"/>
            <a:chExt cx="8121" cy="5986"/>
          </a:xfrm>
        </p:grpSpPr>
        <p:pic>
          <p:nvPicPr>
            <p:cNvPr id="5" name="Picture 4" descr="kissclipart-battery-clipart-ac-adapter-electric-battery-clip-a-58320eba4a3c38cf"/>
            <p:cNvPicPr>
              <a:picLocks noChangeAspect="1"/>
            </p:cNvPicPr>
            <p:nvPr/>
          </p:nvPicPr>
          <p:blipFill>
            <a:blip r:embed="rId2"/>
            <a:stretch>
              <a:fillRect/>
            </a:stretch>
          </p:blipFill>
          <p:spPr>
            <a:xfrm>
              <a:off x="1826" y="4951"/>
              <a:ext cx="2393" cy="5986"/>
            </a:xfrm>
            <a:prstGeom prst="rect">
              <a:avLst/>
            </a:prstGeom>
          </p:spPr>
        </p:pic>
        <p:pic>
          <p:nvPicPr>
            <p:cNvPr id="6" name="Picture 5" descr="Lovepik_com-401380536-cartoon-glowing-light-bulb-material"/>
            <p:cNvPicPr>
              <a:picLocks noChangeAspect="1"/>
            </p:cNvPicPr>
            <p:nvPr/>
          </p:nvPicPr>
          <p:blipFill>
            <a:blip r:embed="rId3"/>
            <a:srcRect l="26945" t="16581" r="26623" b="1690"/>
            <a:stretch>
              <a:fillRect/>
            </a:stretch>
          </p:blipFill>
          <p:spPr>
            <a:xfrm rot="5400000">
              <a:off x="6710" y="5879"/>
              <a:ext cx="2345" cy="4131"/>
            </a:xfrm>
            <a:prstGeom prst="roundRect">
              <a:avLst>
                <a:gd name="adj" fmla="val 40895"/>
              </a:avLst>
            </a:prstGeom>
          </p:spPr>
        </p:pic>
        <p:cxnSp>
          <p:nvCxnSpPr>
            <p:cNvPr id="27" name="Elbow Connector 26"/>
            <p:cNvCxnSpPr/>
            <p:nvPr/>
          </p:nvCxnSpPr>
          <p:spPr>
            <a:xfrm>
              <a:off x="3084" y="6019"/>
              <a:ext cx="3649" cy="1649"/>
            </a:xfrm>
            <a:prstGeom prst="bentConnector3">
              <a:avLst>
                <a:gd name="adj1" fmla="val 98903"/>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Elbow Connector 29"/>
            <p:cNvCxnSpPr/>
            <p:nvPr/>
          </p:nvCxnSpPr>
          <p:spPr>
            <a:xfrm rot="16200000">
              <a:off x="4184" y="8568"/>
              <a:ext cx="2313" cy="1430"/>
            </a:xfrm>
            <a:prstGeom prst="bentConnector3">
              <a:avLst>
                <a:gd name="adj1" fmla="val -237"/>
              </a:avLst>
            </a:prstGeom>
            <a:ln w="5715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grpSp>
      <p:pic>
        <p:nvPicPr>
          <p:cNvPr id="31" name="Picture 30" descr="kisspng-text-cartoon-illustration-light-bulb-png-image-5a753208b656c9.7255233915176299607469"/>
          <p:cNvPicPr>
            <a:picLocks noChangeAspect="1"/>
          </p:cNvPicPr>
          <p:nvPr/>
        </p:nvPicPr>
        <p:blipFill>
          <a:blip r:embed="rId4"/>
          <a:srcRect l="31972" t="27602" r="31741" b="25269"/>
          <a:stretch>
            <a:fillRect/>
          </a:stretch>
        </p:blipFill>
        <p:spPr>
          <a:xfrm rot="5400000">
            <a:off x="4584065" y="493395"/>
            <a:ext cx="1557655" cy="2023745"/>
          </a:xfrm>
          <a:prstGeom prst="roundRect">
            <a:avLst>
              <a:gd name="adj" fmla="val 31130"/>
            </a:avLst>
          </a:prstGeom>
        </p:spPr>
      </p:pic>
      <p:grpSp>
        <p:nvGrpSpPr>
          <p:cNvPr id="33" name="Group 32"/>
          <p:cNvGrpSpPr/>
          <p:nvPr/>
        </p:nvGrpSpPr>
        <p:grpSpPr>
          <a:xfrm>
            <a:off x="7706360" y="582930"/>
            <a:ext cx="4100195" cy="2074545"/>
            <a:chOff x="1371" y="4450"/>
            <a:chExt cx="17373" cy="2744"/>
          </a:xfrm>
        </p:grpSpPr>
        <p:sp>
          <p:nvSpPr>
            <p:cNvPr id="34" name="Rounded Rectangle 33"/>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34"/>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36" name="Group 35"/>
          <p:cNvGrpSpPr/>
          <p:nvPr/>
        </p:nvGrpSpPr>
        <p:grpSpPr>
          <a:xfrm rot="10800000">
            <a:off x="6697006" y="737870"/>
            <a:ext cx="2011680" cy="1554480"/>
            <a:chOff x="704" y="4939"/>
            <a:chExt cx="3757" cy="2016"/>
          </a:xfrm>
        </p:grpSpPr>
        <p:sp>
          <p:nvSpPr>
            <p:cNvPr id="37" name="Oval 36"/>
            <p:cNvSpPr/>
            <p:nvPr/>
          </p:nvSpPr>
          <p:spPr>
            <a:xfrm>
              <a:off x="704" y="4939"/>
              <a:ext cx="2992"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lowchart: Merge 37"/>
            <p:cNvSpPr/>
            <p:nvPr/>
          </p:nvSpPr>
          <p:spPr>
            <a:xfrm rot="16200000">
              <a:off x="2699" y="5129"/>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 Box 38"/>
          <p:cNvSpPr txBox="1"/>
          <p:nvPr/>
        </p:nvSpPr>
        <p:spPr>
          <a:xfrm>
            <a:off x="8889365" y="1082040"/>
            <a:ext cx="3477895" cy="107632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MẠCH KÍN -</a:t>
            </a:r>
          </a:p>
          <a:p>
            <a:r>
              <a:rPr lang="en-US" sz="3200">
                <a:solidFill>
                  <a:schemeClr val="bg1"/>
                </a:solidFill>
                <a:latin typeface="Times New Roman" panose="02020603050405020304" charset="0"/>
                <a:cs typeface="Times New Roman" panose="02020603050405020304" charset="0"/>
              </a:rPr>
              <a:t>SÁNG</a:t>
            </a:r>
          </a:p>
        </p:txBody>
      </p:sp>
      <p:grpSp>
        <p:nvGrpSpPr>
          <p:cNvPr id="47" name="Group 46"/>
          <p:cNvGrpSpPr/>
          <p:nvPr/>
        </p:nvGrpSpPr>
        <p:grpSpPr>
          <a:xfrm>
            <a:off x="7817485" y="4008120"/>
            <a:ext cx="4100195" cy="2074545"/>
            <a:chOff x="1371" y="4450"/>
            <a:chExt cx="17373" cy="2744"/>
          </a:xfrm>
        </p:grpSpPr>
        <p:sp>
          <p:nvSpPr>
            <p:cNvPr id="48" name="Rounded Rectangle 47"/>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48"/>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50" name="Group 49"/>
          <p:cNvGrpSpPr/>
          <p:nvPr/>
        </p:nvGrpSpPr>
        <p:grpSpPr>
          <a:xfrm rot="10800000">
            <a:off x="6808131" y="4163060"/>
            <a:ext cx="2011680" cy="1554480"/>
            <a:chOff x="704" y="4939"/>
            <a:chExt cx="3757" cy="2016"/>
          </a:xfrm>
        </p:grpSpPr>
        <p:sp>
          <p:nvSpPr>
            <p:cNvPr id="51" name="Oval 50"/>
            <p:cNvSpPr/>
            <p:nvPr/>
          </p:nvSpPr>
          <p:spPr>
            <a:xfrm>
              <a:off x="704" y="4939"/>
              <a:ext cx="2992"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lowchart: Merge 51"/>
            <p:cNvSpPr/>
            <p:nvPr/>
          </p:nvSpPr>
          <p:spPr>
            <a:xfrm rot="16200000">
              <a:off x="2699" y="5129"/>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 Box 52"/>
          <p:cNvSpPr txBox="1"/>
          <p:nvPr/>
        </p:nvSpPr>
        <p:spPr>
          <a:xfrm>
            <a:off x="8880475" y="4507230"/>
            <a:ext cx="3477895" cy="107632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MẠCH HỞ - </a:t>
            </a:r>
          </a:p>
          <a:p>
            <a:r>
              <a:rPr lang="en-US" sz="3200">
                <a:solidFill>
                  <a:schemeClr val="bg1"/>
                </a:solidFill>
                <a:latin typeface="Times New Roman" panose="02020603050405020304" charset="0"/>
                <a:cs typeface="Times New Roman" panose="02020603050405020304" charset="0"/>
              </a:rPr>
              <a:t>KHÔNG SÁNG</a:t>
            </a:r>
          </a:p>
        </p:txBody>
      </p:sp>
      <p:pic>
        <p:nvPicPr>
          <p:cNvPr id="54" name="Picture 53" descr="kisspng-x-mark-symbol-cross-clip-art-x-mark-5ac194c760ed24.866024191522635975397"/>
          <p:cNvPicPr>
            <a:picLocks noChangeAspect="1"/>
          </p:cNvPicPr>
          <p:nvPr/>
        </p:nvPicPr>
        <p:blipFill>
          <a:blip r:embed="rId5"/>
          <a:stretch>
            <a:fillRect/>
          </a:stretch>
        </p:blipFill>
        <p:spPr>
          <a:xfrm>
            <a:off x="4886960" y="4300220"/>
            <a:ext cx="1430020" cy="163512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barn(inVertical)">
                                      <p:cBhvr>
                                        <p:cTn id="7" dur="500"/>
                                        <p:tgtEl>
                                          <p:spTgt spid="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wipe(left)">
                                      <p:cBhvr>
                                        <p:cTn id="12" dur="500"/>
                                        <p:tgtEl>
                                          <p:spTgt spid="5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barn(inVertical)">
                                      <p:cBhvr>
                                        <p:cTn id="17" dur="500"/>
                                        <p:tgtEl>
                                          <p:spTgt spid="5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wipe(left)">
                                      <p:cBhvr>
                                        <p:cTn id="22" dur="500"/>
                                        <p:tgtEl>
                                          <p:spTgt spid="58"/>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par>
                                <p:cTn id="27" presetID="35" presetClass="emph" presetSubtype="0" repeatCount="indefinite" fill="hold" nodeType="withEffect">
                                  <p:stCondLst>
                                    <p:cond delay="0"/>
                                  </p:stCondLst>
                                  <p:childTnLst>
                                    <p:anim calcmode="discrete" valueType="str">
                                      <p:cBhvr>
                                        <p:cTn id="28" dur="500" fill="hold"/>
                                        <p:tgtEl>
                                          <p:spTgt spid="31"/>
                                        </p:tgtEl>
                                        <p:attrNameLst>
                                          <p:attrName>style.visibility</p:attrName>
                                        </p:attrNameLst>
                                      </p:cBhvr>
                                      <p:tavLst>
                                        <p:tav tm="0">
                                          <p:val>
                                            <p:strVal val="hidden"/>
                                          </p:val>
                                        </p:tav>
                                        <p:tav tm="50000">
                                          <p:val>
                                            <p:strVal val="visible"/>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54"/>
                                        </p:tgtEl>
                                        <p:attrNameLst>
                                          <p:attrName>style.visibility</p:attrName>
                                        </p:attrNameLst>
                                      </p:cBhvr>
                                      <p:to>
                                        <p:strVal val="visible"/>
                                      </p:to>
                                    </p:set>
                                    <p:anim calcmode="lin" valueType="num">
                                      <p:cBhvr>
                                        <p:cTn id="33" dur="500" fill="hold"/>
                                        <p:tgtEl>
                                          <p:spTgt spid="54"/>
                                        </p:tgtEl>
                                        <p:attrNameLst>
                                          <p:attrName>ppt_w</p:attrName>
                                        </p:attrNameLst>
                                      </p:cBhvr>
                                      <p:tavLst>
                                        <p:tav tm="0">
                                          <p:val>
                                            <p:fltVal val="0"/>
                                          </p:val>
                                        </p:tav>
                                        <p:tav tm="100000">
                                          <p:val>
                                            <p:strVal val="#ppt_w"/>
                                          </p:val>
                                        </p:tav>
                                      </p:tavLst>
                                    </p:anim>
                                    <p:anim calcmode="lin" valueType="num">
                                      <p:cBhvr>
                                        <p:cTn id="34" dur="500" fill="hold"/>
                                        <p:tgtEl>
                                          <p:spTgt spid="54"/>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5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059"/>
        <p:cNvGrpSpPr/>
        <p:nvPr/>
      </p:nvGrpSpPr>
      <p:grpSpPr>
        <a:xfrm>
          <a:off x="0" y="0"/>
          <a:ext cx="0" cy="0"/>
          <a:chOff x="0" y="0"/>
          <a:chExt cx="0" cy="0"/>
        </a:xfrm>
      </p:grpSpPr>
      <p:sp>
        <p:nvSpPr>
          <p:cNvPr id="8084" name="Google Shape;8084;p78"/>
          <p:cNvSpPr/>
          <p:nvPr/>
        </p:nvSpPr>
        <p:spPr>
          <a:xfrm rot="-1158613">
            <a:off x="772029" y="1084055"/>
            <a:ext cx="11335" cy="131857"/>
          </a:xfrm>
          <a:custGeom>
            <a:avLst/>
            <a:gdLst/>
            <a:ahLst/>
            <a:cxnLst/>
            <a:rect l="l" t="t" r="r" b="b"/>
            <a:pathLst>
              <a:path w="144" h="1675" extrusionOk="0">
                <a:moveTo>
                  <a:pt x="36" y="1"/>
                </a:moveTo>
                <a:lnTo>
                  <a:pt x="0" y="1"/>
                </a:lnTo>
                <a:cubicBezTo>
                  <a:pt x="84" y="563"/>
                  <a:pt x="132" y="1112"/>
                  <a:pt x="144" y="1674"/>
                </a:cubicBezTo>
                <a:cubicBezTo>
                  <a:pt x="144" y="1112"/>
                  <a:pt x="120" y="563"/>
                  <a:pt x="36" y="1"/>
                </a:cubicBezTo>
                <a:close/>
              </a:path>
            </a:pathLst>
          </a:custGeom>
          <a:solidFill>
            <a:srgbClr val="FDDAE9"/>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85" name="Google Shape;8085;p78"/>
          <p:cNvGrpSpPr/>
          <p:nvPr/>
        </p:nvGrpSpPr>
        <p:grpSpPr>
          <a:xfrm>
            <a:off x="112167" y="438192"/>
            <a:ext cx="2665564" cy="2483617"/>
            <a:chOff x="84125" y="328644"/>
            <a:chExt cx="1999173" cy="1862713"/>
          </a:xfrm>
        </p:grpSpPr>
        <p:sp>
          <p:nvSpPr>
            <p:cNvPr id="8086" name="Google Shape;8086;p78"/>
            <p:cNvSpPr/>
            <p:nvPr/>
          </p:nvSpPr>
          <p:spPr>
            <a:xfrm rot="-1158629">
              <a:off x="270479" y="558083"/>
              <a:ext cx="1626465" cy="1403835"/>
            </a:xfrm>
            <a:custGeom>
              <a:avLst/>
              <a:gdLst/>
              <a:ahLst/>
              <a:cxnLst/>
              <a:rect l="l" t="t" r="r" b="b"/>
              <a:pathLst>
                <a:path w="26024" h="22461" extrusionOk="0">
                  <a:moveTo>
                    <a:pt x="18290" y="1172"/>
                  </a:moveTo>
                  <a:cubicBezTo>
                    <a:pt x="14405" y="0"/>
                    <a:pt x="11883" y="3025"/>
                    <a:pt x="11883" y="3025"/>
                  </a:cubicBezTo>
                  <a:cubicBezTo>
                    <a:pt x="11883" y="3025"/>
                    <a:pt x="9946" y="706"/>
                    <a:pt x="6874" y="909"/>
                  </a:cubicBezTo>
                  <a:cubicBezTo>
                    <a:pt x="7125" y="2570"/>
                    <a:pt x="7233" y="5439"/>
                    <a:pt x="5500" y="7603"/>
                  </a:cubicBezTo>
                  <a:cubicBezTo>
                    <a:pt x="4113" y="9336"/>
                    <a:pt x="2176" y="10531"/>
                    <a:pt x="1" y="11009"/>
                  </a:cubicBezTo>
                  <a:cubicBezTo>
                    <a:pt x="216" y="11918"/>
                    <a:pt x="527" y="12802"/>
                    <a:pt x="921" y="13651"/>
                  </a:cubicBezTo>
                  <a:cubicBezTo>
                    <a:pt x="3635" y="19473"/>
                    <a:pt x="11871" y="22461"/>
                    <a:pt x="11871" y="22461"/>
                  </a:cubicBezTo>
                  <a:cubicBezTo>
                    <a:pt x="11871" y="22461"/>
                    <a:pt x="20119" y="19473"/>
                    <a:pt x="22832" y="13651"/>
                  </a:cubicBezTo>
                  <a:cubicBezTo>
                    <a:pt x="26024" y="6802"/>
                    <a:pt x="22163" y="2343"/>
                    <a:pt x="18290" y="1172"/>
                  </a:cubicBezTo>
                  <a:close/>
                </a:path>
              </a:pathLst>
            </a:custGeom>
            <a:gradFill>
              <a:gsLst>
                <a:gs pos="0">
                  <a:srgbClr val="CB7EFE"/>
                </a:gs>
                <a:gs pos="100000">
                  <a:srgbClr val="F6E8FF"/>
                </a:gs>
              </a:gsLst>
              <a:lin ang="13500032"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7" name="Google Shape;8087;p78"/>
            <p:cNvSpPr/>
            <p:nvPr/>
          </p:nvSpPr>
          <p:spPr>
            <a:xfrm rot="-1158629">
              <a:off x="200033" y="834730"/>
              <a:ext cx="452803" cy="620885"/>
            </a:xfrm>
            <a:custGeom>
              <a:avLst/>
              <a:gdLst/>
              <a:ahLst/>
              <a:cxnLst/>
              <a:rect l="l" t="t" r="r" b="b"/>
              <a:pathLst>
                <a:path w="7245" h="9934" extrusionOk="0">
                  <a:moveTo>
                    <a:pt x="6802" y="0"/>
                  </a:moveTo>
                  <a:cubicBezTo>
                    <a:pt x="5248" y="2032"/>
                    <a:pt x="2989" y="5427"/>
                    <a:pt x="1" y="9934"/>
                  </a:cubicBezTo>
                  <a:cubicBezTo>
                    <a:pt x="5428" y="9097"/>
                    <a:pt x="7244" y="4865"/>
                    <a:pt x="6946" y="1375"/>
                  </a:cubicBezTo>
                  <a:cubicBezTo>
                    <a:pt x="6898" y="861"/>
                    <a:pt x="6934" y="419"/>
                    <a:pt x="6802" y="0"/>
                  </a:cubicBezTo>
                  <a:close/>
                </a:path>
              </a:pathLst>
            </a:custGeom>
            <a:solidFill>
              <a:srgbClr val="FBB6D3"/>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8" name="Google Shape;8088;p78"/>
            <p:cNvSpPr/>
            <p:nvPr/>
          </p:nvSpPr>
          <p:spPr>
            <a:xfrm rot="-1158629">
              <a:off x="181775" y="826938"/>
              <a:ext cx="476740" cy="632135"/>
            </a:xfrm>
            <a:custGeom>
              <a:avLst/>
              <a:gdLst/>
              <a:ahLst/>
              <a:cxnLst/>
              <a:rect l="l" t="t" r="r" b="b"/>
              <a:pathLst>
                <a:path w="7628" h="10114" extrusionOk="0">
                  <a:moveTo>
                    <a:pt x="7053" y="1"/>
                  </a:moveTo>
                  <a:cubicBezTo>
                    <a:pt x="7197" y="455"/>
                    <a:pt x="7280" y="921"/>
                    <a:pt x="7328" y="1399"/>
                  </a:cubicBezTo>
                  <a:cubicBezTo>
                    <a:pt x="7627" y="4890"/>
                    <a:pt x="5631" y="9265"/>
                    <a:pt x="204" y="10113"/>
                  </a:cubicBezTo>
                  <a:cubicBezTo>
                    <a:pt x="1" y="9002"/>
                    <a:pt x="5404" y="371"/>
                    <a:pt x="7053" y="1"/>
                  </a:cubicBezTo>
                  <a:close/>
                </a:path>
              </a:pathLst>
            </a:custGeom>
            <a:gradFill>
              <a:gsLst>
                <a:gs pos="0">
                  <a:srgbClr val="D9D9D9"/>
                </a:gs>
                <a:gs pos="30000">
                  <a:srgbClr val="E4E4E4"/>
                </a:gs>
                <a:gs pos="43000">
                  <a:schemeClr val="accent6"/>
                </a:gs>
                <a:gs pos="54000">
                  <a:srgbClr val="EDEDED"/>
                </a:gs>
                <a:gs pos="100000">
                  <a:srgbClr val="EFEFEF"/>
                </a:gs>
              </a:gsLst>
              <a:lin ang="13199916"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89" name="Google Shape;8089;p78"/>
          <p:cNvGrpSpPr/>
          <p:nvPr/>
        </p:nvGrpSpPr>
        <p:grpSpPr>
          <a:xfrm rot="-6183101" flipH="1">
            <a:off x="5398860" y="5477321"/>
            <a:ext cx="1394272" cy="1412164"/>
            <a:chOff x="1995929" y="2059999"/>
            <a:chExt cx="698259" cy="707219"/>
          </a:xfrm>
        </p:grpSpPr>
        <p:sp>
          <p:nvSpPr>
            <p:cNvPr id="8090" name="Google Shape;8090;p78"/>
            <p:cNvSpPr/>
            <p:nvPr/>
          </p:nvSpPr>
          <p:spPr>
            <a:xfrm>
              <a:off x="1995929" y="2059999"/>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A2DCD7"/>
                </a:gs>
                <a:gs pos="100000">
                  <a:srgbClr val="E0FFF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1" name="Google Shape;8091;p78"/>
            <p:cNvSpPr/>
            <p:nvPr/>
          </p:nvSpPr>
          <p:spPr>
            <a:xfrm>
              <a:off x="2355421" y="2098808"/>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2" name="Google Shape;8092;p78"/>
          <p:cNvGrpSpPr/>
          <p:nvPr/>
        </p:nvGrpSpPr>
        <p:grpSpPr>
          <a:xfrm>
            <a:off x="10201909" y="1164151"/>
            <a:ext cx="2004243" cy="1969679"/>
            <a:chOff x="7651432" y="873113"/>
            <a:chExt cx="1503182" cy="1477259"/>
          </a:xfrm>
        </p:grpSpPr>
        <p:sp>
          <p:nvSpPr>
            <p:cNvPr id="8093" name="Google Shape;8093;p78"/>
            <p:cNvSpPr/>
            <p:nvPr/>
          </p:nvSpPr>
          <p:spPr>
            <a:xfrm rot="-2284690">
              <a:off x="7834152" y="1119129"/>
              <a:ext cx="1137743" cy="985227"/>
            </a:xfrm>
            <a:custGeom>
              <a:avLst/>
              <a:gdLst/>
              <a:ahLst/>
              <a:cxnLst/>
              <a:rect l="l" t="t" r="r" b="b"/>
              <a:pathLst>
                <a:path w="29347" h="25414" extrusionOk="0">
                  <a:moveTo>
                    <a:pt x="22007" y="1"/>
                  </a:moveTo>
                  <a:lnTo>
                    <a:pt x="7340" y="1"/>
                  </a:lnTo>
                  <a:lnTo>
                    <a:pt x="0" y="12707"/>
                  </a:lnTo>
                  <a:lnTo>
                    <a:pt x="7340" y="25414"/>
                  </a:lnTo>
                  <a:lnTo>
                    <a:pt x="12958" y="25414"/>
                  </a:lnTo>
                  <a:lnTo>
                    <a:pt x="26441" y="17740"/>
                  </a:lnTo>
                  <a:lnTo>
                    <a:pt x="29346" y="12707"/>
                  </a:lnTo>
                  <a:close/>
                </a:path>
              </a:pathLst>
            </a:custGeom>
            <a:gradFill>
              <a:gsLst>
                <a:gs pos="0">
                  <a:schemeClr val="accent3"/>
                </a:gs>
                <a:gs pos="100000">
                  <a:srgbClr val="FFF2DF"/>
                </a:gs>
              </a:gsLst>
              <a:lin ang="13500032" scaled="0"/>
            </a:gradFill>
            <a:ln>
              <a:noFill/>
            </a:ln>
            <a:effectLst>
              <a:outerShdw blurRad="57150"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4" name="Google Shape;8094;p78"/>
            <p:cNvSpPr/>
            <p:nvPr/>
          </p:nvSpPr>
          <p:spPr>
            <a:xfrm rot="-2284690">
              <a:off x="8503197" y="1602322"/>
              <a:ext cx="522795" cy="310020"/>
            </a:xfrm>
            <a:custGeom>
              <a:avLst/>
              <a:gdLst/>
              <a:ahLst/>
              <a:cxnLst/>
              <a:rect l="l" t="t" r="r" b="b"/>
              <a:pathLst>
                <a:path w="13485" h="7997" extrusionOk="0">
                  <a:moveTo>
                    <a:pt x="4997" y="0"/>
                  </a:moveTo>
                  <a:cubicBezTo>
                    <a:pt x="2977" y="5104"/>
                    <a:pt x="1" y="7997"/>
                    <a:pt x="1" y="7997"/>
                  </a:cubicBezTo>
                  <a:lnTo>
                    <a:pt x="1" y="7997"/>
                  </a:lnTo>
                  <a:cubicBezTo>
                    <a:pt x="6276" y="3550"/>
                    <a:pt x="13484" y="323"/>
                    <a:pt x="13484" y="323"/>
                  </a:cubicBezTo>
                  <a:lnTo>
                    <a:pt x="13484" y="323"/>
                  </a:lnTo>
                  <a:cubicBezTo>
                    <a:pt x="12480" y="548"/>
                    <a:pt x="11410" y="631"/>
                    <a:pt x="10379" y="631"/>
                  </a:cubicBezTo>
                  <a:cubicBezTo>
                    <a:pt x="7535" y="631"/>
                    <a:pt x="4997" y="0"/>
                    <a:pt x="4997" y="0"/>
                  </a:cubicBezTo>
                  <a:close/>
                </a:path>
              </a:pathLst>
            </a:custGeom>
            <a:solidFill>
              <a:srgbClr val="A4DF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5" name="Google Shape;8095;p78"/>
            <p:cNvSpPr/>
            <p:nvPr/>
          </p:nvSpPr>
          <p:spPr>
            <a:xfrm rot="-2284690">
              <a:off x="8503197" y="1602322"/>
              <a:ext cx="522795" cy="310020"/>
            </a:xfrm>
            <a:custGeom>
              <a:avLst/>
              <a:gdLst/>
              <a:ahLst/>
              <a:cxnLst/>
              <a:rect l="l" t="t" r="r" b="b"/>
              <a:pathLst>
                <a:path w="13485" h="7997" extrusionOk="0">
                  <a:moveTo>
                    <a:pt x="1" y="7997"/>
                  </a:moveTo>
                  <a:cubicBezTo>
                    <a:pt x="1" y="7997"/>
                    <a:pt x="2977" y="5104"/>
                    <a:pt x="4997" y="0"/>
                  </a:cubicBezTo>
                  <a:cubicBezTo>
                    <a:pt x="4997" y="0"/>
                    <a:pt x="9707" y="1172"/>
                    <a:pt x="13484" y="323"/>
                  </a:cubicBezTo>
                  <a:cubicBezTo>
                    <a:pt x="13484" y="323"/>
                    <a:pt x="6492" y="5893"/>
                    <a:pt x="1" y="7997"/>
                  </a:cubicBezTo>
                  <a:close/>
                </a:path>
              </a:pathLst>
            </a:custGeom>
            <a:gradFill>
              <a:gsLst>
                <a:gs pos="0">
                  <a:srgbClr val="D9D9D9"/>
                </a:gs>
                <a:gs pos="44000">
                  <a:srgbClr val="E4E4E4"/>
                </a:gs>
                <a:gs pos="57000">
                  <a:schemeClr val="accent6"/>
                </a:gs>
                <a:gs pos="69000">
                  <a:srgbClr val="EDEDED"/>
                </a:gs>
                <a:gs pos="100000">
                  <a:srgbClr val="EFEFEF"/>
                </a:gs>
              </a:gsLst>
              <a:lin ang="14099918" scaled="0"/>
            </a:gradFill>
            <a:ln>
              <a:noFill/>
            </a:ln>
            <a:effectLst>
              <a:outerShdw blurRad="57150" dist="19050" dir="1044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6" name="Google Shape;8096;p78"/>
          <p:cNvGrpSpPr/>
          <p:nvPr/>
        </p:nvGrpSpPr>
        <p:grpSpPr>
          <a:xfrm rot="2054663">
            <a:off x="431701" y="5613484"/>
            <a:ext cx="1686480" cy="466184"/>
            <a:chOff x="-17513606" y="13649049"/>
            <a:chExt cx="811038" cy="424853"/>
          </a:xfrm>
        </p:grpSpPr>
        <p:sp>
          <p:nvSpPr>
            <p:cNvPr id="8097" name="Google Shape;8097;p78"/>
            <p:cNvSpPr/>
            <p:nvPr/>
          </p:nvSpPr>
          <p:spPr>
            <a:xfrm>
              <a:off x="-17487801" y="13649102"/>
              <a:ext cx="759600" cy="4248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98" name="Google Shape;8098;p78"/>
            <p:cNvGrpSpPr/>
            <p:nvPr/>
          </p:nvGrpSpPr>
          <p:grpSpPr>
            <a:xfrm>
              <a:off x="-16729707" y="13649095"/>
              <a:ext cx="27139" cy="424767"/>
              <a:chOff x="-16729707" y="13649095"/>
              <a:chExt cx="27139" cy="424767"/>
            </a:xfrm>
          </p:grpSpPr>
          <p:grpSp>
            <p:nvGrpSpPr>
              <p:cNvPr id="8099" name="Google Shape;8099;p78"/>
              <p:cNvGrpSpPr/>
              <p:nvPr/>
            </p:nvGrpSpPr>
            <p:grpSpPr>
              <a:xfrm>
                <a:off x="-16729707" y="13649095"/>
                <a:ext cx="27139" cy="213667"/>
                <a:chOff x="-33920456" y="25174923"/>
                <a:chExt cx="54300" cy="427505"/>
              </a:xfrm>
            </p:grpSpPr>
            <p:sp>
              <p:nvSpPr>
                <p:cNvPr id="8100" name="Google Shape;8100;p78"/>
                <p:cNvSpPr/>
                <p:nvPr/>
              </p:nvSpPr>
              <p:spPr>
                <a:xfrm rot="5400000">
                  <a:off x="-33940556" y="25195023"/>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1" name="Google Shape;8101;p78"/>
                <p:cNvSpPr/>
                <p:nvPr/>
              </p:nvSpPr>
              <p:spPr>
                <a:xfrm rot="5400000">
                  <a:off x="-33940556" y="2552802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2" name="Google Shape;8102;p78"/>
                <p:cNvSpPr/>
                <p:nvPr/>
              </p:nvSpPr>
              <p:spPr>
                <a:xfrm rot="5400000">
                  <a:off x="-33940556" y="2544477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3" name="Google Shape;8103;p78"/>
                <p:cNvSpPr/>
                <p:nvPr/>
              </p:nvSpPr>
              <p:spPr>
                <a:xfrm rot="5400000">
                  <a:off x="-33940556" y="253615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4" name="Google Shape;8104;p78"/>
                <p:cNvSpPr/>
                <p:nvPr/>
              </p:nvSpPr>
              <p:spPr>
                <a:xfrm rot="5400000">
                  <a:off x="-33940556" y="2527827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05" name="Google Shape;8105;p78"/>
              <p:cNvGrpSpPr/>
              <p:nvPr/>
            </p:nvGrpSpPr>
            <p:grpSpPr>
              <a:xfrm>
                <a:off x="-16729707" y="13860195"/>
                <a:ext cx="27139" cy="213667"/>
                <a:chOff x="-33920456" y="25104726"/>
                <a:chExt cx="54300" cy="427505"/>
              </a:xfrm>
            </p:grpSpPr>
            <p:sp>
              <p:nvSpPr>
                <p:cNvPr id="8106" name="Google Shape;8106;p78"/>
                <p:cNvSpPr/>
                <p:nvPr/>
              </p:nvSpPr>
              <p:spPr>
                <a:xfrm rot="5400000">
                  <a:off x="-33940556" y="251248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7" name="Google Shape;8107;p78"/>
                <p:cNvSpPr/>
                <p:nvPr/>
              </p:nvSpPr>
              <p:spPr>
                <a:xfrm rot="5400000">
                  <a:off x="-33940556" y="25457831"/>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8" name="Google Shape;8108;p78"/>
                <p:cNvSpPr/>
                <p:nvPr/>
              </p:nvSpPr>
              <p:spPr>
                <a:xfrm rot="5400000">
                  <a:off x="-33940556" y="2537458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9" name="Google Shape;8109;p78"/>
                <p:cNvSpPr/>
                <p:nvPr/>
              </p:nvSpPr>
              <p:spPr>
                <a:xfrm rot="5400000">
                  <a:off x="-33940556" y="25291329"/>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0" name="Google Shape;8110;p78"/>
                <p:cNvSpPr/>
                <p:nvPr/>
              </p:nvSpPr>
              <p:spPr>
                <a:xfrm rot="5400000">
                  <a:off x="-33940556" y="2520807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11" name="Google Shape;8111;p78"/>
            <p:cNvGrpSpPr/>
            <p:nvPr/>
          </p:nvGrpSpPr>
          <p:grpSpPr>
            <a:xfrm rot="10800000">
              <a:off x="-17513606" y="13649049"/>
              <a:ext cx="27139" cy="424767"/>
              <a:chOff x="17049088" y="-9313524"/>
              <a:chExt cx="27139" cy="424767"/>
            </a:xfrm>
          </p:grpSpPr>
          <p:grpSp>
            <p:nvGrpSpPr>
              <p:cNvPr id="8112" name="Google Shape;8112;p78"/>
              <p:cNvGrpSpPr/>
              <p:nvPr/>
            </p:nvGrpSpPr>
            <p:grpSpPr>
              <a:xfrm>
                <a:off x="17049088" y="-9313524"/>
                <a:ext cx="27139" cy="213667"/>
                <a:chOff x="33664169" y="-20768691"/>
                <a:chExt cx="54300" cy="427505"/>
              </a:xfrm>
            </p:grpSpPr>
            <p:sp>
              <p:nvSpPr>
                <p:cNvPr id="8113" name="Google Shape;8113;p78"/>
                <p:cNvSpPr/>
                <p:nvPr/>
              </p:nvSpPr>
              <p:spPr>
                <a:xfrm rot="5400000">
                  <a:off x="33644069" y="-20748591"/>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4" name="Google Shape;8114;p78"/>
                <p:cNvSpPr/>
                <p:nvPr/>
              </p:nvSpPr>
              <p:spPr>
                <a:xfrm rot="5400000">
                  <a:off x="33644069" y="-2041558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5" name="Google Shape;8115;p78"/>
                <p:cNvSpPr/>
                <p:nvPr/>
              </p:nvSpPr>
              <p:spPr>
                <a:xfrm rot="5400000">
                  <a:off x="33644069" y="-2049883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6" name="Google Shape;8116;p78"/>
                <p:cNvSpPr/>
                <p:nvPr/>
              </p:nvSpPr>
              <p:spPr>
                <a:xfrm rot="5400000">
                  <a:off x="33644069" y="-205820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7" name="Google Shape;8117;p78"/>
                <p:cNvSpPr/>
                <p:nvPr/>
              </p:nvSpPr>
              <p:spPr>
                <a:xfrm rot="5400000">
                  <a:off x="33644069" y="-2066534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18" name="Google Shape;8118;p78"/>
              <p:cNvGrpSpPr/>
              <p:nvPr/>
            </p:nvGrpSpPr>
            <p:grpSpPr>
              <a:xfrm>
                <a:off x="17049088" y="-9102423"/>
                <a:ext cx="27139" cy="213667"/>
                <a:chOff x="33664169" y="-20838888"/>
                <a:chExt cx="54300" cy="427505"/>
              </a:xfrm>
            </p:grpSpPr>
            <p:sp>
              <p:nvSpPr>
                <p:cNvPr id="8119" name="Google Shape;8119;p78"/>
                <p:cNvSpPr/>
                <p:nvPr/>
              </p:nvSpPr>
              <p:spPr>
                <a:xfrm rot="5400000">
                  <a:off x="33644069" y="-208187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0" name="Google Shape;8120;p78"/>
                <p:cNvSpPr/>
                <p:nvPr/>
              </p:nvSpPr>
              <p:spPr>
                <a:xfrm rot="5400000">
                  <a:off x="33644069" y="-20485782"/>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1" name="Google Shape;8121;p78"/>
                <p:cNvSpPr/>
                <p:nvPr/>
              </p:nvSpPr>
              <p:spPr>
                <a:xfrm rot="5400000">
                  <a:off x="33644069" y="-2056903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2" name="Google Shape;8122;p78"/>
                <p:cNvSpPr/>
                <p:nvPr/>
              </p:nvSpPr>
              <p:spPr>
                <a:xfrm rot="5400000">
                  <a:off x="33644069" y="-20652285"/>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3" name="Google Shape;8123;p78"/>
                <p:cNvSpPr/>
                <p:nvPr/>
              </p:nvSpPr>
              <p:spPr>
                <a:xfrm rot="5400000">
                  <a:off x="33644069" y="-2073553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8124" name="Google Shape;8124;p78"/>
          <p:cNvGrpSpPr/>
          <p:nvPr/>
        </p:nvGrpSpPr>
        <p:grpSpPr>
          <a:xfrm rot="1088531">
            <a:off x="10736135" y="5298219"/>
            <a:ext cx="935772" cy="851229"/>
            <a:chOff x="-17263965" y="13200626"/>
            <a:chExt cx="450026" cy="775820"/>
          </a:xfrm>
        </p:grpSpPr>
        <p:sp>
          <p:nvSpPr>
            <p:cNvPr id="8125" name="Google Shape;8125;p78"/>
            <p:cNvSpPr/>
            <p:nvPr/>
          </p:nvSpPr>
          <p:spPr>
            <a:xfrm rot="-2745482">
              <a:off x="-17287415" y="13386761"/>
              <a:ext cx="497069" cy="403666"/>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126" name="Google Shape;8126;p78"/>
            <p:cNvGrpSpPr/>
            <p:nvPr/>
          </p:nvGrpSpPr>
          <p:grpSpPr>
            <a:xfrm>
              <a:off x="-16906019" y="13200626"/>
              <a:ext cx="92080" cy="408291"/>
              <a:chOff x="-16906019" y="13200626"/>
              <a:chExt cx="92080" cy="408291"/>
            </a:xfrm>
          </p:grpSpPr>
          <p:grpSp>
            <p:nvGrpSpPr>
              <p:cNvPr id="8127" name="Google Shape;8127;p78"/>
              <p:cNvGrpSpPr/>
              <p:nvPr/>
            </p:nvGrpSpPr>
            <p:grpSpPr>
              <a:xfrm>
                <a:off x="-16906019" y="13200626"/>
                <a:ext cx="52498" cy="211686"/>
                <a:chOff x="-34273220" y="24277627"/>
                <a:chExt cx="105039" cy="423541"/>
              </a:xfrm>
            </p:grpSpPr>
            <p:sp>
              <p:nvSpPr>
                <p:cNvPr id="8128" name="Google Shape;8128;p78"/>
                <p:cNvSpPr/>
                <p:nvPr/>
              </p:nvSpPr>
              <p:spPr>
                <a:xfrm rot="4716893">
                  <a:off x="-34296752" y="24316506"/>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9" name="Google Shape;8129;p78"/>
                <p:cNvSpPr/>
                <p:nvPr/>
              </p:nvSpPr>
              <p:spPr>
                <a:xfrm rot="4716893">
                  <a:off x="-34234314" y="2462664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0" name="Google Shape;8130;p78"/>
                <p:cNvSpPr/>
                <p:nvPr/>
              </p:nvSpPr>
              <p:spPr>
                <a:xfrm rot="4716893">
                  <a:off x="-34249923" y="2454911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1" name="Google Shape;8131;p78"/>
                <p:cNvSpPr/>
                <p:nvPr/>
              </p:nvSpPr>
              <p:spPr>
                <a:xfrm rot="4716893">
                  <a:off x="-34265533" y="2447157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2" name="Google Shape;8132;p78"/>
                <p:cNvSpPr/>
                <p:nvPr/>
              </p:nvSpPr>
              <p:spPr>
                <a:xfrm rot="4716893">
                  <a:off x="-34281143" y="2439404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33" name="Google Shape;8133;p78"/>
              <p:cNvGrpSpPr/>
              <p:nvPr/>
            </p:nvGrpSpPr>
            <p:grpSpPr>
              <a:xfrm>
                <a:off x="-16866437" y="13397232"/>
                <a:ext cx="52498" cy="211686"/>
                <a:chOff x="-34194026" y="24178429"/>
                <a:chExt cx="105039" cy="423541"/>
              </a:xfrm>
            </p:grpSpPr>
            <p:sp>
              <p:nvSpPr>
                <p:cNvPr id="8134" name="Google Shape;8134;p78"/>
                <p:cNvSpPr/>
                <p:nvPr/>
              </p:nvSpPr>
              <p:spPr>
                <a:xfrm rot="4716893">
                  <a:off x="-34217558" y="2421730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5" name="Google Shape;8135;p78"/>
                <p:cNvSpPr/>
                <p:nvPr/>
              </p:nvSpPr>
              <p:spPr>
                <a:xfrm rot="4716893">
                  <a:off x="-34155119" y="24527449"/>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6" name="Google Shape;8136;p78"/>
                <p:cNvSpPr/>
                <p:nvPr/>
              </p:nvSpPr>
              <p:spPr>
                <a:xfrm rot="4716893">
                  <a:off x="-34170729" y="2444991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7" name="Google Shape;8137;p78"/>
                <p:cNvSpPr/>
                <p:nvPr/>
              </p:nvSpPr>
              <p:spPr>
                <a:xfrm rot="4716893">
                  <a:off x="-34186338" y="2437237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8" name="Google Shape;8138;p78"/>
                <p:cNvSpPr/>
                <p:nvPr/>
              </p:nvSpPr>
              <p:spPr>
                <a:xfrm rot="4716893">
                  <a:off x="-34201948" y="2429484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39" name="Google Shape;8139;p78"/>
            <p:cNvGrpSpPr/>
            <p:nvPr/>
          </p:nvGrpSpPr>
          <p:grpSpPr>
            <a:xfrm rot="10800000">
              <a:off x="-17263965" y="13568155"/>
              <a:ext cx="92080" cy="408291"/>
              <a:chOff x="16734507" y="-9216153"/>
              <a:chExt cx="92080" cy="408291"/>
            </a:xfrm>
          </p:grpSpPr>
          <p:grpSp>
            <p:nvGrpSpPr>
              <p:cNvPr id="8140" name="Google Shape;8140;p78"/>
              <p:cNvGrpSpPr/>
              <p:nvPr/>
            </p:nvGrpSpPr>
            <p:grpSpPr>
              <a:xfrm>
                <a:off x="16734507" y="-9216153"/>
                <a:ext cx="52498" cy="211686"/>
                <a:chOff x="33034755" y="-20573872"/>
                <a:chExt cx="105039" cy="423541"/>
              </a:xfrm>
            </p:grpSpPr>
            <p:sp>
              <p:nvSpPr>
                <p:cNvPr id="8141" name="Google Shape;8141;p78"/>
                <p:cNvSpPr/>
                <p:nvPr/>
              </p:nvSpPr>
              <p:spPr>
                <a:xfrm rot="4716893">
                  <a:off x="33011223" y="-20534993"/>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2" name="Google Shape;8142;p78"/>
                <p:cNvSpPr/>
                <p:nvPr/>
              </p:nvSpPr>
              <p:spPr>
                <a:xfrm rot="4716893">
                  <a:off x="33073661" y="-2022485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3" name="Google Shape;8143;p78"/>
                <p:cNvSpPr/>
                <p:nvPr/>
              </p:nvSpPr>
              <p:spPr>
                <a:xfrm rot="4716893">
                  <a:off x="33058052" y="-2030238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4" name="Google Shape;8144;p78"/>
                <p:cNvSpPr/>
                <p:nvPr/>
              </p:nvSpPr>
              <p:spPr>
                <a:xfrm rot="4716893">
                  <a:off x="33042442" y="-2037992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5" name="Google Shape;8145;p78"/>
                <p:cNvSpPr/>
                <p:nvPr/>
              </p:nvSpPr>
              <p:spPr>
                <a:xfrm rot="4716893">
                  <a:off x="33026832" y="-20457458"/>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46" name="Google Shape;8146;p78"/>
              <p:cNvGrpSpPr/>
              <p:nvPr/>
            </p:nvGrpSpPr>
            <p:grpSpPr>
              <a:xfrm>
                <a:off x="16774088" y="-9019548"/>
                <a:ext cx="52498" cy="211686"/>
                <a:chOff x="33113949" y="-20673070"/>
                <a:chExt cx="105039" cy="423541"/>
              </a:xfrm>
            </p:grpSpPr>
            <p:sp>
              <p:nvSpPr>
                <p:cNvPr id="8147" name="Google Shape;8147;p78"/>
                <p:cNvSpPr/>
                <p:nvPr/>
              </p:nvSpPr>
              <p:spPr>
                <a:xfrm rot="4716893">
                  <a:off x="33090417" y="-2063419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8" name="Google Shape;8148;p78"/>
                <p:cNvSpPr/>
                <p:nvPr/>
              </p:nvSpPr>
              <p:spPr>
                <a:xfrm rot="4716893">
                  <a:off x="33152856" y="-20324050"/>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9" name="Google Shape;8149;p78"/>
                <p:cNvSpPr/>
                <p:nvPr/>
              </p:nvSpPr>
              <p:spPr>
                <a:xfrm rot="4716893">
                  <a:off x="33137246" y="-2040158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0" name="Google Shape;8150;p78"/>
                <p:cNvSpPr/>
                <p:nvPr/>
              </p:nvSpPr>
              <p:spPr>
                <a:xfrm rot="4716893">
                  <a:off x="33121637" y="-2047912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1" name="Google Shape;8151;p78"/>
                <p:cNvSpPr/>
                <p:nvPr/>
              </p:nvSpPr>
              <p:spPr>
                <a:xfrm rot="4716893">
                  <a:off x="33106027" y="-2055665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5" name="Group 4"/>
          <p:cNvGrpSpPr/>
          <p:nvPr/>
        </p:nvGrpSpPr>
        <p:grpSpPr>
          <a:xfrm>
            <a:off x="3210560" y="1214120"/>
            <a:ext cx="6286500" cy="1982470"/>
            <a:chOff x="5056" y="1912"/>
            <a:chExt cx="9900" cy="3122"/>
          </a:xfrm>
        </p:grpSpPr>
        <p:sp>
          <p:nvSpPr>
            <p:cNvPr id="7" name="Rounded Rectangle 6"/>
            <p:cNvSpPr/>
            <p:nvPr/>
          </p:nvSpPr>
          <p:spPr>
            <a:xfrm>
              <a:off x="5067" y="1912"/>
              <a:ext cx="9877" cy="312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p:cNvPicPr>
              <a:picLocks noChangeAspect="1"/>
            </p:cNvPicPr>
            <p:nvPr/>
          </p:nvPicPr>
          <p:blipFill>
            <a:blip r:embed="rId3"/>
            <a:stretch>
              <a:fillRect/>
            </a:stretch>
          </p:blipFill>
          <p:spPr>
            <a:xfrm>
              <a:off x="5056" y="2665"/>
              <a:ext cx="9900" cy="1620"/>
            </a:xfrm>
            <a:prstGeom prst="rect">
              <a:avLst/>
            </a:prstGeom>
          </p:spPr>
        </p:pic>
      </p:grpSp>
      <p:grpSp>
        <p:nvGrpSpPr>
          <p:cNvPr id="10" name="Group 9"/>
          <p:cNvGrpSpPr/>
          <p:nvPr/>
        </p:nvGrpSpPr>
        <p:grpSpPr>
          <a:xfrm>
            <a:off x="3320415" y="3584575"/>
            <a:ext cx="6286500" cy="1982470"/>
            <a:chOff x="5229" y="5645"/>
            <a:chExt cx="9900" cy="3122"/>
          </a:xfrm>
        </p:grpSpPr>
        <p:sp>
          <p:nvSpPr>
            <p:cNvPr id="2" name="Rounded Rectangle 1"/>
            <p:cNvSpPr/>
            <p:nvPr/>
          </p:nvSpPr>
          <p:spPr>
            <a:xfrm>
              <a:off x="5229" y="5645"/>
              <a:ext cx="9877" cy="312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4"/>
            <a:stretch>
              <a:fillRect/>
            </a:stretch>
          </p:blipFill>
          <p:spPr>
            <a:xfrm>
              <a:off x="5229" y="6396"/>
              <a:ext cx="9900" cy="1620"/>
            </a:xfrm>
            <a:prstGeom prst="rect">
              <a:avLst/>
            </a:prstGeom>
          </p:spPr>
        </p:pic>
      </p:gr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170409" y="2551837"/>
            <a:ext cx="4799816" cy="1200329"/>
          </a:xfrm>
          <a:prstGeom prst="rect">
            <a:avLst/>
          </a:prstGeom>
          <a:noFill/>
        </p:spPr>
        <p:txBody>
          <a:bodyPr wrap="square" rtlCol="0">
            <a:spAutoFit/>
          </a:bodyPr>
          <a:lstStyle/>
          <a:p>
            <a:pPr algn="ctr"/>
            <a:r>
              <a:rPr lang="vi-VN" sz="3600" b="1" i="1" dirty="0">
                <a:solidFill>
                  <a:schemeClr val="accent4">
                    <a:lumMod val="75000"/>
                  </a:schemeClr>
                </a:solidFill>
                <a:latin typeface="Times New Roman" panose="02020603050405020304" charset="0"/>
                <a:cs typeface="Times New Roman" panose="02020603050405020304" charset="0"/>
              </a:rPr>
              <a:t>Phải lắp mạch như thế nào thì đèn mới sáng</a:t>
            </a:r>
            <a:r>
              <a:rPr lang="vi-VN" sz="3600" b="1" i="1" dirty="0" smtClean="0">
                <a:solidFill>
                  <a:schemeClr val="accent4">
                    <a:lumMod val="75000"/>
                  </a:schemeClr>
                </a:solidFill>
                <a:latin typeface="Times New Roman" panose="02020603050405020304" charset="0"/>
                <a:cs typeface="Times New Roman" panose="02020603050405020304" charset="0"/>
              </a:rPr>
              <a:t>?</a:t>
            </a:r>
            <a:endParaRPr lang="vi-VN" sz="3600" b="1" i="1" dirty="0">
              <a:solidFill>
                <a:schemeClr val="accent4">
                  <a:lumMod val="75000"/>
                </a:schemeClr>
              </a:solidFill>
              <a:latin typeface="Times New Roman" panose="02020603050405020304" charset="0"/>
              <a:cs typeface="Times New Roman" panose="02020603050405020304" charset="0"/>
            </a:endParaRP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17981250"/>
      </p:ext>
    </p:extLst>
  </p:cSld>
  <p:clrMapOvr>
    <a:masterClrMapping/>
  </p:clrMapOvr>
  <p:transition>
    <p:push dir="u"/>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grpSp>
        <p:nvGrpSpPr>
          <p:cNvPr id="29" name="Group 28"/>
          <p:cNvGrpSpPr/>
          <p:nvPr/>
        </p:nvGrpSpPr>
        <p:grpSpPr>
          <a:xfrm>
            <a:off x="92075" y="1647190"/>
            <a:ext cx="5157470" cy="3801110"/>
            <a:chOff x="1788" y="-622"/>
            <a:chExt cx="8122" cy="5986"/>
          </a:xfrm>
        </p:grpSpPr>
        <p:pic>
          <p:nvPicPr>
            <p:cNvPr id="18" name="Picture 17" descr="kissclipart-battery-clipart-ac-adapter-electric-battery-clip-a-58320eba4a3c38cf"/>
            <p:cNvPicPr>
              <a:picLocks noChangeAspect="1"/>
            </p:cNvPicPr>
            <p:nvPr/>
          </p:nvPicPr>
          <p:blipFill>
            <a:blip r:embed="rId2"/>
            <a:stretch>
              <a:fillRect/>
            </a:stretch>
          </p:blipFill>
          <p:spPr>
            <a:xfrm>
              <a:off x="1788" y="-622"/>
              <a:ext cx="2393" cy="5986"/>
            </a:xfrm>
            <a:prstGeom prst="rect">
              <a:avLst/>
            </a:prstGeom>
          </p:spPr>
        </p:pic>
        <p:pic>
          <p:nvPicPr>
            <p:cNvPr id="4" name="Picture 3" descr="Lovepik_com-401380536-cartoon-glowing-light-bulb-material"/>
            <p:cNvPicPr>
              <a:picLocks noChangeAspect="1"/>
            </p:cNvPicPr>
            <p:nvPr/>
          </p:nvPicPr>
          <p:blipFill>
            <a:blip r:embed="rId3"/>
            <a:srcRect l="26945" t="16581" r="26623" b="1690"/>
            <a:stretch>
              <a:fillRect/>
            </a:stretch>
          </p:blipFill>
          <p:spPr>
            <a:xfrm rot="5400000">
              <a:off x="6672" y="306"/>
              <a:ext cx="2345" cy="4131"/>
            </a:xfrm>
            <a:prstGeom prst="roundRect">
              <a:avLst>
                <a:gd name="adj" fmla="val 40895"/>
              </a:avLst>
            </a:prstGeom>
          </p:spPr>
        </p:pic>
        <p:cxnSp>
          <p:nvCxnSpPr>
            <p:cNvPr id="26" name="Elbow Connector 25"/>
            <p:cNvCxnSpPr/>
            <p:nvPr/>
          </p:nvCxnSpPr>
          <p:spPr>
            <a:xfrm>
              <a:off x="3084" y="413"/>
              <a:ext cx="3649" cy="1649"/>
            </a:xfrm>
            <a:prstGeom prst="bentConnector3">
              <a:avLst>
                <a:gd name="adj1" fmla="val 98903"/>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flipV="1">
              <a:off x="3031" y="2467"/>
              <a:ext cx="2973" cy="2000"/>
            </a:xfrm>
            <a:prstGeom prst="bentConnector3">
              <a:avLst>
                <a:gd name="adj1" fmla="val 100000"/>
              </a:avLst>
            </a:prstGeom>
            <a:ln w="5715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grpSp>
      <p:pic>
        <p:nvPicPr>
          <p:cNvPr id="31" name="Picture 30" descr="kisspng-text-cartoon-illustration-light-bulb-png-image-5a753208b656c9.7255233915176299607469"/>
          <p:cNvPicPr>
            <a:picLocks noChangeAspect="1"/>
          </p:cNvPicPr>
          <p:nvPr/>
        </p:nvPicPr>
        <p:blipFill>
          <a:blip r:embed="rId4"/>
          <a:srcRect l="31972" t="27602" r="31741" b="25269"/>
          <a:stretch>
            <a:fillRect/>
          </a:stretch>
        </p:blipFill>
        <p:spPr>
          <a:xfrm rot="5400000">
            <a:off x="3534410" y="2516505"/>
            <a:ext cx="1557655" cy="2023745"/>
          </a:xfrm>
          <a:prstGeom prst="roundRect">
            <a:avLst>
              <a:gd name="adj" fmla="val 31130"/>
            </a:avLst>
          </a:prstGeom>
        </p:spPr>
      </p:pic>
      <p:grpSp>
        <p:nvGrpSpPr>
          <p:cNvPr id="33" name="Group 32"/>
          <p:cNvGrpSpPr/>
          <p:nvPr/>
        </p:nvGrpSpPr>
        <p:grpSpPr>
          <a:xfrm>
            <a:off x="6070600" y="2007235"/>
            <a:ext cx="5864225" cy="4081145"/>
            <a:chOff x="1371" y="4450"/>
            <a:chExt cx="17373" cy="2744"/>
          </a:xfrm>
        </p:grpSpPr>
        <p:sp>
          <p:nvSpPr>
            <p:cNvPr id="34" name="Rounded Rectangle 33"/>
            <p:cNvSpPr/>
            <p:nvPr/>
          </p:nvSpPr>
          <p:spPr>
            <a:xfrm>
              <a:off x="1371" y="4450"/>
              <a:ext cx="16929" cy="2744"/>
            </a:xfrm>
            <a:prstGeom prst="roundRect">
              <a:avLst>
                <a:gd name="adj" fmla="val 29903"/>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34"/>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36" name="Group 35"/>
          <p:cNvGrpSpPr/>
          <p:nvPr/>
        </p:nvGrpSpPr>
        <p:grpSpPr>
          <a:xfrm rot="9840000">
            <a:off x="4984411" y="1647190"/>
            <a:ext cx="2011680" cy="1554480"/>
            <a:chOff x="704" y="4939"/>
            <a:chExt cx="3757" cy="2016"/>
          </a:xfrm>
        </p:grpSpPr>
        <p:sp>
          <p:nvSpPr>
            <p:cNvPr id="37" name="Oval 36"/>
            <p:cNvSpPr/>
            <p:nvPr/>
          </p:nvSpPr>
          <p:spPr>
            <a:xfrm>
              <a:off x="704" y="4939"/>
              <a:ext cx="2992"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lowchart: Merge 37"/>
            <p:cNvSpPr/>
            <p:nvPr/>
          </p:nvSpPr>
          <p:spPr>
            <a:xfrm rot="16200000">
              <a:off x="2699" y="5129"/>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 Box 38"/>
          <p:cNvSpPr txBox="1"/>
          <p:nvPr/>
        </p:nvSpPr>
        <p:spPr>
          <a:xfrm>
            <a:off x="6264275" y="2803525"/>
            <a:ext cx="5309235" cy="2861310"/>
          </a:xfrm>
          <a:prstGeom prst="rect">
            <a:avLst/>
          </a:prstGeom>
          <a:noFill/>
        </p:spPr>
        <p:txBody>
          <a:bodyPr wrap="square" rtlCol="0">
            <a:spAutoFit/>
          </a:bodyPr>
          <a:lstStyle/>
          <a:p>
            <a:pPr algn="ctr"/>
            <a:r>
              <a:rPr lang="en-US" sz="3600" dirty="0" err="1">
                <a:solidFill>
                  <a:schemeClr val="bg1"/>
                </a:solidFill>
                <a:latin typeface="Times New Roman" panose="02020603050405020304" charset="0"/>
                <a:cs typeface="Times New Roman" panose="02020603050405020304" charset="0"/>
              </a:rPr>
              <a:t>Đèn</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sáng</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nếu</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có</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dòng</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điện</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chạy</a:t>
            </a:r>
            <a:r>
              <a:rPr lang="en-US" sz="3600" dirty="0">
                <a:solidFill>
                  <a:schemeClr val="bg1"/>
                </a:solidFill>
                <a:latin typeface="Times New Roman" panose="02020603050405020304" charset="0"/>
                <a:cs typeface="Times New Roman" panose="02020603050405020304" charset="0"/>
              </a:rPr>
              <a:t> qua </a:t>
            </a:r>
            <a:r>
              <a:rPr lang="en-US" sz="3600" dirty="0" err="1">
                <a:solidFill>
                  <a:schemeClr val="bg1"/>
                </a:solidFill>
                <a:latin typeface="Times New Roman" panose="02020603050405020304" charset="0"/>
                <a:cs typeface="Times New Roman" panose="02020603050405020304" charset="0"/>
              </a:rPr>
              <a:t>một</a:t>
            </a:r>
            <a:r>
              <a:rPr lang="en-US" sz="3600" dirty="0">
                <a:solidFill>
                  <a:schemeClr val="bg1"/>
                </a:solidFill>
                <a:latin typeface="Times New Roman" panose="02020603050405020304" charset="0"/>
                <a:cs typeface="Times New Roman" panose="02020603050405020304" charset="0"/>
              </a:rPr>
              <a:t> </a:t>
            </a:r>
            <a:r>
              <a:rPr lang="en-US" sz="3600" dirty="0" err="1">
                <a:solidFill>
                  <a:srgbClr val="FF0000"/>
                </a:solidFill>
                <a:latin typeface="Times New Roman" panose="02020603050405020304" charset="0"/>
                <a:cs typeface="Times New Roman" panose="02020603050405020304" charset="0"/>
              </a:rPr>
              <a:t>mạch</a:t>
            </a:r>
            <a:r>
              <a:rPr lang="en-US" sz="3600" dirty="0">
                <a:solidFill>
                  <a:schemeClr val="bg1"/>
                </a:solidFill>
                <a:latin typeface="Times New Roman" panose="02020603050405020304" charset="0"/>
                <a:cs typeface="Times New Roman" panose="02020603050405020304" charset="0"/>
              </a:rPr>
              <a:t> </a:t>
            </a:r>
            <a:r>
              <a:rPr lang="en-US" sz="3600" dirty="0" err="1">
                <a:solidFill>
                  <a:srgbClr val="FF0000"/>
                </a:solidFill>
                <a:latin typeface="Times New Roman" panose="02020603050405020304" charset="0"/>
                <a:cs typeface="Times New Roman" panose="02020603050405020304" charset="0"/>
              </a:rPr>
              <a:t>kín</a:t>
            </a:r>
            <a:r>
              <a:rPr lang="en-US" sz="3600" dirty="0">
                <a:solidFill>
                  <a:srgbClr val="FF0000"/>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từ</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cực</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dương</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của</a:t>
            </a:r>
            <a:r>
              <a:rPr lang="en-US" sz="3600" dirty="0">
                <a:solidFill>
                  <a:schemeClr val="bg1"/>
                </a:solidFill>
                <a:latin typeface="Times New Roman" panose="02020603050405020304" charset="0"/>
                <a:cs typeface="Times New Roman" panose="02020603050405020304" charset="0"/>
              </a:rPr>
              <a:t> pin,            qua </a:t>
            </a:r>
            <a:r>
              <a:rPr lang="en-US" sz="3600" dirty="0" err="1">
                <a:solidFill>
                  <a:schemeClr val="bg1"/>
                </a:solidFill>
                <a:latin typeface="Times New Roman" panose="02020603050405020304" charset="0"/>
                <a:cs typeface="Times New Roman" panose="02020603050405020304" charset="0"/>
              </a:rPr>
              <a:t>bóng</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đèn</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đến</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cực</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âm</a:t>
            </a:r>
            <a:r>
              <a:rPr lang="en-US" sz="3600" dirty="0">
                <a:solidFill>
                  <a:schemeClr val="bg1"/>
                </a:solidFill>
                <a:latin typeface="Times New Roman" panose="02020603050405020304" charset="0"/>
                <a:cs typeface="Times New Roman" panose="02020603050405020304" charset="0"/>
              </a:rPr>
              <a:t> </a:t>
            </a:r>
            <a:r>
              <a:rPr lang="en-US" sz="3600" dirty="0" err="1">
                <a:solidFill>
                  <a:schemeClr val="bg1"/>
                </a:solidFill>
                <a:latin typeface="Times New Roman" panose="02020603050405020304" charset="0"/>
                <a:cs typeface="Times New Roman" panose="02020603050405020304" charset="0"/>
              </a:rPr>
              <a:t>của</a:t>
            </a:r>
            <a:r>
              <a:rPr lang="en-US" sz="3600" dirty="0">
                <a:solidFill>
                  <a:schemeClr val="bg1"/>
                </a:solidFill>
                <a:latin typeface="Times New Roman" panose="02020603050405020304" charset="0"/>
                <a:cs typeface="Times New Roman" panose="02020603050405020304" charset="0"/>
              </a:rPr>
              <a:t> pin.</a:t>
            </a:r>
          </a:p>
        </p:txBody>
      </p:sp>
      <p:sp>
        <p:nvSpPr>
          <p:cNvPr id="2" name="Right Triangle 1"/>
          <p:cNvSpPr/>
          <p:nvPr/>
        </p:nvSpPr>
        <p:spPr>
          <a:xfrm rot="18780000" flipH="1">
            <a:off x="459166" y="197703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ight Triangle 2"/>
          <p:cNvSpPr/>
          <p:nvPr/>
        </p:nvSpPr>
        <p:spPr>
          <a:xfrm rot="2760000" flipH="1">
            <a:off x="2459416" y="322798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p:cNvSpPr/>
          <p:nvPr/>
        </p:nvSpPr>
        <p:spPr>
          <a:xfrm rot="2760000" flipH="1">
            <a:off x="2897566" y="197703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ight Triangle 7"/>
          <p:cNvSpPr/>
          <p:nvPr/>
        </p:nvSpPr>
        <p:spPr>
          <a:xfrm rot="2820000">
            <a:off x="2459416" y="447893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409375 -0.00731481 L 0.202396 -0.00268519 " pathEditMode="relative" ptsTypes="">
                                      <p:cBhvr>
                                        <p:cTn id="6" dur="2000" fill="hold"/>
                                        <p:tgtEl>
                                          <p:spTgt spid="2"/>
                                        </p:tgtEl>
                                        <p:attrNameLst>
                                          <p:attrName>ppt_x</p:attrName>
                                          <p:attrName>ppt_y</p:attrName>
                                        </p:attrNameLst>
                                      </p:cBhvr>
                                    </p:animMotion>
                                  </p:childTnLst>
                                </p:cTn>
                              </p:par>
                            </p:childTnLst>
                          </p:cTn>
                        </p:par>
                        <p:par>
                          <p:cTn id="7" fill="hold">
                            <p:stCondLst>
                              <p:cond delay="2000"/>
                            </p:stCondLst>
                            <p:childTnLst>
                              <p:par>
                                <p:cTn id="8" presetID="1" presetClass="exit" presetSubtype="0" fill="hold" grpId="1" nodeType="afterEffect">
                                  <p:stCondLst>
                                    <p:cond delay="0"/>
                                  </p:stCondLst>
                                  <p:childTnLst>
                                    <p:set>
                                      <p:cBhvr>
                                        <p:cTn id="9" dur="1" fill="hold">
                                          <p:stCondLst>
                                            <p:cond delay="0"/>
                                          </p:stCondLst>
                                        </p:cTn>
                                        <p:tgtEl>
                                          <p:spTgt spid="2"/>
                                        </p:tgtEl>
                                        <p:attrNameLst>
                                          <p:attrName>style.visibility</p:attrName>
                                        </p:attrNameLst>
                                      </p:cBhvr>
                                      <p:to>
                                        <p:strVal val="hidden"/>
                                      </p:to>
                                    </p:set>
                                  </p:childTnLst>
                                </p:cTn>
                              </p:par>
                              <p:par>
                                <p:cTn id="10" presetID="1"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childTnLst>
                                </p:cTn>
                              </p:par>
                              <p:par>
                                <p:cTn id="12" presetID="0" presetClass="path" presetSubtype="0" accel="50000" decel="50000" fill="hold" grpId="1" nodeType="withEffect">
                                  <p:stCondLst>
                                    <p:cond delay="0"/>
                                  </p:stCondLst>
                                  <p:childTnLst>
                                    <p:animMotion origin="layout" path="M 0 0 L -0.00130208 0.150463 " pathEditMode="relative" ptsTypes="">
                                      <p:cBhvr>
                                        <p:cTn id="13" dur="2000" fill="hold"/>
                                        <p:tgtEl>
                                          <p:spTgt spid="7"/>
                                        </p:tgtEl>
                                        <p:attrNameLst>
                                          <p:attrName>ppt_x</p:attrName>
                                          <p:attrName>ppt_y</p:attrName>
                                        </p:attrNameLst>
                                      </p:cBhvr>
                                    </p:animMotion>
                                  </p:childTnLst>
                                </p:cTn>
                              </p:par>
                            </p:childTnLst>
                          </p:cTn>
                        </p:par>
                        <p:par>
                          <p:cTn id="14" fill="hold">
                            <p:stCondLst>
                              <p:cond delay="2000"/>
                            </p:stCondLst>
                            <p:childTnLst>
                              <p:par>
                                <p:cTn id="15" presetID="1" presetClass="exit" presetSubtype="0" fill="hold" grpId="2" nodeType="afterEffect">
                                  <p:stCondLst>
                                    <p:cond delay="0"/>
                                  </p:stCondLst>
                                  <p:childTnLst>
                                    <p:set>
                                      <p:cBhvr>
                                        <p:cTn id="16" dur="1" fill="hold">
                                          <p:stCondLst>
                                            <p:cond delay="0"/>
                                          </p:stCondLst>
                                        </p:cTn>
                                        <p:tgtEl>
                                          <p:spTgt spid="7"/>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35" presetClass="emph" presetSubtype="0" repeatCount="indefinite" fill="hold" nodeType="withEffect">
                                  <p:stCondLst>
                                    <p:cond delay="0"/>
                                  </p:stCondLst>
                                  <p:childTnLst>
                                    <p:anim calcmode="discrete" valueType="str">
                                      <p:cBhvr>
                                        <p:cTn id="20" dur="500" fill="hold"/>
                                        <p:tgtEl>
                                          <p:spTgt spid="31"/>
                                        </p:tgtEl>
                                        <p:attrNameLst>
                                          <p:attrName>style.visibility</p:attrName>
                                        </p:attrNameLst>
                                      </p:cBhvr>
                                      <p:tavLst>
                                        <p:tav tm="0">
                                          <p:val>
                                            <p:strVal val="hidden"/>
                                          </p:val>
                                        </p:tav>
                                        <p:tav tm="50000">
                                          <p:val>
                                            <p:strVal val="visible"/>
                                          </p:val>
                                        </p:tav>
                                      </p:tavLst>
                                    </p:anim>
                                  </p:childTnLst>
                                </p:cTn>
                              </p:par>
                              <p:par>
                                <p:cTn id="21" presetID="1" presetClass="entr" presetSubtype="0"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par>
                          <p:cTn id="23" fill="hold">
                            <p:stCondLst>
                              <p:cond delay="2000"/>
                            </p:stCondLst>
                            <p:childTnLst>
                              <p:par>
                                <p:cTn id="24" presetID="0" presetClass="path" presetSubtype="0" accel="50000" decel="50000" fill="hold" grpId="1" nodeType="afterEffect">
                                  <p:stCondLst>
                                    <p:cond delay="0"/>
                                  </p:stCondLst>
                                  <p:childTnLst>
                                    <p:animMotion origin="layout" path="M 0 0 L -0.00130208 0.168981 " pathEditMode="relative" ptsTypes="">
                                      <p:cBhvr>
                                        <p:cTn id="25" dur="2000" fill="hold"/>
                                        <p:tgtEl>
                                          <p:spTgt spid="3"/>
                                        </p:tgtEl>
                                        <p:attrNameLst>
                                          <p:attrName>ppt_x</p:attrName>
                                          <p:attrName>ppt_y</p:attrName>
                                        </p:attrNameLst>
                                      </p:cBhvr>
                                    </p:animMotion>
                                  </p:childTnLst>
                                </p:cTn>
                              </p:par>
                            </p:childTnLst>
                          </p:cTn>
                        </p:par>
                        <p:par>
                          <p:cTn id="26" fill="hold">
                            <p:stCondLst>
                              <p:cond delay="4000"/>
                            </p:stCondLst>
                            <p:childTnLst>
                              <p:par>
                                <p:cTn id="27" presetID="1" presetClass="exit" presetSubtype="0" fill="hold" grpId="2" nodeType="afterEffect">
                                  <p:stCondLst>
                                    <p:cond delay="0"/>
                                  </p:stCondLst>
                                  <p:childTnLst>
                                    <p:set>
                                      <p:cBhvr>
                                        <p:cTn id="28" dur="1" fill="hold">
                                          <p:stCondLst>
                                            <p:cond delay="0"/>
                                          </p:stCondLst>
                                        </p:cTn>
                                        <p:tgtEl>
                                          <p:spTgt spid="3"/>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childTnLst>
                                </p:cTn>
                              </p:par>
                              <p:par>
                                <p:cTn id="31" presetID="0" presetClass="path" presetSubtype="0" accel="50000" decel="50000" fill="hold" grpId="1" nodeType="withEffect">
                                  <p:stCondLst>
                                    <p:cond delay="0"/>
                                  </p:stCondLst>
                                  <p:childTnLst>
                                    <p:animMotion origin="layout" path="M 0 0 L -0.151042 0.00462963 " pathEditMode="relative" ptsTypes="">
                                      <p:cBhvr>
                                        <p:cTn id="32" dur="2000" fill="hold"/>
                                        <p:tgtEl>
                                          <p:spTgt spid="8"/>
                                        </p:tgtEl>
                                        <p:attrNameLst>
                                          <p:attrName>ppt_x</p:attrName>
                                          <p:attrName>ppt_y</p:attrName>
                                        </p:attrNameLst>
                                      </p:cBhvr>
                                    </p:animMotion>
                                  </p:childTnLst>
                                </p:cTn>
                              </p:par>
                            </p:childTnLst>
                          </p:cTn>
                        </p:par>
                        <p:par>
                          <p:cTn id="33" fill="hold">
                            <p:stCondLst>
                              <p:cond delay="4000"/>
                            </p:stCondLst>
                            <p:childTnLst>
                              <p:par>
                                <p:cTn id="34" presetID="1" presetClass="exit" presetSubtype="0" fill="hold" grpId="2" nodeType="afterEffect">
                                  <p:stCondLst>
                                    <p:cond delay="0"/>
                                  </p:stCondLst>
                                  <p:childTnLst>
                                    <p:set>
                                      <p:cBhvr>
                                        <p:cTn id="35" dur="1" fill="hold">
                                          <p:stCondLst>
                                            <p:cond delay="0"/>
                                          </p:stCondLst>
                                        </p:cTn>
                                        <p:tgtEl>
                                          <p:spTgt spid="8"/>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33"/>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2" grpId="0" animBg="1"/>
      <p:bldP spid="2" grpId="1" animBg="1"/>
      <p:bldP spid="3" grpId="0" animBg="1"/>
      <p:bldP spid="3" grpId="1" animBg="1"/>
      <p:bldP spid="3" grpId="2" animBg="1"/>
      <p:bldP spid="7" grpId="0" animBg="1"/>
      <p:bldP spid="7" grpId="1" animBg="1"/>
      <p:bldP spid="7" grpId="2" animBg="1"/>
      <p:bldP spid="8" grpId="0" animBg="1"/>
      <p:bldP spid="8" grpId="1" animBg="1"/>
      <p:bldP spid="8" grpId="2"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117"/>
        <p:cNvGrpSpPr/>
        <p:nvPr/>
      </p:nvGrpSpPr>
      <p:grpSpPr>
        <a:xfrm>
          <a:off x="0" y="0"/>
          <a:ext cx="0" cy="0"/>
          <a:chOff x="0" y="0"/>
          <a:chExt cx="0" cy="0"/>
        </a:xfrm>
      </p:grpSpPr>
      <p:sp>
        <p:nvSpPr>
          <p:cNvPr id="4" name="Flowchart: Delay 3"/>
          <p:cNvSpPr/>
          <p:nvPr/>
        </p:nvSpPr>
        <p:spPr>
          <a:xfrm>
            <a:off x="921385" y="610870"/>
            <a:ext cx="4994275" cy="1870710"/>
          </a:xfrm>
          <a:prstGeom prst="flowChartDelay">
            <a:avLst/>
          </a:prstGeom>
          <a:solidFill>
            <a:srgbClr val="B7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19" name="Google Shape;6119;p61"/>
          <p:cNvGrpSpPr/>
          <p:nvPr/>
        </p:nvGrpSpPr>
        <p:grpSpPr>
          <a:xfrm rot="-2054663" flipH="1">
            <a:off x="477151" y="627751"/>
            <a:ext cx="1686480" cy="466184"/>
            <a:chOff x="-14993024" y="4900905"/>
            <a:chExt cx="811038" cy="424853"/>
          </a:xfrm>
        </p:grpSpPr>
        <p:sp>
          <p:nvSpPr>
            <p:cNvPr id="6120" name="Google Shape;6120;p61"/>
            <p:cNvSpPr/>
            <p:nvPr/>
          </p:nvSpPr>
          <p:spPr>
            <a:xfrm>
              <a:off x="-14967219" y="4900957"/>
              <a:ext cx="759600" cy="424800"/>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6121" name="Google Shape;6121;p61"/>
            <p:cNvGrpSpPr/>
            <p:nvPr/>
          </p:nvGrpSpPr>
          <p:grpSpPr>
            <a:xfrm>
              <a:off x="-14209125" y="4900950"/>
              <a:ext cx="27139" cy="424767"/>
              <a:chOff x="-14209125" y="4900950"/>
              <a:chExt cx="27139" cy="424767"/>
            </a:xfrm>
          </p:grpSpPr>
          <p:grpSp>
            <p:nvGrpSpPr>
              <p:cNvPr id="6122" name="Google Shape;6122;p61"/>
              <p:cNvGrpSpPr/>
              <p:nvPr/>
            </p:nvGrpSpPr>
            <p:grpSpPr>
              <a:xfrm>
                <a:off x="-14209125" y="4900950"/>
                <a:ext cx="27139" cy="213667"/>
                <a:chOff x="-28877274" y="7671633"/>
                <a:chExt cx="54300" cy="427505"/>
              </a:xfrm>
            </p:grpSpPr>
            <p:sp>
              <p:nvSpPr>
                <p:cNvPr id="6123" name="Google Shape;6123;p61"/>
                <p:cNvSpPr/>
                <p:nvPr/>
              </p:nvSpPr>
              <p:spPr>
                <a:xfrm rot="5400000">
                  <a:off x="-28897374" y="7691733"/>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4" name="Google Shape;6124;p61"/>
                <p:cNvSpPr/>
                <p:nvPr/>
              </p:nvSpPr>
              <p:spPr>
                <a:xfrm rot="5400000">
                  <a:off x="-28897374" y="80247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5" name="Google Shape;6125;p61"/>
                <p:cNvSpPr/>
                <p:nvPr/>
              </p:nvSpPr>
              <p:spPr>
                <a:xfrm rot="5400000">
                  <a:off x="-28897374" y="79414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6" name="Google Shape;6126;p61"/>
                <p:cNvSpPr/>
                <p:nvPr/>
              </p:nvSpPr>
              <p:spPr>
                <a:xfrm rot="5400000">
                  <a:off x="-28897374" y="785823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7" name="Google Shape;6127;p61"/>
                <p:cNvSpPr/>
                <p:nvPr/>
              </p:nvSpPr>
              <p:spPr>
                <a:xfrm rot="5400000">
                  <a:off x="-28897374" y="7774984"/>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28" name="Google Shape;6128;p61"/>
              <p:cNvGrpSpPr/>
              <p:nvPr/>
            </p:nvGrpSpPr>
            <p:grpSpPr>
              <a:xfrm>
                <a:off x="-14209125" y="5112050"/>
                <a:ext cx="27139" cy="213667"/>
                <a:chOff x="-28877274" y="7601436"/>
                <a:chExt cx="54300" cy="427505"/>
              </a:xfrm>
            </p:grpSpPr>
            <p:sp>
              <p:nvSpPr>
                <p:cNvPr id="6129" name="Google Shape;6129;p61"/>
                <p:cNvSpPr/>
                <p:nvPr/>
              </p:nvSpPr>
              <p:spPr>
                <a:xfrm rot="5400000">
                  <a:off x="-28897374" y="762153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0" name="Google Shape;6130;p61"/>
                <p:cNvSpPr/>
                <p:nvPr/>
              </p:nvSpPr>
              <p:spPr>
                <a:xfrm rot="5400000">
                  <a:off x="-28897374" y="7954541"/>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1" name="Google Shape;6131;p61"/>
                <p:cNvSpPr/>
                <p:nvPr/>
              </p:nvSpPr>
              <p:spPr>
                <a:xfrm rot="5400000">
                  <a:off x="-28897374" y="7871290"/>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2" name="Google Shape;6132;p61"/>
                <p:cNvSpPr/>
                <p:nvPr/>
              </p:nvSpPr>
              <p:spPr>
                <a:xfrm rot="5400000">
                  <a:off x="-28897374" y="77880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3" name="Google Shape;6133;p61"/>
                <p:cNvSpPr/>
                <p:nvPr/>
              </p:nvSpPr>
              <p:spPr>
                <a:xfrm rot="5400000">
                  <a:off x="-28897374" y="77047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6134" name="Google Shape;6134;p61"/>
            <p:cNvGrpSpPr/>
            <p:nvPr/>
          </p:nvGrpSpPr>
          <p:grpSpPr>
            <a:xfrm rot="10800000">
              <a:off x="-14993024" y="4900905"/>
              <a:ext cx="27139" cy="424767"/>
              <a:chOff x="14528506" y="-565379"/>
              <a:chExt cx="27139" cy="424767"/>
            </a:xfrm>
          </p:grpSpPr>
          <p:grpSp>
            <p:nvGrpSpPr>
              <p:cNvPr id="6135" name="Google Shape;6135;p61"/>
              <p:cNvGrpSpPr/>
              <p:nvPr/>
            </p:nvGrpSpPr>
            <p:grpSpPr>
              <a:xfrm>
                <a:off x="14528506" y="-565379"/>
                <a:ext cx="27139" cy="213667"/>
                <a:chOff x="28620988" y="-3265400"/>
                <a:chExt cx="54300" cy="427505"/>
              </a:xfrm>
            </p:grpSpPr>
            <p:sp>
              <p:nvSpPr>
                <p:cNvPr id="6136" name="Google Shape;6136;p61"/>
                <p:cNvSpPr/>
                <p:nvPr/>
              </p:nvSpPr>
              <p:spPr>
                <a:xfrm rot="5400000">
                  <a:off x="28600888" y="-3245300"/>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7" name="Google Shape;6137;p61"/>
                <p:cNvSpPr/>
                <p:nvPr/>
              </p:nvSpPr>
              <p:spPr>
                <a:xfrm rot="5400000">
                  <a:off x="28600888" y="-29122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8" name="Google Shape;6138;p61"/>
                <p:cNvSpPr/>
                <p:nvPr/>
              </p:nvSpPr>
              <p:spPr>
                <a:xfrm rot="5400000">
                  <a:off x="28600888" y="-29955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9" name="Google Shape;6139;p61"/>
                <p:cNvSpPr/>
                <p:nvPr/>
              </p:nvSpPr>
              <p:spPr>
                <a:xfrm rot="5400000">
                  <a:off x="28600888" y="-307879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0" name="Google Shape;6140;p61"/>
                <p:cNvSpPr/>
                <p:nvPr/>
              </p:nvSpPr>
              <p:spPr>
                <a:xfrm rot="5400000">
                  <a:off x="28600888" y="-3162049"/>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41" name="Google Shape;6141;p61"/>
              <p:cNvGrpSpPr/>
              <p:nvPr/>
            </p:nvGrpSpPr>
            <p:grpSpPr>
              <a:xfrm>
                <a:off x="14528506" y="-354279"/>
                <a:ext cx="27139" cy="213667"/>
                <a:chOff x="28620988" y="-3335597"/>
                <a:chExt cx="54300" cy="427505"/>
              </a:xfrm>
            </p:grpSpPr>
            <p:sp>
              <p:nvSpPr>
                <p:cNvPr id="6142" name="Google Shape;6142;p61"/>
                <p:cNvSpPr/>
                <p:nvPr/>
              </p:nvSpPr>
              <p:spPr>
                <a:xfrm rot="5400000">
                  <a:off x="28600888" y="-331549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3" name="Google Shape;6143;p61"/>
                <p:cNvSpPr/>
                <p:nvPr/>
              </p:nvSpPr>
              <p:spPr>
                <a:xfrm rot="5400000">
                  <a:off x="28600888" y="-2982492"/>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4" name="Google Shape;6144;p61"/>
                <p:cNvSpPr/>
                <p:nvPr/>
              </p:nvSpPr>
              <p:spPr>
                <a:xfrm rot="5400000">
                  <a:off x="28600888" y="-3065743"/>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5" name="Google Shape;6145;p61"/>
                <p:cNvSpPr/>
                <p:nvPr/>
              </p:nvSpPr>
              <p:spPr>
                <a:xfrm rot="5400000">
                  <a:off x="28600888" y="-31489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6" name="Google Shape;6146;p61"/>
                <p:cNvSpPr/>
                <p:nvPr/>
              </p:nvSpPr>
              <p:spPr>
                <a:xfrm rot="5400000">
                  <a:off x="28600888" y="-32322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6147" name="Google Shape;6147;p61"/>
          <p:cNvGrpSpPr/>
          <p:nvPr/>
        </p:nvGrpSpPr>
        <p:grpSpPr>
          <a:xfrm rot="749194">
            <a:off x="1800829" y="5079805"/>
            <a:ext cx="1945404" cy="1528192"/>
            <a:chOff x="1728003" y="2043759"/>
            <a:chExt cx="1001787" cy="786943"/>
          </a:xfrm>
        </p:grpSpPr>
        <p:sp>
          <p:nvSpPr>
            <p:cNvPr id="6148" name="Google Shape;6148;p61"/>
            <p:cNvSpPr/>
            <p:nvPr/>
          </p:nvSpPr>
          <p:spPr>
            <a:xfrm>
              <a:off x="1728003" y="2043759"/>
              <a:ext cx="1001787" cy="786529"/>
            </a:xfrm>
            <a:custGeom>
              <a:avLst/>
              <a:gdLst/>
              <a:ahLst/>
              <a:cxnLst/>
              <a:rect l="l" t="t" r="r" b="b"/>
              <a:pathLst>
                <a:path w="28989" h="22760" extrusionOk="0">
                  <a:moveTo>
                    <a:pt x="18648" y="2511"/>
                  </a:moveTo>
                  <a:cubicBezTo>
                    <a:pt x="18648" y="2511"/>
                    <a:pt x="20824" y="347"/>
                    <a:pt x="21529" y="180"/>
                  </a:cubicBezTo>
                  <a:cubicBezTo>
                    <a:pt x="22235" y="0"/>
                    <a:pt x="28988" y="7890"/>
                    <a:pt x="25366" y="16437"/>
                  </a:cubicBezTo>
                  <a:cubicBezTo>
                    <a:pt x="23573" y="20656"/>
                    <a:pt x="19808" y="22198"/>
                    <a:pt x="16951" y="22760"/>
                  </a:cubicBezTo>
                  <a:lnTo>
                    <a:pt x="192" y="11619"/>
                  </a:lnTo>
                  <a:cubicBezTo>
                    <a:pt x="1" y="5140"/>
                    <a:pt x="4519" y="36"/>
                    <a:pt x="5081" y="180"/>
                  </a:cubicBezTo>
                  <a:cubicBezTo>
                    <a:pt x="5786" y="347"/>
                    <a:pt x="7950" y="2511"/>
                    <a:pt x="7950" y="2511"/>
                  </a:cubicBezTo>
                  <a:cubicBezTo>
                    <a:pt x="7950" y="2511"/>
                    <a:pt x="13114" y="1722"/>
                    <a:pt x="18648" y="2511"/>
                  </a:cubicBezTo>
                  <a:close/>
                </a:path>
              </a:pathLst>
            </a:custGeom>
            <a:gradFill>
              <a:gsLst>
                <a:gs pos="0">
                  <a:srgbClr val="FCB9C8"/>
                </a:gs>
                <a:gs pos="100000">
                  <a:srgbClr val="FFE8E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9" name="Google Shape;6149;p61"/>
            <p:cNvSpPr/>
            <p:nvPr/>
          </p:nvSpPr>
          <p:spPr>
            <a:xfrm>
              <a:off x="1734638" y="2420333"/>
              <a:ext cx="579184" cy="410370"/>
            </a:xfrm>
            <a:custGeom>
              <a:avLst/>
              <a:gdLst/>
              <a:ahLst/>
              <a:cxnLst/>
              <a:rect l="l" t="t" r="r" b="b"/>
              <a:pathLst>
                <a:path w="16760" h="11875" extrusionOk="0">
                  <a:moveTo>
                    <a:pt x="0" y="722"/>
                  </a:moveTo>
                  <a:lnTo>
                    <a:pt x="0" y="722"/>
                  </a:lnTo>
                  <a:cubicBezTo>
                    <a:pt x="0" y="722"/>
                    <a:pt x="15" y="735"/>
                    <a:pt x="46" y="755"/>
                  </a:cubicBezTo>
                  <a:lnTo>
                    <a:pt x="46" y="755"/>
                  </a:lnTo>
                  <a:cubicBezTo>
                    <a:pt x="31" y="744"/>
                    <a:pt x="15" y="733"/>
                    <a:pt x="0" y="722"/>
                  </a:cubicBezTo>
                  <a:close/>
                  <a:moveTo>
                    <a:pt x="5769" y="0"/>
                  </a:moveTo>
                  <a:cubicBezTo>
                    <a:pt x="4510" y="0"/>
                    <a:pt x="3396" y="263"/>
                    <a:pt x="2618" y="579"/>
                  </a:cubicBezTo>
                  <a:cubicBezTo>
                    <a:pt x="1889" y="870"/>
                    <a:pt x="1336" y="960"/>
                    <a:pt x="930" y="960"/>
                  </a:cubicBezTo>
                  <a:cubicBezTo>
                    <a:pt x="424" y="960"/>
                    <a:pt x="147" y="820"/>
                    <a:pt x="46" y="755"/>
                  </a:cubicBezTo>
                  <a:lnTo>
                    <a:pt x="46" y="755"/>
                  </a:lnTo>
                  <a:cubicBezTo>
                    <a:pt x="10728" y="8442"/>
                    <a:pt x="16759" y="11863"/>
                    <a:pt x="16759" y="11875"/>
                  </a:cubicBezTo>
                  <a:cubicBezTo>
                    <a:pt x="16568" y="10775"/>
                    <a:pt x="14727" y="5300"/>
                    <a:pt x="11595" y="2324"/>
                  </a:cubicBezTo>
                  <a:cubicBezTo>
                    <a:pt x="9744" y="558"/>
                    <a:pt x="7604" y="0"/>
                    <a:pt x="5769" y="0"/>
                  </a:cubicBezTo>
                  <a:close/>
                </a:path>
              </a:pathLst>
            </a:custGeom>
            <a:solidFill>
              <a:srgbClr val="A96FFB"/>
            </a:soli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0" name="Google Shape;6150;p61"/>
            <p:cNvSpPr/>
            <p:nvPr/>
          </p:nvSpPr>
          <p:spPr>
            <a:xfrm>
              <a:off x="1734638" y="2397767"/>
              <a:ext cx="579184" cy="432936"/>
            </a:xfrm>
            <a:custGeom>
              <a:avLst/>
              <a:gdLst/>
              <a:ahLst/>
              <a:cxnLst/>
              <a:rect l="l" t="t" r="r" b="b"/>
              <a:pathLst>
                <a:path w="16760" h="12528" extrusionOk="0">
                  <a:moveTo>
                    <a:pt x="0" y="1375"/>
                  </a:moveTo>
                  <a:cubicBezTo>
                    <a:pt x="0" y="1375"/>
                    <a:pt x="705" y="1997"/>
                    <a:pt x="2618" y="1232"/>
                  </a:cubicBezTo>
                  <a:cubicBezTo>
                    <a:pt x="4531" y="455"/>
                    <a:pt x="8475" y="1"/>
                    <a:pt x="11595" y="2977"/>
                  </a:cubicBezTo>
                  <a:cubicBezTo>
                    <a:pt x="14727" y="5953"/>
                    <a:pt x="16568" y="11428"/>
                    <a:pt x="16759" y="12528"/>
                  </a:cubicBezTo>
                  <a:cubicBezTo>
                    <a:pt x="16759" y="12516"/>
                    <a:pt x="6551" y="9229"/>
                    <a:pt x="0" y="1375"/>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180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51" name="Google Shape;6151;p61"/>
          <p:cNvGrpSpPr/>
          <p:nvPr/>
        </p:nvGrpSpPr>
        <p:grpSpPr>
          <a:xfrm rot="4828625">
            <a:off x="9948764" y="941244"/>
            <a:ext cx="1973388" cy="2081505"/>
            <a:chOff x="3769487" y="2000805"/>
            <a:chExt cx="670485" cy="707219"/>
          </a:xfrm>
        </p:grpSpPr>
        <p:sp>
          <p:nvSpPr>
            <p:cNvPr id="6152" name="Google Shape;6152;p61"/>
            <p:cNvSpPr/>
            <p:nvPr/>
          </p:nvSpPr>
          <p:spPr>
            <a:xfrm>
              <a:off x="3769487" y="2000805"/>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FBF173"/>
                </a:gs>
                <a:gs pos="100000">
                  <a:srgbClr val="FFFEEB"/>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3" name="Google Shape;6153;p61"/>
            <p:cNvSpPr/>
            <p:nvPr/>
          </p:nvSpPr>
          <p:spPr>
            <a:xfrm>
              <a:off x="4101205" y="2039613"/>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154" name="Google Shape;6154;p61"/>
          <p:cNvSpPr/>
          <p:nvPr/>
        </p:nvSpPr>
        <p:spPr>
          <a:xfrm rot="-1523535" flipH="1">
            <a:off x="8398641" y="5639119"/>
            <a:ext cx="1747437" cy="1214904"/>
          </a:xfrm>
          <a:custGeom>
            <a:avLst/>
            <a:gdLst/>
            <a:ahLst/>
            <a:cxnLst/>
            <a:rect l="l" t="t" r="r" b="b"/>
            <a:pathLst>
              <a:path w="37083" h="31795" extrusionOk="0">
                <a:moveTo>
                  <a:pt x="29636" y="1"/>
                </a:moveTo>
                <a:lnTo>
                  <a:pt x="0" y="22494"/>
                </a:lnTo>
                <a:cubicBezTo>
                  <a:pt x="61" y="22524"/>
                  <a:pt x="122" y="22554"/>
                  <a:pt x="182" y="22554"/>
                </a:cubicBezTo>
                <a:cubicBezTo>
                  <a:pt x="274" y="22585"/>
                  <a:pt x="334" y="22646"/>
                  <a:pt x="365" y="22706"/>
                </a:cubicBezTo>
                <a:lnTo>
                  <a:pt x="730" y="23162"/>
                </a:lnTo>
                <a:cubicBezTo>
                  <a:pt x="753" y="23198"/>
                  <a:pt x="758" y="23206"/>
                  <a:pt x="756" y="23206"/>
                </a:cubicBezTo>
                <a:cubicBezTo>
                  <a:pt x="754" y="23206"/>
                  <a:pt x="747" y="23200"/>
                  <a:pt x="741" y="23200"/>
                </a:cubicBezTo>
                <a:cubicBezTo>
                  <a:pt x="735" y="23200"/>
                  <a:pt x="730" y="23205"/>
                  <a:pt x="730" y="23223"/>
                </a:cubicBezTo>
                <a:cubicBezTo>
                  <a:pt x="730" y="23254"/>
                  <a:pt x="699" y="23254"/>
                  <a:pt x="669" y="23254"/>
                </a:cubicBezTo>
                <a:lnTo>
                  <a:pt x="638" y="23223"/>
                </a:lnTo>
                <a:lnTo>
                  <a:pt x="638" y="23223"/>
                </a:lnTo>
                <a:cubicBezTo>
                  <a:pt x="851" y="23497"/>
                  <a:pt x="1064" y="23801"/>
                  <a:pt x="1338" y="24135"/>
                </a:cubicBezTo>
                <a:lnTo>
                  <a:pt x="1611" y="24469"/>
                </a:lnTo>
                <a:lnTo>
                  <a:pt x="1763" y="24591"/>
                </a:lnTo>
                <a:cubicBezTo>
                  <a:pt x="1824" y="24621"/>
                  <a:pt x="1885" y="24682"/>
                  <a:pt x="1976" y="24743"/>
                </a:cubicBezTo>
                <a:cubicBezTo>
                  <a:pt x="2006" y="24773"/>
                  <a:pt x="2037" y="24804"/>
                  <a:pt x="2067" y="24865"/>
                </a:cubicBezTo>
                <a:lnTo>
                  <a:pt x="2067" y="24895"/>
                </a:lnTo>
                <a:cubicBezTo>
                  <a:pt x="2219" y="25077"/>
                  <a:pt x="2371" y="25229"/>
                  <a:pt x="2493" y="25412"/>
                </a:cubicBezTo>
                <a:cubicBezTo>
                  <a:pt x="2797" y="25746"/>
                  <a:pt x="3100" y="26050"/>
                  <a:pt x="3374" y="26354"/>
                </a:cubicBezTo>
                <a:cubicBezTo>
                  <a:pt x="3526" y="26475"/>
                  <a:pt x="3617" y="26658"/>
                  <a:pt x="3617" y="26871"/>
                </a:cubicBezTo>
                <a:cubicBezTo>
                  <a:pt x="3678" y="26931"/>
                  <a:pt x="3769" y="27023"/>
                  <a:pt x="3860" y="27083"/>
                </a:cubicBezTo>
                <a:cubicBezTo>
                  <a:pt x="3860" y="27083"/>
                  <a:pt x="3860" y="27070"/>
                  <a:pt x="3869" y="27070"/>
                </a:cubicBezTo>
                <a:cubicBezTo>
                  <a:pt x="3874" y="27070"/>
                  <a:pt x="3881" y="27073"/>
                  <a:pt x="3891" y="27083"/>
                </a:cubicBezTo>
                <a:cubicBezTo>
                  <a:pt x="3921" y="27114"/>
                  <a:pt x="3982" y="27144"/>
                  <a:pt x="4012" y="27175"/>
                </a:cubicBezTo>
                <a:cubicBezTo>
                  <a:pt x="4256" y="27448"/>
                  <a:pt x="4499" y="27631"/>
                  <a:pt x="4742" y="27904"/>
                </a:cubicBezTo>
                <a:cubicBezTo>
                  <a:pt x="4803" y="27965"/>
                  <a:pt x="4894" y="28147"/>
                  <a:pt x="4863" y="28178"/>
                </a:cubicBezTo>
                <a:cubicBezTo>
                  <a:pt x="4863" y="28208"/>
                  <a:pt x="4803" y="28269"/>
                  <a:pt x="4772" y="28330"/>
                </a:cubicBezTo>
                <a:lnTo>
                  <a:pt x="4803" y="28360"/>
                </a:lnTo>
                <a:cubicBezTo>
                  <a:pt x="4863" y="28512"/>
                  <a:pt x="4924" y="28664"/>
                  <a:pt x="4955" y="28816"/>
                </a:cubicBezTo>
                <a:lnTo>
                  <a:pt x="5076" y="28968"/>
                </a:lnTo>
                <a:cubicBezTo>
                  <a:pt x="5471" y="29181"/>
                  <a:pt x="5806" y="29545"/>
                  <a:pt x="5958" y="30001"/>
                </a:cubicBezTo>
                <a:cubicBezTo>
                  <a:pt x="6018" y="30093"/>
                  <a:pt x="6079" y="30214"/>
                  <a:pt x="6140" y="30305"/>
                </a:cubicBezTo>
                <a:cubicBezTo>
                  <a:pt x="6262" y="30397"/>
                  <a:pt x="6414" y="30518"/>
                  <a:pt x="6505" y="30670"/>
                </a:cubicBezTo>
                <a:cubicBezTo>
                  <a:pt x="6535" y="30700"/>
                  <a:pt x="6566" y="30761"/>
                  <a:pt x="6566" y="30792"/>
                </a:cubicBezTo>
                <a:lnTo>
                  <a:pt x="6566" y="30852"/>
                </a:lnTo>
                <a:lnTo>
                  <a:pt x="6474" y="30852"/>
                </a:lnTo>
                <a:cubicBezTo>
                  <a:pt x="6444" y="30852"/>
                  <a:pt x="6414" y="30852"/>
                  <a:pt x="6383" y="30883"/>
                </a:cubicBezTo>
                <a:cubicBezTo>
                  <a:pt x="6383" y="30883"/>
                  <a:pt x="6383" y="30913"/>
                  <a:pt x="6383" y="30944"/>
                </a:cubicBezTo>
                <a:cubicBezTo>
                  <a:pt x="6414" y="31004"/>
                  <a:pt x="6414" y="31035"/>
                  <a:pt x="6444" y="31065"/>
                </a:cubicBezTo>
                <a:cubicBezTo>
                  <a:pt x="6505" y="31126"/>
                  <a:pt x="6596" y="31156"/>
                  <a:pt x="6596" y="31308"/>
                </a:cubicBezTo>
                <a:cubicBezTo>
                  <a:pt x="6596" y="31369"/>
                  <a:pt x="6626" y="31430"/>
                  <a:pt x="6657" y="31521"/>
                </a:cubicBezTo>
                <a:cubicBezTo>
                  <a:pt x="6748" y="31582"/>
                  <a:pt x="6778" y="31673"/>
                  <a:pt x="6809" y="31795"/>
                </a:cubicBezTo>
                <a:lnTo>
                  <a:pt x="37083" y="8876"/>
                </a:lnTo>
                <a:cubicBezTo>
                  <a:pt x="36931" y="8603"/>
                  <a:pt x="36809" y="8360"/>
                  <a:pt x="36627" y="8025"/>
                </a:cubicBezTo>
                <a:cubicBezTo>
                  <a:pt x="36566" y="7904"/>
                  <a:pt x="36505" y="7752"/>
                  <a:pt x="36505" y="7600"/>
                </a:cubicBezTo>
                <a:cubicBezTo>
                  <a:pt x="36445" y="7509"/>
                  <a:pt x="36384" y="7448"/>
                  <a:pt x="36323" y="7357"/>
                </a:cubicBezTo>
                <a:lnTo>
                  <a:pt x="36262" y="7357"/>
                </a:lnTo>
                <a:cubicBezTo>
                  <a:pt x="36262" y="7326"/>
                  <a:pt x="36232" y="7265"/>
                  <a:pt x="36232" y="7235"/>
                </a:cubicBezTo>
                <a:cubicBezTo>
                  <a:pt x="36201" y="7144"/>
                  <a:pt x="36141" y="7083"/>
                  <a:pt x="36110" y="6992"/>
                </a:cubicBezTo>
                <a:lnTo>
                  <a:pt x="35958" y="6810"/>
                </a:lnTo>
                <a:cubicBezTo>
                  <a:pt x="35928" y="6718"/>
                  <a:pt x="35867" y="6627"/>
                  <a:pt x="35806" y="6597"/>
                </a:cubicBezTo>
                <a:cubicBezTo>
                  <a:pt x="35776" y="6566"/>
                  <a:pt x="35776" y="6536"/>
                  <a:pt x="35745" y="6536"/>
                </a:cubicBezTo>
                <a:cubicBezTo>
                  <a:pt x="35593" y="6384"/>
                  <a:pt x="35442" y="6232"/>
                  <a:pt x="35290" y="6110"/>
                </a:cubicBezTo>
                <a:cubicBezTo>
                  <a:pt x="35275" y="6130"/>
                  <a:pt x="35259" y="6139"/>
                  <a:pt x="35243" y="6139"/>
                </a:cubicBezTo>
                <a:cubicBezTo>
                  <a:pt x="35159" y="6139"/>
                  <a:pt x="35057" y="5913"/>
                  <a:pt x="34955" y="5837"/>
                </a:cubicBezTo>
                <a:cubicBezTo>
                  <a:pt x="34925" y="5715"/>
                  <a:pt x="34864" y="5624"/>
                  <a:pt x="34773" y="5563"/>
                </a:cubicBezTo>
                <a:cubicBezTo>
                  <a:pt x="34668" y="5484"/>
                  <a:pt x="34585" y="5405"/>
                  <a:pt x="34506" y="5405"/>
                </a:cubicBezTo>
                <a:cubicBezTo>
                  <a:pt x="34493" y="5405"/>
                  <a:pt x="34481" y="5407"/>
                  <a:pt x="34469" y="5411"/>
                </a:cubicBezTo>
                <a:cubicBezTo>
                  <a:pt x="34410" y="5417"/>
                  <a:pt x="34362" y="5422"/>
                  <a:pt x="34322" y="5422"/>
                </a:cubicBezTo>
                <a:cubicBezTo>
                  <a:pt x="34158" y="5422"/>
                  <a:pt x="34129" y="5341"/>
                  <a:pt x="33983" y="4925"/>
                </a:cubicBezTo>
                <a:cubicBezTo>
                  <a:pt x="33983" y="4895"/>
                  <a:pt x="33952" y="4895"/>
                  <a:pt x="33952" y="4864"/>
                </a:cubicBezTo>
                <a:cubicBezTo>
                  <a:pt x="33922" y="4803"/>
                  <a:pt x="33861" y="4743"/>
                  <a:pt x="33861" y="4743"/>
                </a:cubicBezTo>
                <a:cubicBezTo>
                  <a:pt x="33856" y="4748"/>
                  <a:pt x="33847" y="4751"/>
                  <a:pt x="33837" y="4751"/>
                </a:cubicBezTo>
                <a:cubicBezTo>
                  <a:pt x="33788" y="4751"/>
                  <a:pt x="33693" y="4696"/>
                  <a:pt x="33618" y="4621"/>
                </a:cubicBezTo>
                <a:lnTo>
                  <a:pt x="33679" y="4621"/>
                </a:lnTo>
                <a:cubicBezTo>
                  <a:pt x="33703" y="4621"/>
                  <a:pt x="33722" y="4626"/>
                  <a:pt x="33735" y="4626"/>
                </a:cubicBezTo>
                <a:cubicBezTo>
                  <a:pt x="33754" y="4626"/>
                  <a:pt x="33758" y="4615"/>
                  <a:pt x="33739" y="4560"/>
                </a:cubicBezTo>
                <a:cubicBezTo>
                  <a:pt x="33739" y="4469"/>
                  <a:pt x="33679" y="4408"/>
                  <a:pt x="33618" y="4347"/>
                </a:cubicBezTo>
                <a:cubicBezTo>
                  <a:pt x="33496" y="4256"/>
                  <a:pt x="33344" y="4135"/>
                  <a:pt x="33253" y="4013"/>
                </a:cubicBezTo>
                <a:cubicBezTo>
                  <a:pt x="33242" y="4015"/>
                  <a:pt x="33231" y="4016"/>
                  <a:pt x="33220" y="4016"/>
                </a:cubicBezTo>
                <a:cubicBezTo>
                  <a:pt x="33083" y="4016"/>
                  <a:pt x="32968" y="3848"/>
                  <a:pt x="32827" y="3679"/>
                </a:cubicBezTo>
                <a:cubicBezTo>
                  <a:pt x="32767" y="3588"/>
                  <a:pt x="32706" y="3527"/>
                  <a:pt x="32615" y="3496"/>
                </a:cubicBezTo>
                <a:cubicBezTo>
                  <a:pt x="32524" y="3466"/>
                  <a:pt x="32432" y="3405"/>
                  <a:pt x="32402" y="3344"/>
                </a:cubicBezTo>
                <a:cubicBezTo>
                  <a:pt x="32280" y="3192"/>
                  <a:pt x="32159" y="3010"/>
                  <a:pt x="32007" y="2858"/>
                </a:cubicBezTo>
                <a:cubicBezTo>
                  <a:pt x="31998" y="2845"/>
                  <a:pt x="31992" y="2836"/>
                  <a:pt x="31988" y="2831"/>
                </a:cubicBezTo>
                <a:lnTo>
                  <a:pt x="31988" y="2831"/>
                </a:lnTo>
                <a:cubicBezTo>
                  <a:pt x="31990" y="2832"/>
                  <a:pt x="31992" y="2833"/>
                  <a:pt x="31995" y="2833"/>
                </a:cubicBezTo>
                <a:cubicBezTo>
                  <a:pt x="32001" y="2833"/>
                  <a:pt x="32007" y="2826"/>
                  <a:pt x="32007" y="2797"/>
                </a:cubicBezTo>
                <a:cubicBezTo>
                  <a:pt x="32007" y="2776"/>
                  <a:pt x="32037" y="2754"/>
                  <a:pt x="32055" y="2754"/>
                </a:cubicBezTo>
                <a:cubicBezTo>
                  <a:pt x="32062" y="2754"/>
                  <a:pt x="32068" y="2758"/>
                  <a:pt x="32068" y="2767"/>
                </a:cubicBezTo>
                <a:lnTo>
                  <a:pt x="32098" y="2797"/>
                </a:lnTo>
                <a:cubicBezTo>
                  <a:pt x="31885" y="2493"/>
                  <a:pt x="31672" y="2189"/>
                  <a:pt x="31338" y="1825"/>
                </a:cubicBezTo>
                <a:lnTo>
                  <a:pt x="31065" y="1490"/>
                </a:lnTo>
                <a:lnTo>
                  <a:pt x="30913" y="1338"/>
                </a:lnTo>
                <a:cubicBezTo>
                  <a:pt x="30852" y="1308"/>
                  <a:pt x="30761" y="1247"/>
                  <a:pt x="30669" y="1186"/>
                </a:cubicBezTo>
                <a:cubicBezTo>
                  <a:pt x="30639" y="1156"/>
                  <a:pt x="30609" y="1095"/>
                  <a:pt x="30578" y="1065"/>
                </a:cubicBezTo>
                <a:lnTo>
                  <a:pt x="30578" y="1004"/>
                </a:lnTo>
                <a:cubicBezTo>
                  <a:pt x="30396" y="822"/>
                  <a:pt x="30244" y="639"/>
                  <a:pt x="30092" y="457"/>
                </a:cubicBezTo>
                <a:lnTo>
                  <a:pt x="2963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 name="Picture 1"/>
          <p:cNvPicPr>
            <a:picLocks noChangeAspect="1"/>
          </p:cNvPicPr>
          <p:nvPr/>
        </p:nvPicPr>
        <p:blipFill>
          <a:blip r:embed="rId3"/>
          <a:srcRect l="33667" t="34370" r="2443" b="36546"/>
          <a:stretch>
            <a:fillRect/>
          </a:stretch>
        </p:blipFill>
        <p:spPr>
          <a:xfrm>
            <a:off x="6054090" y="-975360"/>
            <a:ext cx="3808730" cy="975360"/>
          </a:xfrm>
          <a:prstGeom prst="rect">
            <a:avLst/>
          </a:prstGeom>
        </p:spPr>
      </p:pic>
      <p:pic>
        <p:nvPicPr>
          <p:cNvPr id="6" name="Picture 5"/>
          <p:cNvPicPr>
            <a:picLocks noChangeAspect="1"/>
          </p:cNvPicPr>
          <p:nvPr/>
        </p:nvPicPr>
        <p:blipFill>
          <a:blip r:embed="rId4"/>
          <a:stretch>
            <a:fillRect/>
          </a:stretch>
        </p:blipFill>
        <p:spPr>
          <a:xfrm>
            <a:off x="1115060" y="760095"/>
            <a:ext cx="4800600" cy="2127250"/>
          </a:xfrm>
          <a:prstGeom prst="rect">
            <a:avLst/>
          </a:prstGeom>
        </p:spPr>
      </p:pic>
      <p:pic>
        <p:nvPicPr>
          <p:cNvPr id="7" name="Picture 6"/>
          <p:cNvPicPr>
            <a:picLocks noChangeAspect="1"/>
          </p:cNvPicPr>
          <p:nvPr/>
        </p:nvPicPr>
        <p:blipFill>
          <a:blip r:embed="rId5"/>
          <a:stretch>
            <a:fillRect/>
          </a:stretch>
        </p:blipFill>
        <p:spPr>
          <a:xfrm>
            <a:off x="4137025" y="2748915"/>
            <a:ext cx="4203700" cy="1016000"/>
          </a:xfrm>
          <a:prstGeom prst="rect">
            <a:avLst/>
          </a:prstGeom>
        </p:spPr>
      </p:pic>
      <p:pic>
        <p:nvPicPr>
          <p:cNvPr id="8" name="Picture 7"/>
          <p:cNvPicPr>
            <a:picLocks noChangeAspect="1"/>
          </p:cNvPicPr>
          <p:nvPr/>
        </p:nvPicPr>
        <p:blipFill>
          <a:blip r:embed="rId6"/>
          <a:stretch>
            <a:fillRect/>
          </a:stretch>
        </p:blipFill>
        <p:spPr>
          <a:xfrm>
            <a:off x="1882775" y="3778250"/>
            <a:ext cx="8426450" cy="11303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checkerboard(across)">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600065" y="2644775"/>
            <a:ext cx="4079240" cy="156845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Hãy dự đoán xem, cách lắp nào bóng đèn sẽ sáng nhé!</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circle(i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p:cNvGrpSpPr/>
          <p:nvPr/>
        </p:nvGrpSpPr>
        <p:grpSpPr>
          <a:xfrm>
            <a:off x="1060450" y="104775"/>
            <a:ext cx="1790065" cy="5223510"/>
            <a:chOff x="1145" y="165"/>
            <a:chExt cx="2819" cy="8226"/>
          </a:xfrm>
        </p:grpSpPr>
        <p:pic>
          <p:nvPicPr>
            <p:cNvPr id="2" name="Picture 1"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4" name="Picture 3"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cxnSp>
          <p:nvCxnSpPr>
            <p:cNvPr id="13" name="Straight Connector 12"/>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Elbow Connector 23"/>
            <p:cNvCxnSpPr/>
            <p:nvPr/>
          </p:nvCxnSpPr>
          <p:spPr>
            <a:xfrm rot="5400000" flipV="1">
              <a:off x="854" y="4485"/>
              <a:ext cx="4666" cy="1554"/>
            </a:xfrm>
            <a:prstGeom prst="bentConnector3">
              <a:avLst>
                <a:gd name="adj1" fmla="val 257"/>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124" y="7576"/>
              <a:ext cx="1840" cy="1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32" name="Picture 31" descr="kissclipart-battery-clipart-ac-adapter-electric-battery-clip-a-58320eba4a3c38cf"/>
          <p:cNvPicPr>
            <a:picLocks noChangeAspect="1"/>
          </p:cNvPicPr>
          <p:nvPr/>
        </p:nvPicPr>
        <p:blipFill>
          <a:blip r:embed="rId2"/>
          <a:stretch>
            <a:fillRect/>
          </a:stretch>
        </p:blipFill>
        <p:spPr>
          <a:xfrm>
            <a:off x="3230245" y="2046605"/>
            <a:ext cx="1311275" cy="3281680"/>
          </a:xfrm>
          <a:prstGeom prst="rect">
            <a:avLst/>
          </a:prstGeom>
        </p:spPr>
      </p:pic>
      <p:pic>
        <p:nvPicPr>
          <p:cNvPr id="33" name="Picture 32" descr="Lovepik_com-401380536-cartoon-glowing-light-bulb-material"/>
          <p:cNvPicPr>
            <a:picLocks noChangeAspect="1"/>
          </p:cNvPicPr>
          <p:nvPr/>
        </p:nvPicPr>
        <p:blipFill>
          <a:blip r:embed="rId3"/>
          <a:srcRect l="26945" t="16581" r="26623" b="1690"/>
          <a:stretch>
            <a:fillRect/>
          </a:stretch>
        </p:blipFill>
        <p:spPr>
          <a:xfrm>
            <a:off x="3295015" y="104775"/>
            <a:ext cx="1181100" cy="2080895"/>
          </a:xfrm>
          <a:prstGeom prst="roundRect">
            <a:avLst>
              <a:gd name="adj" fmla="val 40895"/>
            </a:avLst>
          </a:prstGeom>
        </p:spPr>
      </p:pic>
      <p:cxnSp>
        <p:nvCxnSpPr>
          <p:cNvPr id="34" name="Straight Connector 33"/>
          <p:cNvCxnSpPr/>
          <p:nvPr/>
        </p:nvCxnSpPr>
        <p:spPr>
          <a:xfrm flipH="1">
            <a:off x="3895725" y="2101215"/>
            <a:ext cx="1905" cy="52324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5122545" y="104775"/>
            <a:ext cx="1425575" cy="5223510"/>
            <a:chOff x="7542" y="165"/>
            <a:chExt cx="2245" cy="8226"/>
          </a:xfrm>
        </p:grpSpPr>
        <p:cxnSp>
          <p:nvCxnSpPr>
            <p:cNvPr id="43" name="Straight Connector 42"/>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7723" y="165"/>
              <a:ext cx="2065" cy="8226"/>
              <a:chOff x="1145" y="165"/>
              <a:chExt cx="2065" cy="8226"/>
            </a:xfrm>
          </p:grpSpPr>
          <p:pic>
            <p:nvPicPr>
              <p:cNvPr id="38" name="Picture 37"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39" name="Picture 38"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grpSp>
        <p:cxnSp>
          <p:nvCxnSpPr>
            <p:cNvPr id="41" name="Elbow Connector 40"/>
            <p:cNvCxnSpPr/>
            <p:nvPr/>
          </p:nvCxnSpPr>
          <p:spPr>
            <a:xfrm rot="16200000">
              <a:off x="5500" y="4966"/>
              <a:ext cx="5062" cy="978"/>
            </a:xfrm>
            <a:prstGeom prst="bentConnector3">
              <a:avLst>
                <a:gd name="adj1" fmla="val 101086"/>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7196455" y="104775"/>
            <a:ext cx="1424940" cy="5223510"/>
            <a:chOff x="7544" y="165"/>
            <a:chExt cx="2244" cy="8226"/>
          </a:xfrm>
        </p:grpSpPr>
        <p:cxnSp>
          <p:nvCxnSpPr>
            <p:cNvPr id="51" name="Straight Connector 50"/>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a:xfrm>
              <a:off x="7723" y="165"/>
              <a:ext cx="2065" cy="8226"/>
              <a:chOff x="1145" y="165"/>
              <a:chExt cx="2065" cy="8226"/>
            </a:xfrm>
          </p:grpSpPr>
          <p:pic>
            <p:nvPicPr>
              <p:cNvPr id="54" name="Picture 53"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55" name="Picture 54"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grpSp>
        <p:cxnSp>
          <p:nvCxnSpPr>
            <p:cNvPr id="56" name="Elbow Connector 55"/>
            <p:cNvCxnSpPr/>
            <p:nvPr/>
          </p:nvCxnSpPr>
          <p:spPr>
            <a:xfrm rot="16200000">
              <a:off x="5791" y="4976"/>
              <a:ext cx="4782" cy="1195"/>
            </a:xfrm>
            <a:prstGeom prst="bentConnector3">
              <a:avLst>
                <a:gd name="adj1" fmla="val 98630"/>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Elbow Connector 56"/>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9138285" y="78740"/>
            <a:ext cx="1480185" cy="5223510"/>
            <a:chOff x="1145" y="165"/>
            <a:chExt cx="2331" cy="8226"/>
          </a:xfrm>
        </p:grpSpPr>
        <p:pic>
          <p:nvPicPr>
            <p:cNvPr id="60" name="Picture 59"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61" name="Picture 60"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cxnSp>
          <p:nvCxnSpPr>
            <p:cNvPr id="62" name="Straight Connector 61"/>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p:nvPr/>
          </p:nvCxnSpPr>
          <p:spPr>
            <a:xfrm rot="5400000" flipV="1">
              <a:off x="2351" y="2988"/>
              <a:ext cx="1163" cy="1044"/>
            </a:xfrm>
            <a:prstGeom prst="bentConnector3">
              <a:avLst>
                <a:gd name="adj1" fmla="val -4084"/>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2193" y="4093"/>
              <a:ext cx="1283" cy="19"/>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1109980" y="5185410"/>
            <a:ext cx="1006475" cy="1106170"/>
            <a:chOff x="355" y="1439"/>
            <a:chExt cx="1585" cy="1742"/>
          </a:xfrm>
        </p:grpSpPr>
        <p:sp>
          <p:nvSpPr>
            <p:cNvPr id="66" name="Oval 65"/>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66"/>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1</a:t>
              </a:r>
            </a:p>
          </p:txBody>
        </p:sp>
      </p:grpSp>
      <p:grpSp>
        <p:nvGrpSpPr>
          <p:cNvPr id="71" name="Group 70"/>
          <p:cNvGrpSpPr/>
          <p:nvPr/>
        </p:nvGrpSpPr>
        <p:grpSpPr>
          <a:xfrm>
            <a:off x="3320415" y="5186045"/>
            <a:ext cx="1006475" cy="1106805"/>
            <a:chOff x="355" y="1439"/>
            <a:chExt cx="1585" cy="1743"/>
          </a:xfrm>
        </p:grpSpPr>
        <p:sp>
          <p:nvSpPr>
            <p:cNvPr id="72" name="Oval 71"/>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 Box 72"/>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2</a:t>
              </a:r>
            </a:p>
          </p:txBody>
        </p:sp>
      </p:grpSp>
      <p:grpSp>
        <p:nvGrpSpPr>
          <p:cNvPr id="74" name="Group 73"/>
          <p:cNvGrpSpPr/>
          <p:nvPr/>
        </p:nvGrpSpPr>
        <p:grpSpPr>
          <a:xfrm>
            <a:off x="5502910" y="5211445"/>
            <a:ext cx="1006475" cy="1106805"/>
            <a:chOff x="355" y="1439"/>
            <a:chExt cx="1585" cy="1743"/>
          </a:xfrm>
        </p:grpSpPr>
        <p:sp>
          <p:nvSpPr>
            <p:cNvPr id="75" name="Oval 74"/>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Box 75"/>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3</a:t>
              </a:r>
            </a:p>
          </p:txBody>
        </p:sp>
      </p:grpSp>
      <p:grpSp>
        <p:nvGrpSpPr>
          <p:cNvPr id="77" name="Group 76"/>
          <p:cNvGrpSpPr/>
          <p:nvPr/>
        </p:nvGrpSpPr>
        <p:grpSpPr>
          <a:xfrm>
            <a:off x="7471410" y="5211445"/>
            <a:ext cx="1006475" cy="1106805"/>
            <a:chOff x="355" y="1439"/>
            <a:chExt cx="1585" cy="1743"/>
          </a:xfrm>
        </p:grpSpPr>
        <p:sp>
          <p:nvSpPr>
            <p:cNvPr id="78" name="Oval 77"/>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78"/>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4</a:t>
              </a:r>
            </a:p>
          </p:txBody>
        </p:sp>
      </p:grpSp>
      <p:grpSp>
        <p:nvGrpSpPr>
          <p:cNvPr id="80" name="Group 79"/>
          <p:cNvGrpSpPr/>
          <p:nvPr/>
        </p:nvGrpSpPr>
        <p:grpSpPr>
          <a:xfrm>
            <a:off x="9298305" y="5185410"/>
            <a:ext cx="1006475" cy="1106805"/>
            <a:chOff x="355" y="1439"/>
            <a:chExt cx="1585" cy="1743"/>
          </a:xfrm>
        </p:grpSpPr>
        <p:sp>
          <p:nvSpPr>
            <p:cNvPr id="81" name="Oval 80"/>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81"/>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5</a:t>
              </a:r>
            </a:p>
          </p:txBody>
        </p:sp>
      </p:grpSp>
    </p:spTree>
    <p:extLst>
      <p:ext uri="{BB962C8B-B14F-4D97-AF65-F5344CB8AC3E}">
        <p14:creationId xmlns:p14="http://schemas.microsoft.com/office/powerpoint/2010/main" val="1660001395"/>
      </p:ext>
    </p:extLst>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dissolve">
                                      <p:cBhvr>
                                        <p:cTn id="10" dur="500"/>
                                        <p:tgtEl>
                                          <p:spTgt spid="32"/>
                                        </p:tgtEl>
                                      </p:cBhvr>
                                    </p:animEffect>
                                  </p:childTnLst>
                                </p:cTn>
                              </p:par>
                              <p:par>
                                <p:cTn id="11" presetID="9"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dissolve">
                                      <p:cBhvr>
                                        <p:cTn id="13" dur="500"/>
                                        <p:tgtEl>
                                          <p:spTgt spid="33"/>
                                        </p:tgtEl>
                                      </p:cBhvr>
                                    </p:animEffect>
                                  </p:childTnLst>
                                </p:cTn>
                              </p:par>
                              <p:par>
                                <p:cTn id="14" presetID="9"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dissolve">
                                      <p:cBhvr>
                                        <p:cTn id="16" dur="500"/>
                                        <p:tgtEl>
                                          <p:spTgt spid="34"/>
                                        </p:tgtEl>
                                      </p:cBhvr>
                                    </p:animEffect>
                                  </p:childTnLst>
                                </p:cTn>
                              </p:par>
                              <p:par>
                                <p:cTn id="17" presetID="9" presetClass="entr" presetSubtype="0"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dissolve">
                                      <p:cBhvr>
                                        <p:cTn id="19" dur="500"/>
                                        <p:tgtEl>
                                          <p:spTgt spid="46"/>
                                        </p:tgtEl>
                                      </p:cBhvr>
                                    </p:animEffect>
                                  </p:childTnLst>
                                </p:cTn>
                              </p:par>
                              <p:par>
                                <p:cTn id="20" presetID="9" presetClass="entr" presetSubtype="0"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dissolve">
                                      <p:cBhvr>
                                        <p:cTn id="22" dur="500"/>
                                        <p:tgtEl>
                                          <p:spTgt spid="50"/>
                                        </p:tgtEl>
                                      </p:cBhvr>
                                    </p:animEffect>
                                  </p:childTnLst>
                                </p:cTn>
                              </p:par>
                              <p:par>
                                <p:cTn id="23" presetID="9" presetClass="entr" presetSubtype="0" fill="hold"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dissolve">
                                      <p:cBhvr>
                                        <p:cTn id="25" dur="500"/>
                                        <p:tgtEl>
                                          <p:spTgt spid="59"/>
                                        </p:tgtEl>
                                      </p:cBhvr>
                                    </p:animEffect>
                                  </p:childTnLst>
                                </p:cTn>
                              </p:par>
                              <p:par>
                                <p:cTn id="26" presetID="9" presetClass="entr" presetSubtype="0" fill="hold" nodeType="with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dissolve">
                                      <p:cBhvr>
                                        <p:cTn id="28" dur="500"/>
                                        <p:tgtEl>
                                          <p:spTgt spid="65"/>
                                        </p:tgtEl>
                                      </p:cBhvr>
                                    </p:animEffect>
                                  </p:childTnLst>
                                </p:cTn>
                              </p:par>
                              <p:par>
                                <p:cTn id="29" presetID="9" presetClass="entr" presetSubtype="0" fill="hold" nodeType="withEffect">
                                  <p:stCondLst>
                                    <p:cond delay="0"/>
                                  </p:stCondLst>
                                  <p:childTnLst>
                                    <p:set>
                                      <p:cBhvr>
                                        <p:cTn id="30" dur="1" fill="hold">
                                          <p:stCondLst>
                                            <p:cond delay="0"/>
                                          </p:stCondLst>
                                        </p:cTn>
                                        <p:tgtEl>
                                          <p:spTgt spid="71"/>
                                        </p:tgtEl>
                                        <p:attrNameLst>
                                          <p:attrName>style.visibility</p:attrName>
                                        </p:attrNameLst>
                                      </p:cBhvr>
                                      <p:to>
                                        <p:strVal val="visible"/>
                                      </p:to>
                                    </p:set>
                                    <p:animEffect transition="in" filter="dissolve">
                                      <p:cBhvr>
                                        <p:cTn id="31" dur="500"/>
                                        <p:tgtEl>
                                          <p:spTgt spid="71"/>
                                        </p:tgtEl>
                                      </p:cBhvr>
                                    </p:animEffect>
                                  </p:childTnLst>
                                </p:cTn>
                              </p:par>
                              <p:par>
                                <p:cTn id="32" presetID="9" presetClass="entr" presetSubtype="0" fill="hold"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dissolve">
                                      <p:cBhvr>
                                        <p:cTn id="34" dur="500"/>
                                        <p:tgtEl>
                                          <p:spTgt spid="74"/>
                                        </p:tgtEl>
                                      </p:cBhvr>
                                    </p:animEffect>
                                  </p:childTnLst>
                                </p:cTn>
                              </p:par>
                              <p:par>
                                <p:cTn id="35" presetID="9" presetClass="entr" presetSubtype="0" fill="hold" nodeType="with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dissolve">
                                      <p:cBhvr>
                                        <p:cTn id="37" dur="500"/>
                                        <p:tgtEl>
                                          <p:spTgt spid="77"/>
                                        </p:tgtEl>
                                      </p:cBhvr>
                                    </p:animEffect>
                                  </p:childTnLst>
                                </p:cTn>
                              </p:par>
                              <p:par>
                                <p:cTn id="38" presetID="9" presetClass="entr" presetSubtype="0" fill="hold" nodeType="withEffect">
                                  <p:stCondLst>
                                    <p:cond delay="0"/>
                                  </p:stCondLst>
                                  <p:childTnLst>
                                    <p:set>
                                      <p:cBhvr>
                                        <p:cTn id="39" dur="1" fill="hold">
                                          <p:stCondLst>
                                            <p:cond delay="0"/>
                                          </p:stCondLst>
                                        </p:cTn>
                                        <p:tgtEl>
                                          <p:spTgt spid="80"/>
                                        </p:tgtEl>
                                        <p:attrNameLst>
                                          <p:attrName>style.visibility</p:attrName>
                                        </p:attrNameLst>
                                      </p:cBhvr>
                                      <p:to>
                                        <p:strVal val="visible"/>
                                      </p:to>
                                    </p:set>
                                    <p:animEffect transition="in" filter="dissolve">
                                      <p:cBhvr>
                                        <p:cTn id="40"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490210" y="2644775"/>
            <a:ext cx="4079240" cy="156845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Bạn hãy thực hành và cùng kiểm tra kết quả với mình nhé!</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90465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circle(i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592" name="AutoShape 120"/>
          <p:cNvSpPr>
            <a:spLocks noChangeArrowheads="1"/>
          </p:cNvSpPr>
          <p:nvPr/>
        </p:nvSpPr>
        <p:spPr bwMode="auto">
          <a:xfrm>
            <a:off x="5564188" y="317500"/>
            <a:ext cx="3263900" cy="6299200"/>
          </a:xfrm>
          <a:prstGeom prst="flowChartAlternateProcess">
            <a:avLst/>
          </a:prstGeom>
          <a:gradFill rotWithShape="1">
            <a:gsLst>
              <a:gs pos="0">
                <a:srgbClr val="FFCCCC"/>
              </a:gs>
              <a:gs pos="50000">
                <a:srgbClr val="FFFFFF"/>
              </a:gs>
              <a:gs pos="100000">
                <a:srgbClr val="FFCCCC"/>
              </a:gs>
            </a:gsLst>
            <a:lin ang="5400000" scaled="1"/>
          </a:gradFill>
          <a:ln w="38100" cmpd="dbl" algn="ctr">
            <a:solidFill>
              <a:srgbClr val="00FFFF"/>
            </a:solid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nvGrpSpPr>
          <p:cNvPr id="22531" name="Group 122"/>
          <p:cNvGrpSpPr/>
          <p:nvPr/>
        </p:nvGrpSpPr>
        <p:grpSpPr bwMode="auto">
          <a:xfrm>
            <a:off x="6107114" y="2784476"/>
            <a:ext cx="1976437" cy="3529013"/>
            <a:chOff x="1278" y="1539"/>
            <a:chExt cx="1136" cy="2405"/>
          </a:xfrm>
        </p:grpSpPr>
        <p:pic>
          <p:nvPicPr>
            <p:cNvPr id="22540" name="Picture 123" descr="BATTERY"/>
            <p:cNvPicPr>
              <a:picLocks noChangeAspect="1" noChangeArrowheads="1"/>
            </p:cNvPicPr>
            <p:nvPr/>
          </p:nvPicPr>
          <p:blipFill>
            <a:blip r:embed="rId2">
              <a:lum bright="-18000" contrast="-6000"/>
            </a:blip>
            <a:srcRect/>
            <a:stretch>
              <a:fillRect/>
            </a:stretch>
          </p:blipFill>
          <p:spPr bwMode="auto">
            <a:xfrm>
              <a:off x="1278" y="1539"/>
              <a:ext cx="1136" cy="2405"/>
            </a:xfrm>
            <a:prstGeom prst="rect">
              <a:avLst/>
            </a:prstGeom>
            <a:noFill/>
            <a:ln w="9525">
              <a:noFill/>
              <a:miter lim="800000"/>
              <a:headEnd/>
              <a:tailEnd/>
            </a:ln>
          </p:spPr>
        </p:pic>
        <p:sp>
          <p:nvSpPr>
            <p:cNvPr id="105596" name="AutoShape 124"/>
            <p:cNvSpPr>
              <a:spLocks noChangeArrowheads="1"/>
            </p:cNvSpPr>
            <p:nvPr/>
          </p:nvSpPr>
          <p:spPr bwMode="auto">
            <a:xfrm>
              <a:off x="1708" y="1909"/>
              <a:ext cx="270" cy="240"/>
            </a:xfrm>
            <a:prstGeom prst="plus">
              <a:avLst>
                <a:gd name="adj" fmla="val 29269"/>
              </a:avLst>
            </a:prstGeom>
            <a:solidFill>
              <a:srgbClr val="993300"/>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sp>
          <p:nvSpPr>
            <p:cNvPr id="105597" name="Rectangle 125"/>
            <p:cNvSpPr>
              <a:spLocks noChangeArrowheads="1"/>
            </p:cNvSpPr>
            <p:nvPr/>
          </p:nvSpPr>
          <p:spPr bwMode="auto">
            <a:xfrm>
              <a:off x="1649" y="3654"/>
              <a:ext cx="430" cy="144"/>
            </a:xfrm>
            <a:prstGeom prst="rect">
              <a:avLst/>
            </a:prstGeom>
            <a:solidFill>
              <a:srgbClr val="0000FF"/>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pic>
        <p:nvPicPr>
          <p:cNvPr id="22532" name="Picture 126" descr="1111"/>
          <p:cNvPicPr>
            <a:picLocks noChangeAspect="1" noChangeArrowheads="1"/>
          </p:cNvPicPr>
          <p:nvPr/>
        </p:nvPicPr>
        <p:blipFill>
          <a:blip r:embed="rId3">
            <a:clrChange>
              <a:clrFrom>
                <a:srgbClr val="FFFFFF"/>
              </a:clrFrom>
              <a:clrTo>
                <a:srgbClr val="FFFFFF">
                  <a:alpha val="0"/>
                </a:srgbClr>
              </a:clrTo>
            </a:clrChange>
            <a:lum bright="-54000"/>
          </a:blip>
          <a:srcRect/>
          <a:stretch>
            <a:fillRect/>
          </a:stretch>
        </p:blipFill>
        <p:spPr bwMode="auto">
          <a:xfrm>
            <a:off x="6423026" y="469900"/>
            <a:ext cx="1617663" cy="1639888"/>
          </a:xfrm>
          <a:prstGeom prst="rect">
            <a:avLst/>
          </a:prstGeom>
          <a:noFill/>
          <a:ln w="9525">
            <a:noFill/>
            <a:miter lim="800000"/>
            <a:headEnd/>
            <a:tailEnd/>
          </a:ln>
        </p:spPr>
      </p:pic>
      <p:sp>
        <p:nvSpPr>
          <p:cNvPr id="105599" name="Line 127"/>
          <p:cNvSpPr>
            <a:spLocks noChangeShapeType="1"/>
          </p:cNvSpPr>
          <p:nvPr/>
        </p:nvSpPr>
        <p:spPr bwMode="auto">
          <a:xfrm>
            <a:off x="7073900" y="2076450"/>
            <a:ext cx="0" cy="889000"/>
          </a:xfrm>
          <a:prstGeom prst="line">
            <a:avLst/>
          </a:prstGeom>
          <a:noFill/>
          <a:ln w="38100">
            <a:solidFill>
              <a:srgbClr val="FF0000"/>
            </a:solidFill>
            <a:round/>
          </a:ln>
          <a:effectLst/>
        </p:spPr>
        <p:txBody>
          <a:bodyPr/>
          <a:lstStyle/>
          <a:p>
            <a:pPr>
              <a:defRPr/>
            </a:pPr>
            <a:endParaRPr lang="en-US">
              <a:effectLst>
                <a:outerShdw blurRad="38100" dist="38100" dir="2700000" algn="tl">
                  <a:srgbClr val="000000">
                    <a:alpha val="43137"/>
                  </a:srgbClr>
                </a:outerShdw>
              </a:effectLst>
            </a:endParaRPr>
          </a:p>
        </p:txBody>
      </p:sp>
      <p:sp>
        <p:nvSpPr>
          <p:cNvPr id="105600" name="Freeform 128"/>
          <p:cNvSpPr/>
          <p:nvPr/>
        </p:nvSpPr>
        <p:spPr bwMode="auto">
          <a:xfrm>
            <a:off x="7032625" y="1787526"/>
            <a:ext cx="1403350" cy="4525963"/>
          </a:xfrm>
          <a:custGeom>
            <a:avLst/>
            <a:gdLst/>
            <a:ahLst/>
            <a:cxnLst>
              <a:cxn ang="0">
                <a:pos x="75" y="0"/>
              </a:cxn>
              <a:cxn ang="0">
                <a:pos x="411" y="0"/>
              </a:cxn>
              <a:cxn ang="0">
                <a:pos x="411" y="1697"/>
              </a:cxn>
              <a:cxn ang="0">
                <a:pos x="0" y="1697"/>
              </a:cxn>
            </a:cxnLst>
            <a:rect l="0" t="0" r="r" b="b"/>
            <a:pathLst>
              <a:path w="411" h="1697">
                <a:moveTo>
                  <a:pt x="75" y="0"/>
                </a:moveTo>
                <a:cubicBezTo>
                  <a:pt x="187" y="0"/>
                  <a:pt x="299" y="0"/>
                  <a:pt x="411" y="0"/>
                </a:cubicBezTo>
                <a:lnTo>
                  <a:pt x="411" y="1697"/>
                </a:lnTo>
                <a:lnTo>
                  <a:pt x="0" y="1697"/>
                </a:lnTo>
              </a:path>
            </a:pathLst>
          </a:custGeom>
          <a:noFill/>
          <a:ln w="38100" cap="flat"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22535" name="WordArt 129">
            <a:hlinkClick r:id="" action="ppaction://noaction"/>
          </p:cNvPr>
          <p:cNvSpPr>
            <a:spLocks noChangeArrowheads="1" noChangeShapeType="1" noTextEdit="1"/>
          </p:cNvSpPr>
          <p:nvPr/>
        </p:nvSpPr>
        <p:spPr bwMode="auto">
          <a:xfrm>
            <a:off x="3895725" y="4111625"/>
            <a:ext cx="1138238" cy="744538"/>
          </a:xfrm>
          <a:prstGeom prst="rect">
            <a:avLst/>
          </a:prstGeom>
        </p:spPr>
        <p:txBody>
          <a:bodyPr wrap="none" fromWordArt="1">
            <a:prstTxWarp prst="textPlain">
              <a:avLst>
                <a:gd name="adj" fmla="val 50000"/>
              </a:avLst>
            </a:prstTxWarp>
          </a:bodyPr>
          <a:lstStyle/>
          <a:p>
            <a:r>
              <a:rPr lang="en-US" sz="3600" kern="10">
                <a:ln w="9525">
                  <a:solidFill>
                    <a:srgbClr val="00FFFF"/>
                  </a:solidFill>
                  <a:round/>
                </a:ln>
                <a:solidFill>
                  <a:srgbClr val="FFFF00"/>
                </a:solidFill>
                <a:latin typeface="Arial" panose="020B0604020202020204"/>
                <a:cs typeface="Arial" panose="020B0604020202020204"/>
              </a:rPr>
              <a:t>a</a:t>
            </a:r>
          </a:p>
        </p:txBody>
      </p:sp>
      <p:grpSp>
        <p:nvGrpSpPr>
          <p:cNvPr id="3" name="Group 132"/>
          <p:cNvGrpSpPr/>
          <p:nvPr/>
        </p:nvGrpSpPr>
        <p:grpSpPr bwMode="auto">
          <a:xfrm>
            <a:off x="1997075" y="469901"/>
            <a:ext cx="3113088" cy="2200275"/>
            <a:chOff x="537" y="641"/>
            <a:chExt cx="2056" cy="1519"/>
          </a:xfrm>
        </p:grpSpPr>
        <p:pic>
          <p:nvPicPr>
            <p:cNvPr id="22538" name="Picture 133" descr="OngTru"/>
            <p:cNvPicPr>
              <a:picLocks noChangeAspect="1" noChangeArrowheads="1"/>
            </p:cNvPicPr>
            <p:nvPr/>
          </p:nvPicPr>
          <p:blipFill>
            <a:blip r:embed="rId4"/>
            <a:srcRect/>
            <a:stretch>
              <a:fillRect/>
            </a:stretch>
          </p:blipFill>
          <p:spPr bwMode="auto">
            <a:xfrm>
              <a:off x="537" y="641"/>
              <a:ext cx="2056" cy="1519"/>
            </a:xfrm>
            <a:prstGeom prst="rect">
              <a:avLst/>
            </a:prstGeom>
            <a:noFill/>
            <a:ln w="9525">
              <a:noFill/>
              <a:miter lim="800000"/>
              <a:headEnd/>
              <a:tailEnd/>
            </a:ln>
          </p:spPr>
        </p:pic>
        <p:sp>
          <p:nvSpPr>
            <p:cNvPr id="22539" name="WordArt 134"/>
            <p:cNvSpPr>
              <a:spLocks noChangeArrowheads="1" noChangeShapeType="1" noTextEdit="1"/>
            </p:cNvSpPr>
            <p:nvPr/>
          </p:nvSpPr>
          <p:spPr bwMode="auto">
            <a:xfrm>
              <a:off x="1828" y="1311"/>
              <a:ext cx="681" cy="227"/>
            </a:xfrm>
            <a:prstGeom prst="rect">
              <a:avLst/>
            </a:prstGeom>
          </p:spPr>
          <p:txBody>
            <a:bodyPr wrap="none" fromWordArt="1">
              <a:prstTxWarp prst="textPlain">
                <a:avLst>
                  <a:gd name="adj" fmla="val 50000"/>
                </a:avLst>
              </a:prstTxWarp>
            </a:bodyPr>
            <a:lstStyle/>
            <a:p>
              <a:r>
                <a:rPr lang="en-US" sz="3600" kern="10">
                  <a:ln w="9525">
                    <a:solidFill>
                      <a:srgbClr val="00FF00"/>
                    </a:solidFill>
                    <a:round/>
                  </a:ln>
                  <a:solidFill>
                    <a:srgbClr val="FFFF00"/>
                  </a:solidFill>
                  <a:latin typeface="Arial" panose="020B0604020202020204"/>
                  <a:cs typeface="Arial" panose="020B0604020202020204"/>
                </a:rPr>
                <a:t>Kiểm tra</a:t>
              </a:r>
            </a:p>
          </p:txBody>
        </p:sp>
      </p:grpSp>
      <p:pic>
        <p:nvPicPr>
          <p:cNvPr id="105607" name="Picture 135" descr="1856151"/>
          <p:cNvPicPr>
            <a:picLocks noChangeAspect="1" noChangeArrowheads="1"/>
          </p:cNvPicPr>
          <p:nvPr/>
        </p:nvPicPr>
        <p:blipFill>
          <a:blip r:embed="rId5"/>
          <a:srcRect/>
          <a:stretch>
            <a:fillRect/>
          </a:stretch>
        </p:blipFill>
        <p:spPr bwMode="auto">
          <a:xfrm>
            <a:off x="6153150" y="222250"/>
            <a:ext cx="1843088" cy="1803400"/>
          </a:xfrm>
          <a:prstGeom prst="rect">
            <a:avLst/>
          </a:prstGeom>
          <a:noFill/>
          <a:ln w="9525">
            <a:noFill/>
            <a:miter lim="800000"/>
            <a:headEnd/>
            <a:tailEnd/>
          </a:ln>
        </p:spPr>
      </p:pic>
    </p:spTree>
    <p:extLst>
      <p:ext uri="{BB962C8B-B14F-4D97-AF65-F5344CB8AC3E}">
        <p14:creationId xmlns:p14="http://schemas.microsoft.com/office/powerpoint/2010/main" val="4244568157"/>
      </p:ext>
    </p:extLst>
  </p:cSld>
  <p:clrMapOvr>
    <a:masterClrMapping/>
  </p:clrMapOvr>
  <p:transition spd="med">
    <p:diamon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105607"/>
                                        </p:tgtEl>
                                        <p:attrNameLst>
                                          <p:attrName>style.visibility</p:attrName>
                                        </p:attrNameLst>
                                      </p:cBhvr>
                                      <p:to>
                                        <p:strVal val="visible"/>
                                      </p:to>
                                    </p:set>
                                    <p:animEffect transition="in" filter="fade">
                                      <p:cBhvr>
                                        <p:cTn id="13" dur="500"/>
                                        <p:tgtEl>
                                          <p:spTgt spid="105607"/>
                                        </p:tgtEl>
                                      </p:cBhvr>
                                    </p:animEffect>
                                  </p:childTnLst>
                                </p:cTn>
                              </p:par>
                            </p:childTnLst>
                          </p:cTn>
                        </p:par>
                      </p:childTnLst>
                    </p:cTn>
                  </p:par>
                </p:childTnLst>
              </p:cTn>
              <p:nextCondLst>
                <p:cond evt="onClick" delay="0">
                  <p:tgtEl>
                    <p:spTgt spid="3"/>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608" name="AutoShape 112"/>
          <p:cNvSpPr>
            <a:spLocks noChangeArrowheads="1"/>
          </p:cNvSpPr>
          <p:nvPr/>
        </p:nvSpPr>
        <p:spPr bwMode="auto">
          <a:xfrm>
            <a:off x="5564188" y="317500"/>
            <a:ext cx="3263900" cy="6299200"/>
          </a:xfrm>
          <a:prstGeom prst="flowChartAlternateProcess">
            <a:avLst/>
          </a:prstGeom>
          <a:gradFill rotWithShape="1">
            <a:gsLst>
              <a:gs pos="0">
                <a:srgbClr val="FFCCCC"/>
              </a:gs>
              <a:gs pos="50000">
                <a:srgbClr val="FFFFFF"/>
              </a:gs>
              <a:gs pos="100000">
                <a:srgbClr val="FFCCCC"/>
              </a:gs>
            </a:gsLst>
            <a:lin ang="5400000" scaled="1"/>
          </a:gradFill>
          <a:ln w="38100" cmpd="dbl" algn="ctr">
            <a:solidFill>
              <a:srgbClr val="00FFFF"/>
            </a:solid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nvGrpSpPr>
          <p:cNvPr id="23555" name="Group 113"/>
          <p:cNvGrpSpPr/>
          <p:nvPr/>
        </p:nvGrpSpPr>
        <p:grpSpPr bwMode="auto">
          <a:xfrm>
            <a:off x="6107114" y="2784476"/>
            <a:ext cx="1976437" cy="3529013"/>
            <a:chOff x="1278" y="1539"/>
            <a:chExt cx="1136" cy="2405"/>
          </a:xfrm>
        </p:grpSpPr>
        <p:pic>
          <p:nvPicPr>
            <p:cNvPr id="23565" name="Picture 114" descr="BATTERY"/>
            <p:cNvPicPr>
              <a:picLocks noChangeAspect="1" noChangeArrowheads="1"/>
            </p:cNvPicPr>
            <p:nvPr/>
          </p:nvPicPr>
          <p:blipFill>
            <a:blip r:embed="rId2">
              <a:lum bright="-18000" contrast="-6000"/>
            </a:blip>
            <a:srcRect/>
            <a:stretch>
              <a:fillRect/>
            </a:stretch>
          </p:blipFill>
          <p:spPr bwMode="auto">
            <a:xfrm>
              <a:off x="1278" y="1539"/>
              <a:ext cx="1136" cy="2405"/>
            </a:xfrm>
            <a:prstGeom prst="rect">
              <a:avLst/>
            </a:prstGeom>
            <a:noFill/>
            <a:ln w="9525">
              <a:noFill/>
              <a:miter lim="800000"/>
              <a:headEnd/>
              <a:tailEnd/>
            </a:ln>
          </p:spPr>
        </p:pic>
        <p:sp>
          <p:nvSpPr>
            <p:cNvPr id="106611" name="AutoShape 115"/>
            <p:cNvSpPr>
              <a:spLocks noChangeArrowheads="1"/>
            </p:cNvSpPr>
            <p:nvPr/>
          </p:nvSpPr>
          <p:spPr bwMode="auto">
            <a:xfrm>
              <a:off x="1708" y="1909"/>
              <a:ext cx="270" cy="240"/>
            </a:xfrm>
            <a:prstGeom prst="plus">
              <a:avLst>
                <a:gd name="adj" fmla="val 29269"/>
              </a:avLst>
            </a:prstGeom>
            <a:solidFill>
              <a:srgbClr val="993300"/>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sp>
          <p:nvSpPr>
            <p:cNvPr id="106612" name="Rectangle 116"/>
            <p:cNvSpPr>
              <a:spLocks noChangeArrowheads="1"/>
            </p:cNvSpPr>
            <p:nvPr/>
          </p:nvSpPr>
          <p:spPr bwMode="auto">
            <a:xfrm>
              <a:off x="1649" y="3654"/>
              <a:ext cx="430" cy="144"/>
            </a:xfrm>
            <a:prstGeom prst="rect">
              <a:avLst/>
            </a:prstGeom>
            <a:solidFill>
              <a:srgbClr val="0000FF"/>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pic>
        <p:nvPicPr>
          <p:cNvPr id="23556" name="Picture 117" descr="1111"/>
          <p:cNvPicPr>
            <a:picLocks noChangeAspect="1" noChangeArrowheads="1"/>
          </p:cNvPicPr>
          <p:nvPr/>
        </p:nvPicPr>
        <p:blipFill>
          <a:blip r:embed="rId3">
            <a:clrChange>
              <a:clrFrom>
                <a:srgbClr val="FFFFFF"/>
              </a:clrFrom>
              <a:clrTo>
                <a:srgbClr val="FFFFFF">
                  <a:alpha val="0"/>
                </a:srgbClr>
              </a:clrTo>
            </a:clrChange>
            <a:lum bright="-54000"/>
          </a:blip>
          <a:srcRect/>
          <a:stretch>
            <a:fillRect/>
          </a:stretch>
        </p:blipFill>
        <p:spPr bwMode="auto">
          <a:xfrm>
            <a:off x="6423026" y="469900"/>
            <a:ext cx="1617663" cy="1639888"/>
          </a:xfrm>
          <a:prstGeom prst="rect">
            <a:avLst/>
          </a:prstGeom>
          <a:noFill/>
          <a:ln w="9525">
            <a:noFill/>
            <a:miter lim="800000"/>
            <a:headEnd/>
            <a:tailEnd/>
          </a:ln>
        </p:spPr>
      </p:pic>
      <p:sp>
        <p:nvSpPr>
          <p:cNvPr id="106614" name="Line 118"/>
          <p:cNvSpPr>
            <a:spLocks noChangeShapeType="1"/>
          </p:cNvSpPr>
          <p:nvPr/>
        </p:nvSpPr>
        <p:spPr bwMode="auto">
          <a:xfrm>
            <a:off x="7073900" y="2076450"/>
            <a:ext cx="0" cy="889000"/>
          </a:xfrm>
          <a:prstGeom prst="line">
            <a:avLst/>
          </a:prstGeom>
          <a:noFill/>
          <a:ln w="38100">
            <a:solidFill>
              <a:srgbClr val="FF0000"/>
            </a:solidFill>
            <a:round/>
          </a:ln>
          <a:effectLst/>
        </p:spPr>
        <p:txBody>
          <a:bodyPr/>
          <a:lstStyle/>
          <a:p>
            <a:pPr>
              <a:defRPr/>
            </a:pPr>
            <a:endParaRPr lang="en-US">
              <a:effectLst>
                <a:outerShdw blurRad="38100" dist="38100" dir="2700000" algn="tl">
                  <a:srgbClr val="000000">
                    <a:alpha val="43137"/>
                  </a:srgbClr>
                </a:outerShdw>
              </a:effectLst>
            </a:endParaRPr>
          </a:p>
        </p:txBody>
      </p:sp>
      <p:sp>
        <p:nvSpPr>
          <p:cNvPr id="23558" name="WordArt 120">
            <a:hlinkClick r:id="" action="ppaction://noaction"/>
          </p:cNvPr>
          <p:cNvSpPr>
            <a:spLocks noChangeArrowheads="1" noChangeShapeType="1" noTextEdit="1"/>
          </p:cNvSpPr>
          <p:nvPr/>
        </p:nvSpPr>
        <p:spPr bwMode="auto">
          <a:xfrm>
            <a:off x="3667125" y="3581401"/>
            <a:ext cx="1138238" cy="1274763"/>
          </a:xfrm>
          <a:prstGeom prst="rect">
            <a:avLst/>
          </a:prstGeom>
        </p:spPr>
        <p:txBody>
          <a:bodyPr wrap="none" fromWordArt="1">
            <a:prstTxWarp prst="textPlain">
              <a:avLst>
                <a:gd name="adj" fmla="val 50000"/>
              </a:avLst>
            </a:prstTxWarp>
          </a:bodyPr>
          <a:lstStyle/>
          <a:p>
            <a:r>
              <a:rPr lang="en-US" sz="3600" kern="10">
                <a:ln w="9525">
                  <a:solidFill>
                    <a:srgbClr val="00FFFF"/>
                  </a:solidFill>
                  <a:round/>
                </a:ln>
                <a:solidFill>
                  <a:srgbClr val="FFFF00"/>
                </a:solidFill>
                <a:latin typeface="Arial" panose="020B0604020202020204"/>
                <a:cs typeface="Arial" panose="020B0604020202020204"/>
              </a:rPr>
              <a:t>b</a:t>
            </a:r>
          </a:p>
        </p:txBody>
      </p:sp>
      <p:grpSp>
        <p:nvGrpSpPr>
          <p:cNvPr id="3" name="Group 121"/>
          <p:cNvGrpSpPr/>
          <p:nvPr/>
        </p:nvGrpSpPr>
        <p:grpSpPr bwMode="auto">
          <a:xfrm>
            <a:off x="1997075" y="469901"/>
            <a:ext cx="3113088" cy="2200275"/>
            <a:chOff x="537" y="641"/>
            <a:chExt cx="2056" cy="1519"/>
          </a:xfrm>
        </p:grpSpPr>
        <p:pic>
          <p:nvPicPr>
            <p:cNvPr id="23563" name="Picture 122" descr="OngTru"/>
            <p:cNvPicPr>
              <a:picLocks noChangeAspect="1" noChangeArrowheads="1"/>
            </p:cNvPicPr>
            <p:nvPr/>
          </p:nvPicPr>
          <p:blipFill>
            <a:blip r:embed="rId4"/>
            <a:srcRect/>
            <a:stretch>
              <a:fillRect/>
            </a:stretch>
          </p:blipFill>
          <p:spPr bwMode="auto">
            <a:xfrm>
              <a:off x="537" y="641"/>
              <a:ext cx="2056" cy="1519"/>
            </a:xfrm>
            <a:prstGeom prst="rect">
              <a:avLst/>
            </a:prstGeom>
            <a:noFill/>
            <a:ln w="9525">
              <a:noFill/>
              <a:miter lim="800000"/>
              <a:headEnd/>
              <a:tailEnd/>
            </a:ln>
          </p:spPr>
        </p:pic>
        <p:sp>
          <p:nvSpPr>
            <p:cNvPr id="23564" name="WordArt 123"/>
            <p:cNvSpPr>
              <a:spLocks noChangeArrowheads="1" noChangeShapeType="1" noTextEdit="1"/>
            </p:cNvSpPr>
            <p:nvPr/>
          </p:nvSpPr>
          <p:spPr bwMode="auto">
            <a:xfrm>
              <a:off x="1828" y="1311"/>
              <a:ext cx="681" cy="227"/>
            </a:xfrm>
            <a:prstGeom prst="rect">
              <a:avLst/>
            </a:prstGeom>
          </p:spPr>
          <p:txBody>
            <a:bodyPr wrap="none" fromWordArt="1">
              <a:prstTxWarp prst="textPlain">
                <a:avLst>
                  <a:gd name="adj" fmla="val 50000"/>
                </a:avLst>
              </a:prstTxWarp>
            </a:bodyPr>
            <a:lstStyle/>
            <a:p>
              <a:r>
                <a:rPr lang="en-US" sz="3600" kern="10">
                  <a:ln w="9525">
                    <a:solidFill>
                      <a:srgbClr val="00FF00"/>
                    </a:solidFill>
                    <a:round/>
                  </a:ln>
                  <a:solidFill>
                    <a:srgbClr val="FFFF00"/>
                  </a:solidFill>
                  <a:latin typeface="Arial" panose="020B0604020202020204"/>
                  <a:cs typeface="Arial" panose="020B0604020202020204"/>
                </a:rPr>
                <a:t>Kiểm tra</a:t>
              </a:r>
            </a:p>
          </p:txBody>
        </p:sp>
      </p:grpSp>
      <p:grpSp>
        <p:nvGrpSpPr>
          <p:cNvPr id="4" name="Group 126"/>
          <p:cNvGrpSpPr/>
          <p:nvPr/>
        </p:nvGrpSpPr>
        <p:grpSpPr bwMode="auto">
          <a:xfrm>
            <a:off x="3819526" y="4414838"/>
            <a:ext cx="6848475" cy="2443162"/>
            <a:chOff x="-371" y="3068"/>
            <a:chExt cx="4314" cy="1539"/>
          </a:xfrm>
        </p:grpSpPr>
        <p:sp>
          <p:nvSpPr>
            <p:cNvPr id="106621" name="AutoShape 125"/>
            <p:cNvSpPr>
              <a:spLocks noChangeArrowheads="1"/>
            </p:cNvSpPr>
            <p:nvPr/>
          </p:nvSpPr>
          <p:spPr bwMode="auto">
            <a:xfrm>
              <a:off x="-371" y="3068"/>
              <a:ext cx="4314" cy="1539"/>
            </a:xfrm>
            <a:prstGeom prst="irregularSeal1">
              <a:avLst/>
            </a:prstGeom>
            <a:solidFill>
              <a:srgbClr val="FFFFFF"/>
            </a:solidFill>
            <a:ln w="38100" algn="ctr">
              <a:solidFill>
                <a:srgbClr val="00FFFF"/>
              </a:solid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sp>
          <p:nvSpPr>
            <p:cNvPr id="23562" name="WordArt 124"/>
            <p:cNvSpPr>
              <a:spLocks noChangeArrowheads="1" noChangeShapeType="1" noTextEdit="1"/>
            </p:cNvSpPr>
            <p:nvPr/>
          </p:nvSpPr>
          <p:spPr bwMode="auto">
            <a:xfrm>
              <a:off x="251" y="3499"/>
              <a:ext cx="3052" cy="660"/>
            </a:xfrm>
            <a:prstGeom prst="rect">
              <a:avLst/>
            </a:prstGeom>
          </p:spPr>
          <p:txBody>
            <a:bodyPr wrap="none" fromWordArt="1">
              <a:prstTxWarp prst="textPlain">
                <a:avLst>
                  <a:gd name="adj" fmla="val 50000"/>
                </a:avLst>
              </a:prstTxWarp>
            </a:bodyPr>
            <a:lstStyle/>
            <a:p>
              <a:r>
                <a:rPr lang="vi-VN" sz="3600" kern="10">
                  <a:ln w="38100">
                    <a:solidFill>
                      <a:srgbClr val="FF6600"/>
                    </a:solidFill>
                    <a:round/>
                  </a:ln>
                  <a:solidFill>
                    <a:srgbClr val="FFFF00"/>
                  </a:solidFill>
                  <a:latin typeface="Arial" panose="020B0604020202020204"/>
                  <a:cs typeface="Arial" panose="020B0604020202020204"/>
                </a:rPr>
                <a:t>Chưa kín mạch</a:t>
              </a:r>
            </a:p>
            <a:p>
              <a:r>
                <a:rPr lang="vi-VN" sz="3600" kern="10">
                  <a:ln w="38100">
                    <a:solidFill>
                      <a:srgbClr val="FF6600"/>
                    </a:solidFill>
                    <a:round/>
                  </a:ln>
                  <a:solidFill>
                    <a:srgbClr val="FFFF00"/>
                  </a:solidFill>
                  <a:latin typeface="Arial" panose="020B0604020202020204"/>
                  <a:cs typeface="Arial" panose="020B0604020202020204"/>
                </a:rPr>
                <a:t>Hãy lắp lại !</a:t>
              </a:r>
              <a:endParaRPr lang="en-US" sz="3600" kern="10">
                <a:ln w="38100">
                  <a:solidFill>
                    <a:srgbClr val="FF6600"/>
                  </a:solidFill>
                  <a:round/>
                </a:ln>
                <a:solidFill>
                  <a:srgbClr val="FFFF00"/>
                </a:solidFill>
                <a:latin typeface="Arial" panose="020B0604020202020204"/>
                <a:cs typeface="Arial" panose="020B0604020202020204"/>
              </a:endParaRPr>
            </a:p>
          </p:txBody>
        </p:sp>
      </p:grpSp>
    </p:spTree>
    <p:extLst>
      <p:ext uri="{BB962C8B-B14F-4D97-AF65-F5344CB8AC3E}">
        <p14:creationId xmlns:p14="http://schemas.microsoft.com/office/powerpoint/2010/main" val="387989786"/>
      </p:ext>
    </p:extLst>
  </p:cSld>
  <p:clrMapOvr>
    <a:masterClrMapping/>
  </p:clrMapOvr>
  <p:transition spd="med">
    <p:diamon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ntr" presetSubtype="3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amond(out)">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53" presetClass="entr" presetSubtype="16" repeatCount="300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Effect transition="in" filter="fade">
                                      <p:cBhvr>
                                        <p:cTn id="15" dur="1000"/>
                                        <p:tgtEl>
                                          <p:spTgt spid="4"/>
                                        </p:tgtEl>
                                      </p:cBhvr>
                                    </p:animEffect>
                                  </p:childTnLst>
                                </p:cTn>
                              </p:par>
                            </p:childTnLst>
                          </p:cTn>
                        </p:par>
                      </p:childTnLst>
                    </p:cTn>
                  </p:par>
                </p:childTnLst>
              </p:cTn>
              <p:nextCondLst>
                <p:cond evt="onClick" delay="0">
                  <p:tgtEl>
                    <p:spTgt spid="3"/>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899" name="AutoShape 171"/>
          <p:cNvSpPr>
            <a:spLocks noChangeArrowheads="1"/>
          </p:cNvSpPr>
          <p:nvPr/>
        </p:nvSpPr>
        <p:spPr bwMode="auto">
          <a:xfrm>
            <a:off x="5564188" y="317500"/>
            <a:ext cx="3263900" cy="6299200"/>
          </a:xfrm>
          <a:prstGeom prst="flowChartAlternateProcess">
            <a:avLst/>
          </a:prstGeom>
          <a:gradFill rotWithShape="1">
            <a:gsLst>
              <a:gs pos="0">
                <a:srgbClr val="FFCCCC"/>
              </a:gs>
              <a:gs pos="50000">
                <a:srgbClr val="FFFFFF"/>
              </a:gs>
              <a:gs pos="100000">
                <a:srgbClr val="FFCCCC"/>
              </a:gs>
            </a:gsLst>
            <a:lin ang="5400000" scaled="1"/>
          </a:gradFill>
          <a:ln w="38100" cmpd="dbl" algn="ctr">
            <a:solidFill>
              <a:srgbClr val="00FFFF"/>
            </a:solid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nvGrpSpPr>
          <p:cNvPr id="24579" name="Group 172"/>
          <p:cNvGrpSpPr/>
          <p:nvPr/>
        </p:nvGrpSpPr>
        <p:grpSpPr bwMode="auto">
          <a:xfrm>
            <a:off x="6107114" y="2784476"/>
            <a:ext cx="1976437" cy="3529013"/>
            <a:chOff x="1278" y="1539"/>
            <a:chExt cx="1136" cy="2405"/>
          </a:xfrm>
        </p:grpSpPr>
        <p:pic>
          <p:nvPicPr>
            <p:cNvPr id="24590" name="Picture 173" descr="BATTERY"/>
            <p:cNvPicPr>
              <a:picLocks noChangeAspect="1" noChangeArrowheads="1"/>
            </p:cNvPicPr>
            <p:nvPr/>
          </p:nvPicPr>
          <p:blipFill>
            <a:blip r:embed="rId2">
              <a:lum bright="-18000" contrast="-6000"/>
            </a:blip>
            <a:srcRect/>
            <a:stretch>
              <a:fillRect/>
            </a:stretch>
          </p:blipFill>
          <p:spPr bwMode="auto">
            <a:xfrm>
              <a:off x="1278" y="1539"/>
              <a:ext cx="1136" cy="2405"/>
            </a:xfrm>
            <a:prstGeom prst="rect">
              <a:avLst/>
            </a:prstGeom>
            <a:noFill/>
            <a:ln w="9525">
              <a:noFill/>
              <a:miter lim="800000"/>
              <a:headEnd/>
              <a:tailEnd/>
            </a:ln>
          </p:spPr>
        </p:pic>
        <p:sp>
          <p:nvSpPr>
            <p:cNvPr id="73902" name="AutoShape 174"/>
            <p:cNvSpPr>
              <a:spLocks noChangeArrowheads="1"/>
            </p:cNvSpPr>
            <p:nvPr/>
          </p:nvSpPr>
          <p:spPr bwMode="auto">
            <a:xfrm>
              <a:off x="1708" y="1909"/>
              <a:ext cx="270" cy="240"/>
            </a:xfrm>
            <a:prstGeom prst="plus">
              <a:avLst>
                <a:gd name="adj" fmla="val 29269"/>
              </a:avLst>
            </a:prstGeom>
            <a:solidFill>
              <a:srgbClr val="993300"/>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sp>
          <p:nvSpPr>
            <p:cNvPr id="73903" name="Rectangle 175"/>
            <p:cNvSpPr>
              <a:spLocks noChangeArrowheads="1"/>
            </p:cNvSpPr>
            <p:nvPr/>
          </p:nvSpPr>
          <p:spPr bwMode="auto">
            <a:xfrm>
              <a:off x="1649" y="3654"/>
              <a:ext cx="430" cy="144"/>
            </a:xfrm>
            <a:prstGeom prst="rect">
              <a:avLst/>
            </a:prstGeom>
            <a:solidFill>
              <a:srgbClr val="0000FF"/>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pic>
        <p:nvPicPr>
          <p:cNvPr id="24580" name="Picture 176" descr="1111"/>
          <p:cNvPicPr>
            <a:picLocks noChangeAspect="1" noChangeArrowheads="1"/>
          </p:cNvPicPr>
          <p:nvPr/>
        </p:nvPicPr>
        <p:blipFill>
          <a:blip r:embed="rId3">
            <a:clrChange>
              <a:clrFrom>
                <a:srgbClr val="FFFFFF"/>
              </a:clrFrom>
              <a:clrTo>
                <a:srgbClr val="FFFFFF">
                  <a:alpha val="0"/>
                </a:srgbClr>
              </a:clrTo>
            </a:clrChange>
            <a:lum bright="-54000"/>
          </a:blip>
          <a:srcRect/>
          <a:stretch>
            <a:fillRect/>
          </a:stretch>
        </p:blipFill>
        <p:spPr bwMode="auto">
          <a:xfrm>
            <a:off x="6423026" y="469900"/>
            <a:ext cx="1617663" cy="1639888"/>
          </a:xfrm>
          <a:prstGeom prst="rect">
            <a:avLst/>
          </a:prstGeom>
          <a:noFill/>
          <a:ln w="9525">
            <a:noFill/>
            <a:miter lim="800000"/>
            <a:headEnd/>
            <a:tailEnd/>
          </a:ln>
        </p:spPr>
      </p:pic>
      <p:sp>
        <p:nvSpPr>
          <p:cNvPr id="24581" name="WordArt 179">
            <a:hlinkClick r:id="" action="ppaction://noaction"/>
          </p:cNvPr>
          <p:cNvSpPr>
            <a:spLocks noChangeArrowheads="1" noChangeShapeType="1" noTextEdit="1"/>
          </p:cNvSpPr>
          <p:nvPr/>
        </p:nvSpPr>
        <p:spPr bwMode="auto">
          <a:xfrm>
            <a:off x="3895725" y="3505200"/>
            <a:ext cx="1138238" cy="744538"/>
          </a:xfrm>
          <a:prstGeom prst="rect">
            <a:avLst/>
          </a:prstGeom>
        </p:spPr>
        <p:txBody>
          <a:bodyPr wrap="none" fromWordArt="1">
            <a:prstTxWarp prst="textPlain">
              <a:avLst>
                <a:gd name="adj" fmla="val 50000"/>
              </a:avLst>
            </a:prstTxWarp>
          </a:bodyPr>
          <a:lstStyle/>
          <a:p>
            <a:r>
              <a:rPr lang="en-US" sz="3600" kern="10">
                <a:ln w="9525">
                  <a:solidFill>
                    <a:srgbClr val="00FFFF"/>
                  </a:solidFill>
                  <a:round/>
                </a:ln>
                <a:solidFill>
                  <a:srgbClr val="FFFF00"/>
                </a:solidFill>
                <a:latin typeface="Arial" panose="020B0604020202020204"/>
                <a:cs typeface="Arial" panose="020B0604020202020204"/>
              </a:rPr>
              <a:t>c</a:t>
            </a:r>
          </a:p>
        </p:txBody>
      </p:sp>
      <p:grpSp>
        <p:nvGrpSpPr>
          <p:cNvPr id="3" name="Group 180"/>
          <p:cNvGrpSpPr/>
          <p:nvPr/>
        </p:nvGrpSpPr>
        <p:grpSpPr bwMode="auto">
          <a:xfrm>
            <a:off x="1997075" y="469901"/>
            <a:ext cx="3113088" cy="2200275"/>
            <a:chOff x="537" y="641"/>
            <a:chExt cx="2056" cy="1519"/>
          </a:xfrm>
        </p:grpSpPr>
        <p:pic>
          <p:nvPicPr>
            <p:cNvPr id="24588" name="Picture 181" descr="OngTru"/>
            <p:cNvPicPr>
              <a:picLocks noChangeAspect="1" noChangeArrowheads="1"/>
            </p:cNvPicPr>
            <p:nvPr/>
          </p:nvPicPr>
          <p:blipFill>
            <a:blip r:embed="rId4"/>
            <a:srcRect/>
            <a:stretch>
              <a:fillRect/>
            </a:stretch>
          </p:blipFill>
          <p:spPr bwMode="auto">
            <a:xfrm>
              <a:off x="537" y="641"/>
              <a:ext cx="2056" cy="1519"/>
            </a:xfrm>
            <a:prstGeom prst="rect">
              <a:avLst/>
            </a:prstGeom>
            <a:noFill/>
            <a:ln w="9525">
              <a:noFill/>
              <a:miter lim="800000"/>
              <a:headEnd/>
              <a:tailEnd/>
            </a:ln>
          </p:spPr>
        </p:pic>
        <p:sp>
          <p:nvSpPr>
            <p:cNvPr id="24589" name="WordArt 182"/>
            <p:cNvSpPr>
              <a:spLocks noChangeArrowheads="1" noChangeShapeType="1" noTextEdit="1"/>
            </p:cNvSpPr>
            <p:nvPr/>
          </p:nvSpPr>
          <p:spPr bwMode="auto">
            <a:xfrm>
              <a:off x="1828" y="1311"/>
              <a:ext cx="681" cy="227"/>
            </a:xfrm>
            <a:prstGeom prst="rect">
              <a:avLst/>
            </a:prstGeom>
          </p:spPr>
          <p:txBody>
            <a:bodyPr wrap="none" fromWordArt="1">
              <a:prstTxWarp prst="textPlain">
                <a:avLst>
                  <a:gd name="adj" fmla="val 50000"/>
                </a:avLst>
              </a:prstTxWarp>
            </a:bodyPr>
            <a:lstStyle/>
            <a:p>
              <a:r>
                <a:rPr lang="en-US" sz="3600" kern="10">
                  <a:ln w="9525">
                    <a:solidFill>
                      <a:srgbClr val="00FF00"/>
                    </a:solidFill>
                    <a:round/>
                  </a:ln>
                  <a:solidFill>
                    <a:srgbClr val="FFFF00"/>
                  </a:solidFill>
                  <a:latin typeface="Arial" panose="020B0604020202020204"/>
                  <a:cs typeface="Arial" panose="020B0604020202020204"/>
                </a:rPr>
                <a:t>Kiểm tra</a:t>
              </a:r>
            </a:p>
          </p:txBody>
        </p:sp>
      </p:grpSp>
      <p:sp>
        <p:nvSpPr>
          <p:cNvPr id="73911" name="Freeform 183"/>
          <p:cNvSpPr/>
          <p:nvPr/>
        </p:nvSpPr>
        <p:spPr bwMode="auto">
          <a:xfrm>
            <a:off x="7158039" y="1758950"/>
            <a:ext cx="1063625" cy="1138238"/>
          </a:xfrm>
          <a:custGeom>
            <a:avLst/>
            <a:gdLst/>
            <a:ahLst/>
            <a:cxnLst>
              <a:cxn ang="0">
                <a:pos x="96" y="0"/>
              </a:cxn>
              <a:cxn ang="0">
                <a:pos x="670" y="0"/>
              </a:cxn>
              <a:cxn ang="0">
                <a:pos x="670" y="717"/>
              </a:cxn>
              <a:cxn ang="0">
                <a:pos x="0" y="717"/>
              </a:cxn>
            </a:cxnLst>
            <a:rect l="0" t="0" r="r" b="b"/>
            <a:pathLst>
              <a:path w="670" h="717">
                <a:moveTo>
                  <a:pt x="96" y="0"/>
                </a:moveTo>
                <a:lnTo>
                  <a:pt x="670" y="0"/>
                </a:lnTo>
                <a:lnTo>
                  <a:pt x="670" y="717"/>
                </a:lnTo>
                <a:lnTo>
                  <a:pt x="0" y="717"/>
                </a:lnTo>
              </a:path>
            </a:pathLst>
          </a:custGeom>
          <a:noFill/>
          <a:ln w="38100" cap="flat"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73912" name="Freeform 184"/>
          <p:cNvSpPr/>
          <p:nvPr/>
        </p:nvSpPr>
        <p:spPr bwMode="auto">
          <a:xfrm>
            <a:off x="5792788" y="1758950"/>
            <a:ext cx="1365250" cy="4705350"/>
          </a:xfrm>
          <a:custGeom>
            <a:avLst/>
            <a:gdLst/>
            <a:ahLst/>
            <a:cxnLst>
              <a:cxn ang="0">
                <a:pos x="621" y="0"/>
              </a:cxn>
              <a:cxn ang="0">
                <a:pos x="0" y="0"/>
              </a:cxn>
              <a:cxn ang="0">
                <a:pos x="0" y="2964"/>
              </a:cxn>
              <a:cxn ang="0">
                <a:pos x="860" y="2964"/>
              </a:cxn>
              <a:cxn ang="0">
                <a:pos x="860" y="2869"/>
              </a:cxn>
            </a:cxnLst>
            <a:rect l="0" t="0" r="r" b="b"/>
            <a:pathLst>
              <a:path w="860" h="2964">
                <a:moveTo>
                  <a:pt x="621" y="0"/>
                </a:moveTo>
                <a:lnTo>
                  <a:pt x="0" y="0"/>
                </a:lnTo>
                <a:lnTo>
                  <a:pt x="0" y="2964"/>
                </a:lnTo>
                <a:lnTo>
                  <a:pt x="860" y="2964"/>
                </a:lnTo>
                <a:lnTo>
                  <a:pt x="860" y="2869"/>
                </a:lnTo>
              </a:path>
            </a:pathLst>
          </a:custGeom>
          <a:noFill/>
          <a:ln w="38100" cap="flat"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grpSp>
        <p:nvGrpSpPr>
          <p:cNvPr id="4" name="Group 185"/>
          <p:cNvGrpSpPr/>
          <p:nvPr/>
        </p:nvGrpSpPr>
        <p:grpSpPr bwMode="auto">
          <a:xfrm>
            <a:off x="3819526" y="4414838"/>
            <a:ext cx="6848475" cy="2443162"/>
            <a:chOff x="-371" y="3068"/>
            <a:chExt cx="4314" cy="1539"/>
          </a:xfrm>
        </p:grpSpPr>
        <p:sp>
          <p:nvSpPr>
            <p:cNvPr id="73914" name="AutoShape 186"/>
            <p:cNvSpPr>
              <a:spLocks noChangeArrowheads="1"/>
            </p:cNvSpPr>
            <p:nvPr/>
          </p:nvSpPr>
          <p:spPr bwMode="auto">
            <a:xfrm>
              <a:off x="-371" y="3068"/>
              <a:ext cx="4314" cy="1539"/>
            </a:xfrm>
            <a:prstGeom prst="irregularSeal1">
              <a:avLst/>
            </a:prstGeom>
            <a:solidFill>
              <a:srgbClr val="FFFFFF"/>
            </a:solidFill>
            <a:ln w="38100" algn="ctr">
              <a:solidFill>
                <a:srgbClr val="00FFFF"/>
              </a:solid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sp>
          <p:nvSpPr>
            <p:cNvPr id="24587" name="WordArt 187"/>
            <p:cNvSpPr>
              <a:spLocks noChangeArrowheads="1" noChangeShapeType="1" noTextEdit="1"/>
            </p:cNvSpPr>
            <p:nvPr/>
          </p:nvSpPr>
          <p:spPr bwMode="auto">
            <a:xfrm>
              <a:off x="251" y="3499"/>
              <a:ext cx="3052" cy="660"/>
            </a:xfrm>
            <a:prstGeom prst="rect">
              <a:avLst/>
            </a:prstGeom>
          </p:spPr>
          <p:txBody>
            <a:bodyPr wrap="none" fromWordArt="1">
              <a:prstTxWarp prst="textPlain">
                <a:avLst>
                  <a:gd name="adj" fmla="val 50000"/>
                </a:avLst>
              </a:prstTxWarp>
            </a:bodyPr>
            <a:lstStyle/>
            <a:p>
              <a:r>
                <a:rPr lang="en-US" sz="3600" kern="10">
                  <a:ln w="38100">
                    <a:solidFill>
                      <a:srgbClr val="FF6600"/>
                    </a:solidFill>
                    <a:round/>
                  </a:ln>
                  <a:solidFill>
                    <a:srgbClr val="FFFF00"/>
                  </a:solidFill>
                  <a:latin typeface="Arial" panose="020B0604020202020204"/>
                  <a:cs typeface="Arial" panose="020B0604020202020204"/>
                </a:rPr>
                <a:t>Nguy hiểm</a:t>
              </a:r>
            </a:p>
            <a:p>
              <a:r>
                <a:rPr lang="en-US" sz="3600" kern="10">
                  <a:ln w="38100">
                    <a:solidFill>
                      <a:srgbClr val="FF6600"/>
                    </a:solidFill>
                    <a:round/>
                  </a:ln>
                  <a:solidFill>
                    <a:srgbClr val="FFFF00"/>
                  </a:solidFill>
                  <a:latin typeface="Arial" panose="020B0604020202020204"/>
                  <a:cs typeface="Arial" panose="020B0604020202020204"/>
                </a:rPr>
                <a:t>Hãy lắp lại !</a:t>
              </a:r>
            </a:p>
          </p:txBody>
        </p:sp>
      </p:grpSp>
    </p:spTree>
    <p:extLst>
      <p:ext uri="{BB962C8B-B14F-4D97-AF65-F5344CB8AC3E}">
        <p14:creationId xmlns:p14="http://schemas.microsoft.com/office/powerpoint/2010/main" val="16848813"/>
      </p:ext>
    </p:extLst>
  </p:cSld>
  <p:clrMapOvr>
    <a:masterClrMapping/>
  </p:clrMapOvr>
  <p:transition spd="med">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53" presetClass="entr" presetSubtype="16" repeatCount="300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1000" fill="hold"/>
                                        <p:tgtEl>
                                          <p:spTgt spid="4"/>
                                        </p:tgtEl>
                                        <p:attrNameLst>
                                          <p:attrName>ppt_w</p:attrName>
                                        </p:attrNameLst>
                                      </p:cBhvr>
                                      <p:tavLst>
                                        <p:tav tm="0">
                                          <p:val>
                                            <p:fltVal val="0"/>
                                          </p:val>
                                        </p:tav>
                                        <p:tav tm="100000">
                                          <p:val>
                                            <p:strVal val="#ppt_w"/>
                                          </p:val>
                                        </p:tav>
                                      </p:tavLst>
                                    </p:anim>
                                    <p:anim calcmode="lin" valueType="num">
                                      <p:cBhvr>
                                        <p:cTn id="14" dur="1000" fill="hold"/>
                                        <p:tgtEl>
                                          <p:spTgt spid="4"/>
                                        </p:tgtEl>
                                        <p:attrNameLst>
                                          <p:attrName>ppt_h</p:attrName>
                                        </p:attrNameLst>
                                      </p:cBhvr>
                                      <p:tavLst>
                                        <p:tav tm="0">
                                          <p:val>
                                            <p:fltVal val="0"/>
                                          </p:val>
                                        </p:tav>
                                        <p:tav tm="100000">
                                          <p:val>
                                            <p:strVal val="#ppt_h"/>
                                          </p:val>
                                        </p:tav>
                                      </p:tavLst>
                                    </p:anim>
                                    <p:animEffect transition="in" filter="fade">
                                      <p:cBhvr>
                                        <p:cTn id="15" dur="1000"/>
                                        <p:tgtEl>
                                          <p:spTgt spid="4"/>
                                        </p:tgtEl>
                                      </p:cBhvr>
                                    </p:animEffect>
                                  </p:childTnLst>
                                </p:cTn>
                              </p:par>
                              <p:par>
                                <p:cTn id="16" presetID="1" presetClass="emph" presetSubtype="2" repeatCount="indefinite" fill="hold" nodeType="withEffect">
                                  <p:stCondLst>
                                    <p:cond delay="0"/>
                                  </p:stCondLst>
                                  <p:childTnLst>
                                    <p:animClr clrSpc="rgb" dir="cw">
                                      <p:cBhvr>
                                        <p:cTn id="17" dur="1000" fill="hold"/>
                                        <p:tgtEl>
                                          <p:spTgt spid="73899"/>
                                        </p:tgtEl>
                                        <p:attrNameLst>
                                          <p:attrName>fillcolor</p:attrName>
                                        </p:attrNameLst>
                                      </p:cBhvr>
                                      <p:to>
                                        <a:srgbClr val="FF3300"/>
                                      </p:to>
                                    </p:animClr>
                                    <p:set>
                                      <p:cBhvr>
                                        <p:cTn id="18" dur="1000" fill="hold"/>
                                        <p:tgtEl>
                                          <p:spTgt spid="73899"/>
                                        </p:tgtEl>
                                        <p:attrNameLst>
                                          <p:attrName>fill.type</p:attrName>
                                        </p:attrNameLst>
                                      </p:cBhvr>
                                      <p:to>
                                        <p:strVal val="solid"/>
                                      </p:to>
                                    </p:set>
                                    <p:set>
                                      <p:cBhvr>
                                        <p:cTn id="19" dur="1000" fill="hold"/>
                                        <p:tgtEl>
                                          <p:spTgt spid="73899"/>
                                        </p:tgtEl>
                                        <p:attrNameLst>
                                          <p:attrName>fill.on</p:attrName>
                                        </p:attrNameLst>
                                      </p:cBhvr>
                                      <p:to>
                                        <p:strVal val="true"/>
                                      </p:to>
                                    </p:set>
                                  </p:childTnLst>
                                </p:cTn>
                              </p:par>
                            </p:childTnLst>
                          </p:cTn>
                        </p:par>
                      </p:childTnLst>
                    </p:cTn>
                  </p:par>
                </p:childTnLst>
              </p:cTn>
              <p:nextCondLst>
                <p:cond evt="onClick" delay="0">
                  <p:tgtEl>
                    <p:spTgt spid="3"/>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56" name="AutoShape 176"/>
          <p:cNvSpPr>
            <a:spLocks noChangeArrowheads="1"/>
          </p:cNvSpPr>
          <p:nvPr/>
        </p:nvSpPr>
        <p:spPr bwMode="auto">
          <a:xfrm>
            <a:off x="5564188" y="317500"/>
            <a:ext cx="3263900" cy="6299200"/>
          </a:xfrm>
          <a:prstGeom prst="flowChartAlternateProcess">
            <a:avLst/>
          </a:prstGeom>
          <a:gradFill rotWithShape="1">
            <a:gsLst>
              <a:gs pos="0">
                <a:srgbClr val="FFCCCC"/>
              </a:gs>
              <a:gs pos="50000">
                <a:srgbClr val="FFFFFF"/>
              </a:gs>
              <a:gs pos="100000">
                <a:srgbClr val="FFCCCC"/>
              </a:gs>
            </a:gsLst>
            <a:lin ang="5400000" scaled="1"/>
          </a:gradFill>
          <a:ln w="38100" cmpd="dbl" algn="ctr">
            <a:solidFill>
              <a:srgbClr val="00FFFF"/>
            </a:solid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nvGrpSpPr>
          <p:cNvPr id="25603" name="Group 177"/>
          <p:cNvGrpSpPr/>
          <p:nvPr/>
        </p:nvGrpSpPr>
        <p:grpSpPr bwMode="auto">
          <a:xfrm>
            <a:off x="6107114" y="2784476"/>
            <a:ext cx="1976437" cy="3529013"/>
            <a:chOff x="1278" y="1539"/>
            <a:chExt cx="1136" cy="2405"/>
          </a:xfrm>
        </p:grpSpPr>
        <p:pic>
          <p:nvPicPr>
            <p:cNvPr id="25612" name="Picture 178" descr="BATTERY"/>
            <p:cNvPicPr>
              <a:picLocks noChangeAspect="1" noChangeArrowheads="1"/>
            </p:cNvPicPr>
            <p:nvPr/>
          </p:nvPicPr>
          <p:blipFill>
            <a:blip r:embed="rId2">
              <a:lum bright="-18000" contrast="-6000"/>
            </a:blip>
            <a:srcRect/>
            <a:stretch>
              <a:fillRect/>
            </a:stretch>
          </p:blipFill>
          <p:spPr bwMode="auto">
            <a:xfrm>
              <a:off x="1278" y="1539"/>
              <a:ext cx="1136" cy="2405"/>
            </a:xfrm>
            <a:prstGeom prst="rect">
              <a:avLst/>
            </a:prstGeom>
            <a:noFill/>
            <a:ln w="9525">
              <a:noFill/>
              <a:miter lim="800000"/>
              <a:headEnd/>
              <a:tailEnd/>
            </a:ln>
          </p:spPr>
        </p:pic>
        <p:sp>
          <p:nvSpPr>
            <p:cNvPr id="71859" name="AutoShape 179"/>
            <p:cNvSpPr>
              <a:spLocks noChangeArrowheads="1"/>
            </p:cNvSpPr>
            <p:nvPr/>
          </p:nvSpPr>
          <p:spPr bwMode="auto">
            <a:xfrm>
              <a:off x="1708" y="1909"/>
              <a:ext cx="270" cy="240"/>
            </a:xfrm>
            <a:prstGeom prst="plus">
              <a:avLst>
                <a:gd name="adj" fmla="val 29269"/>
              </a:avLst>
            </a:prstGeom>
            <a:solidFill>
              <a:srgbClr val="993300"/>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sp>
          <p:nvSpPr>
            <p:cNvPr id="71860" name="Rectangle 180"/>
            <p:cNvSpPr>
              <a:spLocks noChangeArrowheads="1"/>
            </p:cNvSpPr>
            <p:nvPr/>
          </p:nvSpPr>
          <p:spPr bwMode="auto">
            <a:xfrm>
              <a:off x="1649" y="3654"/>
              <a:ext cx="430" cy="144"/>
            </a:xfrm>
            <a:prstGeom prst="rect">
              <a:avLst/>
            </a:prstGeom>
            <a:solidFill>
              <a:srgbClr val="0000FF"/>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pic>
        <p:nvPicPr>
          <p:cNvPr id="25604" name="Picture 181" descr="1111"/>
          <p:cNvPicPr>
            <a:picLocks noChangeAspect="1" noChangeArrowheads="1"/>
          </p:cNvPicPr>
          <p:nvPr/>
        </p:nvPicPr>
        <p:blipFill>
          <a:blip r:embed="rId3">
            <a:clrChange>
              <a:clrFrom>
                <a:srgbClr val="FFFFFF"/>
              </a:clrFrom>
              <a:clrTo>
                <a:srgbClr val="FFFFFF">
                  <a:alpha val="0"/>
                </a:srgbClr>
              </a:clrTo>
            </a:clrChange>
            <a:lum bright="-54000"/>
          </a:blip>
          <a:srcRect/>
          <a:stretch>
            <a:fillRect/>
          </a:stretch>
        </p:blipFill>
        <p:spPr bwMode="auto">
          <a:xfrm>
            <a:off x="6423026" y="469900"/>
            <a:ext cx="1617663" cy="1639888"/>
          </a:xfrm>
          <a:prstGeom prst="rect">
            <a:avLst/>
          </a:prstGeom>
          <a:noFill/>
          <a:ln w="9525">
            <a:noFill/>
            <a:miter lim="800000"/>
            <a:headEnd/>
            <a:tailEnd/>
          </a:ln>
        </p:spPr>
      </p:pic>
      <p:sp>
        <p:nvSpPr>
          <p:cNvPr id="25605" name="WordArt 184">
            <a:hlinkClick r:id="" action="ppaction://noaction"/>
          </p:cNvPr>
          <p:cNvSpPr>
            <a:spLocks noChangeArrowheads="1" noChangeShapeType="1" noTextEdit="1"/>
          </p:cNvSpPr>
          <p:nvPr/>
        </p:nvSpPr>
        <p:spPr bwMode="auto">
          <a:xfrm>
            <a:off x="3667125" y="3505200"/>
            <a:ext cx="1138238" cy="1200150"/>
          </a:xfrm>
          <a:prstGeom prst="rect">
            <a:avLst/>
          </a:prstGeom>
        </p:spPr>
        <p:txBody>
          <a:bodyPr wrap="none" fromWordArt="1">
            <a:prstTxWarp prst="textPlain">
              <a:avLst>
                <a:gd name="adj" fmla="val 50000"/>
              </a:avLst>
            </a:prstTxWarp>
          </a:bodyPr>
          <a:lstStyle/>
          <a:p>
            <a:r>
              <a:rPr lang="en-US" sz="3600" kern="10">
                <a:ln w="9525">
                  <a:solidFill>
                    <a:srgbClr val="00FFFF"/>
                  </a:solidFill>
                  <a:round/>
                </a:ln>
                <a:solidFill>
                  <a:srgbClr val="FFFF00"/>
                </a:solidFill>
                <a:latin typeface="Arial" panose="020B0604020202020204"/>
                <a:cs typeface="Arial" panose="020B0604020202020204"/>
              </a:rPr>
              <a:t>d</a:t>
            </a:r>
          </a:p>
        </p:txBody>
      </p:sp>
      <p:grpSp>
        <p:nvGrpSpPr>
          <p:cNvPr id="3" name="Group 185"/>
          <p:cNvGrpSpPr/>
          <p:nvPr/>
        </p:nvGrpSpPr>
        <p:grpSpPr bwMode="auto">
          <a:xfrm>
            <a:off x="1997075" y="469901"/>
            <a:ext cx="3113088" cy="2200275"/>
            <a:chOff x="537" y="641"/>
            <a:chExt cx="2056" cy="1519"/>
          </a:xfrm>
        </p:grpSpPr>
        <p:pic>
          <p:nvPicPr>
            <p:cNvPr id="25610" name="Picture 186" descr="OngTru"/>
            <p:cNvPicPr>
              <a:picLocks noChangeAspect="1" noChangeArrowheads="1"/>
            </p:cNvPicPr>
            <p:nvPr/>
          </p:nvPicPr>
          <p:blipFill>
            <a:blip r:embed="rId4"/>
            <a:srcRect/>
            <a:stretch>
              <a:fillRect/>
            </a:stretch>
          </p:blipFill>
          <p:spPr bwMode="auto">
            <a:xfrm>
              <a:off x="537" y="641"/>
              <a:ext cx="2056" cy="1519"/>
            </a:xfrm>
            <a:prstGeom prst="rect">
              <a:avLst/>
            </a:prstGeom>
            <a:noFill/>
            <a:ln w="9525">
              <a:noFill/>
              <a:miter lim="800000"/>
              <a:headEnd/>
              <a:tailEnd/>
            </a:ln>
          </p:spPr>
        </p:pic>
        <p:sp>
          <p:nvSpPr>
            <p:cNvPr id="25611" name="WordArt 187"/>
            <p:cNvSpPr>
              <a:spLocks noChangeArrowheads="1" noChangeShapeType="1" noTextEdit="1"/>
            </p:cNvSpPr>
            <p:nvPr/>
          </p:nvSpPr>
          <p:spPr bwMode="auto">
            <a:xfrm>
              <a:off x="1828" y="1311"/>
              <a:ext cx="681" cy="227"/>
            </a:xfrm>
            <a:prstGeom prst="rect">
              <a:avLst/>
            </a:prstGeom>
          </p:spPr>
          <p:txBody>
            <a:bodyPr wrap="none" fromWordArt="1">
              <a:prstTxWarp prst="textPlain">
                <a:avLst>
                  <a:gd name="adj" fmla="val 50000"/>
                </a:avLst>
              </a:prstTxWarp>
            </a:bodyPr>
            <a:lstStyle/>
            <a:p>
              <a:r>
                <a:rPr lang="en-US" sz="3600" kern="10">
                  <a:ln w="9525">
                    <a:solidFill>
                      <a:srgbClr val="00FF00"/>
                    </a:solidFill>
                    <a:round/>
                  </a:ln>
                  <a:solidFill>
                    <a:srgbClr val="FFFF00"/>
                  </a:solidFill>
                  <a:latin typeface="Arial" panose="020B0604020202020204"/>
                  <a:cs typeface="Arial" panose="020B0604020202020204"/>
                </a:rPr>
                <a:t>Kiểm tra</a:t>
              </a:r>
            </a:p>
          </p:txBody>
        </p:sp>
      </p:grpSp>
      <p:pic>
        <p:nvPicPr>
          <p:cNvPr id="71868" name="Picture 188" descr="1856151"/>
          <p:cNvPicPr>
            <a:picLocks noChangeAspect="1" noChangeArrowheads="1"/>
          </p:cNvPicPr>
          <p:nvPr/>
        </p:nvPicPr>
        <p:blipFill>
          <a:blip r:embed="rId5"/>
          <a:srcRect/>
          <a:stretch>
            <a:fillRect/>
          </a:stretch>
        </p:blipFill>
        <p:spPr bwMode="auto">
          <a:xfrm>
            <a:off x="6153150" y="222250"/>
            <a:ext cx="1843088" cy="1803400"/>
          </a:xfrm>
          <a:prstGeom prst="rect">
            <a:avLst/>
          </a:prstGeom>
          <a:noFill/>
          <a:ln w="9525">
            <a:noFill/>
            <a:miter lim="800000"/>
            <a:headEnd/>
            <a:tailEnd/>
          </a:ln>
        </p:spPr>
      </p:pic>
      <p:sp>
        <p:nvSpPr>
          <p:cNvPr id="71869" name="Freeform 189"/>
          <p:cNvSpPr/>
          <p:nvPr/>
        </p:nvSpPr>
        <p:spPr bwMode="auto">
          <a:xfrm>
            <a:off x="7158039" y="1758950"/>
            <a:ext cx="1063625" cy="1138238"/>
          </a:xfrm>
          <a:custGeom>
            <a:avLst/>
            <a:gdLst/>
            <a:ahLst/>
            <a:cxnLst>
              <a:cxn ang="0">
                <a:pos x="96" y="0"/>
              </a:cxn>
              <a:cxn ang="0">
                <a:pos x="670" y="0"/>
              </a:cxn>
              <a:cxn ang="0">
                <a:pos x="670" y="717"/>
              </a:cxn>
              <a:cxn ang="0">
                <a:pos x="0" y="717"/>
              </a:cxn>
            </a:cxnLst>
            <a:rect l="0" t="0" r="r" b="b"/>
            <a:pathLst>
              <a:path w="670" h="717">
                <a:moveTo>
                  <a:pt x="96" y="0"/>
                </a:moveTo>
                <a:lnTo>
                  <a:pt x="670" y="0"/>
                </a:lnTo>
                <a:lnTo>
                  <a:pt x="670" y="717"/>
                </a:lnTo>
                <a:lnTo>
                  <a:pt x="0" y="717"/>
                </a:lnTo>
              </a:path>
            </a:pathLst>
          </a:custGeom>
          <a:noFill/>
          <a:ln w="38100" cap="flat"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
        <p:nvSpPr>
          <p:cNvPr id="71871" name="Freeform 191"/>
          <p:cNvSpPr/>
          <p:nvPr/>
        </p:nvSpPr>
        <p:spPr bwMode="auto">
          <a:xfrm>
            <a:off x="5868988" y="2081214"/>
            <a:ext cx="1289050" cy="4325937"/>
          </a:xfrm>
          <a:custGeom>
            <a:avLst/>
            <a:gdLst/>
            <a:ahLst/>
            <a:cxnLst>
              <a:cxn ang="0">
                <a:pos x="764" y="0"/>
              </a:cxn>
              <a:cxn ang="0">
                <a:pos x="0" y="0"/>
              </a:cxn>
              <a:cxn ang="0">
                <a:pos x="0" y="2725"/>
              </a:cxn>
              <a:cxn ang="0">
                <a:pos x="812" y="2725"/>
              </a:cxn>
              <a:cxn ang="0">
                <a:pos x="812" y="2630"/>
              </a:cxn>
            </a:cxnLst>
            <a:rect l="0" t="0" r="r" b="b"/>
            <a:pathLst>
              <a:path w="812" h="2725">
                <a:moveTo>
                  <a:pt x="764" y="0"/>
                </a:moveTo>
                <a:lnTo>
                  <a:pt x="0" y="0"/>
                </a:lnTo>
                <a:lnTo>
                  <a:pt x="0" y="2725"/>
                </a:lnTo>
                <a:lnTo>
                  <a:pt x="812" y="2725"/>
                </a:lnTo>
                <a:lnTo>
                  <a:pt x="812" y="2630"/>
                </a:lnTo>
              </a:path>
            </a:pathLst>
          </a:custGeom>
          <a:noFill/>
          <a:ln w="38100" cap="flat"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261568609"/>
      </p:ext>
    </p:extLst>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71868"/>
                                        </p:tgtEl>
                                        <p:attrNameLst>
                                          <p:attrName>style.visibility</p:attrName>
                                        </p:attrNameLst>
                                      </p:cBhvr>
                                      <p:to>
                                        <p:strVal val="visible"/>
                                      </p:to>
                                    </p:set>
                                    <p:animEffect transition="in" filter="fade">
                                      <p:cBhvr>
                                        <p:cTn id="13" dur="500"/>
                                        <p:tgtEl>
                                          <p:spTgt spid="71868"/>
                                        </p:tgtEl>
                                      </p:cBhvr>
                                    </p:animEffect>
                                  </p:childTnLst>
                                </p:cTn>
                              </p:par>
                            </p:childTnLst>
                          </p:cTn>
                        </p:par>
                      </p:childTnLst>
                    </p:cTn>
                  </p:par>
                </p:childTnLst>
              </p:cTn>
              <p:nextCondLst>
                <p:cond evt="onClick" delay="0">
                  <p:tgtEl>
                    <p:spTgt spid="3"/>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167255" y="2514600"/>
            <a:ext cx="4206240" cy="4206240"/>
            <a:chOff x="2059" y="4050"/>
            <a:chExt cx="6624" cy="6624"/>
          </a:xfrm>
          <a:solidFill>
            <a:srgbClr val="F1606A"/>
          </a:solidFill>
        </p:grpSpPr>
        <p:sp>
          <p:nvSpPr>
            <p:cNvPr id="5" name="Oval 4"/>
            <p:cNvSpPr/>
            <p:nvPr/>
          </p:nvSpPr>
          <p:spPr>
            <a:xfrm>
              <a:off x="2059" y="4050"/>
              <a:ext cx="6624" cy="6624"/>
            </a:xfrm>
            <a:prstGeom prst="ellipse">
              <a:avLst/>
            </a:prstGeom>
            <a:grpFill/>
            <a:ln>
              <a:noFill/>
            </a:ln>
            <a:effectLst>
              <a:outerShdw blurRad="50800" dist="38100" dir="5400000" algn="t" rotWithShape="0">
                <a:prstClr val="black">
                  <a:alpha val="40000"/>
                </a:prstClr>
              </a:outerShdw>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3"/>
            <p:cNvSpPr txBox="1"/>
            <p:nvPr/>
          </p:nvSpPr>
          <p:spPr>
            <a:xfrm>
              <a:off x="3004" y="4867"/>
              <a:ext cx="4735" cy="4991"/>
            </a:xfrm>
            <a:prstGeom prst="rect">
              <a:avLst/>
            </a:prstGeom>
            <a:noFill/>
            <a:extLst>
              <a:ext uri="{909E8E84-426E-40DD-AFC4-6F175D3DCCD1}">
                <a14:hiddenFill xmlns:a14="http://schemas.microsoft.com/office/drawing/2010/main">
                  <a:grpFill/>
                </a14:hiddenFill>
              </a:ext>
            </a:extLst>
          </p:spPr>
          <p:txBody>
            <a:bodyPr wrap="square" rtlCol="0">
              <a:spAutoFit/>
            </a:bodyPr>
            <a:lstStyle/>
            <a:p>
              <a:pPr algn="ctr"/>
              <a:r>
                <a:rPr lang="en-US" sz="4000" i="1">
                  <a:solidFill>
                    <a:schemeClr val="bg1"/>
                  </a:solidFill>
                  <a:latin typeface="Times New Roman" panose="02020603050405020304" charset="0"/>
                  <a:cs typeface="Times New Roman" panose="02020603050405020304" charset="0"/>
                </a:rPr>
                <a:t>Trong căn bếp, có những vật dụng nào sử dụng điện?</a:t>
              </a:r>
            </a:p>
          </p:txBody>
        </p:sp>
      </p:grpSp>
      <p:grpSp>
        <p:nvGrpSpPr>
          <p:cNvPr id="7" name="Group 6"/>
          <p:cNvGrpSpPr/>
          <p:nvPr/>
        </p:nvGrpSpPr>
        <p:grpSpPr>
          <a:xfrm>
            <a:off x="6003290" y="2514600"/>
            <a:ext cx="4206240" cy="4206240"/>
            <a:chOff x="2059" y="4050"/>
            <a:chExt cx="6624" cy="6624"/>
          </a:xfrm>
        </p:grpSpPr>
        <p:sp>
          <p:nvSpPr>
            <p:cNvPr id="8" name="Oval 7"/>
            <p:cNvSpPr/>
            <p:nvPr/>
          </p:nvSpPr>
          <p:spPr>
            <a:xfrm>
              <a:off x="2059" y="4050"/>
              <a:ext cx="6624" cy="6624"/>
            </a:xfrm>
            <a:prstGeom prst="ellipse">
              <a:avLst/>
            </a:prstGeom>
            <a:solidFill>
              <a:srgbClr val="C1C4BB"/>
            </a:solidFill>
            <a:ln>
              <a:noFill/>
            </a:ln>
            <a:effectLst>
              <a:outerShdw blurRad="50800" dist="38100" dir="5400000" algn="t" rotWithShape="0">
                <a:prstClr val="black">
                  <a:alpha val="40000"/>
                </a:prstClr>
              </a:outerShdw>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8"/>
            <p:cNvSpPr txBox="1"/>
            <p:nvPr/>
          </p:nvSpPr>
          <p:spPr>
            <a:xfrm>
              <a:off x="3004" y="5836"/>
              <a:ext cx="4735" cy="3052"/>
            </a:xfrm>
            <a:prstGeom prst="rect">
              <a:avLst/>
            </a:prstGeom>
            <a:noFill/>
          </p:spPr>
          <p:txBody>
            <a:bodyPr wrap="square" rtlCol="0">
              <a:spAutoFit/>
            </a:bodyPr>
            <a:lstStyle/>
            <a:p>
              <a:pPr algn="ctr"/>
              <a:r>
                <a:rPr lang="en-US" sz="4000" i="1">
                  <a:solidFill>
                    <a:schemeClr val="bg1"/>
                  </a:solidFill>
                  <a:latin typeface="Times New Roman" panose="02020603050405020304" charset="0"/>
                  <a:cs typeface="Times New Roman" panose="02020603050405020304" charset="0"/>
                </a:rPr>
                <a:t>Nguồn điện đó được lấy từ đâu?</a:t>
              </a:r>
            </a:p>
          </p:txBody>
        </p:sp>
      </p:grpSp>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2" name="AutoShape 104"/>
          <p:cNvSpPr>
            <a:spLocks noChangeArrowheads="1"/>
          </p:cNvSpPr>
          <p:nvPr/>
        </p:nvSpPr>
        <p:spPr bwMode="auto">
          <a:xfrm>
            <a:off x="5564188" y="317500"/>
            <a:ext cx="3263900" cy="6299200"/>
          </a:xfrm>
          <a:prstGeom prst="flowChartAlternateProcess">
            <a:avLst/>
          </a:prstGeom>
          <a:gradFill rotWithShape="1">
            <a:gsLst>
              <a:gs pos="0">
                <a:srgbClr val="FFCCCC"/>
              </a:gs>
              <a:gs pos="50000">
                <a:srgbClr val="FFFFFF"/>
              </a:gs>
              <a:gs pos="100000">
                <a:srgbClr val="FFCCCC"/>
              </a:gs>
            </a:gsLst>
            <a:lin ang="5400000" scaled="1"/>
          </a:gradFill>
          <a:ln w="38100" cmpd="dbl" algn="ctr">
            <a:solidFill>
              <a:srgbClr val="00FFFF"/>
            </a:solid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nvGrpSpPr>
          <p:cNvPr id="26627" name="Group 105"/>
          <p:cNvGrpSpPr/>
          <p:nvPr/>
        </p:nvGrpSpPr>
        <p:grpSpPr bwMode="auto">
          <a:xfrm>
            <a:off x="6107114" y="2784476"/>
            <a:ext cx="1976437" cy="3529013"/>
            <a:chOff x="1278" y="1539"/>
            <a:chExt cx="1136" cy="2405"/>
          </a:xfrm>
        </p:grpSpPr>
        <p:pic>
          <p:nvPicPr>
            <p:cNvPr id="26638" name="Picture 106" descr="BATTERY"/>
            <p:cNvPicPr>
              <a:picLocks noChangeAspect="1" noChangeArrowheads="1"/>
            </p:cNvPicPr>
            <p:nvPr/>
          </p:nvPicPr>
          <p:blipFill>
            <a:blip r:embed="rId2">
              <a:lum bright="-18000" contrast="-6000"/>
            </a:blip>
            <a:srcRect/>
            <a:stretch>
              <a:fillRect/>
            </a:stretch>
          </p:blipFill>
          <p:spPr bwMode="auto">
            <a:xfrm>
              <a:off x="1278" y="1539"/>
              <a:ext cx="1136" cy="2405"/>
            </a:xfrm>
            <a:prstGeom prst="rect">
              <a:avLst/>
            </a:prstGeom>
            <a:noFill/>
            <a:ln w="9525">
              <a:noFill/>
              <a:miter lim="800000"/>
              <a:headEnd/>
              <a:tailEnd/>
            </a:ln>
          </p:spPr>
        </p:pic>
        <p:sp>
          <p:nvSpPr>
            <p:cNvPr id="99435" name="AutoShape 107"/>
            <p:cNvSpPr>
              <a:spLocks noChangeArrowheads="1"/>
            </p:cNvSpPr>
            <p:nvPr/>
          </p:nvSpPr>
          <p:spPr bwMode="auto">
            <a:xfrm>
              <a:off x="1708" y="1909"/>
              <a:ext cx="270" cy="240"/>
            </a:xfrm>
            <a:prstGeom prst="plus">
              <a:avLst>
                <a:gd name="adj" fmla="val 29269"/>
              </a:avLst>
            </a:prstGeom>
            <a:solidFill>
              <a:srgbClr val="993300"/>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sp>
          <p:nvSpPr>
            <p:cNvPr id="99436" name="Rectangle 108"/>
            <p:cNvSpPr>
              <a:spLocks noChangeArrowheads="1"/>
            </p:cNvSpPr>
            <p:nvPr/>
          </p:nvSpPr>
          <p:spPr bwMode="auto">
            <a:xfrm>
              <a:off x="1649" y="3654"/>
              <a:ext cx="430" cy="144"/>
            </a:xfrm>
            <a:prstGeom prst="rect">
              <a:avLst/>
            </a:prstGeom>
            <a:solidFill>
              <a:srgbClr val="0000FF"/>
            </a:solidFill>
            <a:ln w="38100" cmpd="dbl" algn="ctr">
              <a:no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grpSp>
      <p:pic>
        <p:nvPicPr>
          <p:cNvPr id="26628" name="Picture 109" descr="1111"/>
          <p:cNvPicPr>
            <a:picLocks noChangeAspect="1" noChangeArrowheads="1"/>
          </p:cNvPicPr>
          <p:nvPr/>
        </p:nvPicPr>
        <p:blipFill>
          <a:blip r:embed="rId3">
            <a:clrChange>
              <a:clrFrom>
                <a:srgbClr val="FFFFFF"/>
              </a:clrFrom>
              <a:clrTo>
                <a:srgbClr val="FFFFFF">
                  <a:alpha val="0"/>
                </a:srgbClr>
              </a:clrTo>
            </a:clrChange>
            <a:lum bright="-54000"/>
          </a:blip>
          <a:srcRect/>
          <a:stretch>
            <a:fillRect/>
          </a:stretch>
        </p:blipFill>
        <p:spPr bwMode="auto">
          <a:xfrm>
            <a:off x="6423026" y="469900"/>
            <a:ext cx="1617663" cy="1639888"/>
          </a:xfrm>
          <a:prstGeom prst="rect">
            <a:avLst/>
          </a:prstGeom>
          <a:noFill/>
          <a:ln w="9525">
            <a:noFill/>
            <a:miter lim="800000"/>
            <a:headEnd/>
            <a:tailEnd/>
          </a:ln>
        </p:spPr>
      </p:pic>
      <p:sp>
        <p:nvSpPr>
          <p:cNvPr id="99438" name="Line 110"/>
          <p:cNvSpPr>
            <a:spLocks noChangeShapeType="1"/>
          </p:cNvSpPr>
          <p:nvPr/>
        </p:nvSpPr>
        <p:spPr bwMode="auto">
          <a:xfrm>
            <a:off x="7092950" y="2076450"/>
            <a:ext cx="0" cy="889000"/>
          </a:xfrm>
          <a:prstGeom prst="line">
            <a:avLst/>
          </a:prstGeom>
          <a:noFill/>
          <a:ln w="38100">
            <a:solidFill>
              <a:srgbClr val="FF0000"/>
            </a:solidFill>
            <a:round/>
          </a:ln>
          <a:effectLst/>
        </p:spPr>
        <p:txBody>
          <a:bodyPr/>
          <a:lstStyle/>
          <a:p>
            <a:pPr>
              <a:defRPr/>
            </a:pPr>
            <a:endParaRPr lang="en-US">
              <a:effectLst>
                <a:outerShdw blurRad="38100" dist="38100" dir="2700000" algn="tl">
                  <a:srgbClr val="000000">
                    <a:alpha val="43137"/>
                  </a:srgbClr>
                </a:outerShdw>
              </a:effectLst>
            </a:endParaRPr>
          </a:p>
        </p:txBody>
      </p:sp>
      <p:sp>
        <p:nvSpPr>
          <p:cNvPr id="26630" name="WordArt 112">
            <a:hlinkClick r:id="" action="ppaction://noaction"/>
          </p:cNvPr>
          <p:cNvSpPr>
            <a:spLocks noChangeArrowheads="1" noChangeShapeType="1" noTextEdit="1"/>
          </p:cNvSpPr>
          <p:nvPr/>
        </p:nvSpPr>
        <p:spPr bwMode="auto">
          <a:xfrm>
            <a:off x="3819525" y="3581400"/>
            <a:ext cx="1138238" cy="744538"/>
          </a:xfrm>
          <a:prstGeom prst="rect">
            <a:avLst/>
          </a:prstGeom>
        </p:spPr>
        <p:txBody>
          <a:bodyPr wrap="none" fromWordArt="1">
            <a:prstTxWarp prst="textPlain">
              <a:avLst>
                <a:gd name="adj" fmla="val 50000"/>
              </a:avLst>
            </a:prstTxWarp>
          </a:bodyPr>
          <a:lstStyle/>
          <a:p>
            <a:r>
              <a:rPr lang="en-US" sz="3600" kern="10">
                <a:ln w="9525">
                  <a:solidFill>
                    <a:srgbClr val="00FFFF"/>
                  </a:solidFill>
                  <a:round/>
                </a:ln>
                <a:solidFill>
                  <a:srgbClr val="FFFF00"/>
                </a:solidFill>
                <a:latin typeface="Arial" panose="020B0604020202020204"/>
                <a:cs typeface="Arial" panose="020B0604020202020204"/>
              </a:rPr>
              <a:t>e</a:t>
            </a:r>
          </a:p>
        </p:txBody>
      </p:sp>
      <p:grpSp>
        <p:nvGrpSpPr>
          <p:cNvPr id="3" name="Group 113"/>
          <p:cNvGrpSpPr/>
          <p:nvPr/>
        </p:nvGrpSpPr>
        <p:grpSpPr bwMode="auto">
          <a:xfrm>
            <a:off x="1997075" y="469901"/>
            <a:ext cx="3113088" cy="2200275"/>
            <a:chOff x="537" y="641"/>
            <a:chExt cx="2056" cy="1519"/>
          </a:xfrm>
        </p:grpSpPr>
        <p:pic>
          <p:nvPicPr>
            <p:cNvPr id="26636" name="Picture 114" descr="OngTru"/>
            <p:cNvPicPr>
              <a:picLocks noChangeAspect="1" noChangeArrowheads="1"/>
            </p:cNvPicPr>
            <p:nvPr/>
          </p:nvPicPr>
          <p:blipFill>
            <a:blip r:embed="rId4"/>
            <a:srcRect/>
            <a:stretch>
              <a:fillRect/>
            </a:stretch>
          </p:blipFill>
          <p:spPr bwMode="auto">
            <a:xfrm>
              <a:off x="537" y="641"/>
              <a:ext cx="2056" cy="1519"/>
            </a:xfrm>
            <a:prstGeom prst="rect">
              <a:avLst/>
            </a:prstGeom>
            <a:noFill/>
            <a:ln w="9525">
              <a:noFill/>
              <a:miter lim="800000"/>
              <a:headEnd/>
              <a:tailEnd/>
            </a:ln>
          </p:spPr>
        </p:pic>
        <p:sp>
          <p:nvSpPr>
            <p:cNvPr id="26637" name="WordArt 115"/>
            <p:cNvSpPr>
              <a:spLocks noChangeArrowheads="1" noChangeShapeType="1" noTextEdit="1"/>
            </p:cNvSpPr>
            <p:nvPr/>
          </p:nvSpPr>
          <p:spPr bwMode="auto">
            <a:xfrm>
              <a:off x="1828" y="1311"/>
              <a:ext cx="681" cy="227"/>
            </a:xfrm>
            <a:prstGeom prst="rect">
              <a:avLst/>
            </a:prstGeom>
          </p:spPr>
          <p:txBody>
            <a:bodyPr wrap="none" fromWordArt="1">
              <a:prstTxWarp prst="textPlain">
                <a:avLst>
                  <a:gd name="adj" fmla="val 50000"/>
                </a:avLst>
              </a:prstTxWarp>
            </a:bodyPr>
            <a:lstStyle/>
            <a:p>
              <a:r>
                <a:rPr lang="en-US" sz="3600" kern="10">
                  <a:ln w="9525">
                    <a:solidFill>
                      <a:srgbClr val="00FF00"/>
                    </a:solidFill>
                    <a:round/>
                  </a:ln>
                  <a:solidFill>
                    <a:srgbClr val="FFFF00"/>
                  </a:solidFill>
                  <a:latin typeface="Arial" panose="020B0604020202020204"/>
                  <a:cs typeface="Arial" panose="020B0604020202020204"/>
                </a:rPr>
                <a:t>Kiểm tra</a:t>
              </a:r>
            </a:p>
          </p:txBody>
        </p:sp>
      </p:grpSp>
      <p:sp>
        <p:nvSpPr>
          <p:cNvPr id="99444" name="Freeform 116"/>
          <p:cNvSpPr/>
          <p:nvPr/>
        </p:nvSpPr>
        <p:spPr bwMode="auto">
          <a:xfrm>
            <a:off x="7138989" y="1816100"/>
            <a:ext cx="1063625" cy="1138238"/>
          </a:xfrm>
          <a:custGeom>
            <a:avLst/>
            <a:gdLst/>
            <a:ahLst/>
            <a:cxnLst>
              <a:cxn ang="0">
                <a:pos x="96" y="0"/>
              </a:cxn>
              <a:cxn ang="0">
                <a:pos x="670" y="0"/>
              </a:cxn>
              <a:cxn ang="0">
                <a:pos x="670" y="717"/>
              </a:cxn>
              <a:cxn ang="0">
                <a:pos x="0" y="717"/>
              </a:cxn>
            </a:cxnLst>
            <a:rect l="0" t="0" r="r" b="b"/>
            <a:pathLst>
              <a:path w="670" h="717">
                <a:moveTo>
                  <a:pt x="96" y="0"/>
                </a:moveTo>
                <a:lnTo>
                  <a:pt x="670" y="0"/>
                </a:lnTo>
                <a:lnTo>
                  <a:pt x="670" y="717"/>
                </a:lnTo>
                <a:lnTo>
                  <a:pt x="0" y="717"/>
                </a:lnTo>
              </a:path>
            </a:pathLst>
          </a:custGeom>
          <a:noFill/>
          <a:ln w="38100" cap="flat" cmpd="sng">
            <a:solidFill>
              <a:srgbClr val="FF0000"/>
            </a:solidFill>
            <a:prstDash val="solid"/>
            <a:round/>
            <a:headEnd type="none" w="med" len="med"/>
            <a:tailEnd type="none" w="med" len="med"/>
          </a:ln>
          <a:effectLst/>
        </p:spPr>
        <p:txBody>
          <a:bodyPr/>
          <a:lstStyle/>
          <a:p>
            <a:pPr>
              <a:defRPr/>
            </a:pPr>
            <a:endParaRPr lang="en-US">
              <a:effectLst>
                <a:outerShdw blurRad="38100" dist="38100" dir="2700000" algn="tl">
                  <a:srgbClr val="000000">
                    <a:alpha val="43137"/>
                  </a:srgbClr>
                </a:outerShdw>
              </a:effectLst>
            </a:endParaRPr>
          </a:p>
        </p:txBody>
      </p:sp>
      <p:grpSp>
        <p:nvGrpSpPr>
          <p:cNvPr id="4" name="Group 117"/>
          <p:cNvGrpSpPr/>
          <p:nvPr/>
        </p:nvGrpSpPr>
        <p:grpSpPr bwMode="auto">
          <a:xfrm>
            <a:off x="3819526" y="4414838"/>
            <a:ext cx="6848475" cy="2443162"/>
            <a:chOff x="-371" y="3068"/>
            <a:chExt cx="4314" cy="1539"/>
          </a:xfrm>
        </p:grpSpPr>
        <p:sp>
          <p:nvSpPr>
            <p:cNvPr id="99446" name="AutoShape 118"/>
            <p:cNvSpPr>
              <a:spLocks noChangeArrowheads="1"/>
            </p:cNvSpPr>
            <p:nvPr/>
          </p:nvSpPr>
          <p:spPr bwMode="auto">
            <a:xfrm>
              <a:off x="-371" y="3068"/>
              <a:ext cx="4314" cy="1539"/>
            </a:xfrm>
            <a:prstGeom prst="irregularSeal1">
              <a:avLst/>
            </a:prstGeom>
            <a:solidFill>
              <a:srgbClr val="FFFFFF"/>
            </a:solidFill>
            <a:ln w="38100" algn="ctr">
              <a:solidFill>
                <a:srgbClr val="00FFFF"/>
              </a:solidFill>
              <a:miter lim="800000"/>
            </a:ln>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a:endParaRPr>
            </a:p>
          </p:txBody>
        </p:sp>
        <p:sp>
          <p:nvSpPr>
            <p:cNvPr id="26635" name="WordArt 119"/>
            <p:cNvSpPr>
              <a:spLocks noChangeArrowheads="1" noChangeShapeType="1" noTextEdit="1"/>
            </p:cNvSpPr>
            <p:nvPr/>
          </p:nvSpPr>
          <p:spPr bwMode="auto">
            <a:xfrm>
              <a:off x="251" y="3499"/>
              <a:ext cx="3052" cy="660"/>
            </a:xfrm>
            <a:prstGeom prst="rect">
              <a:avLst/>
            </a:prstGeom>
          </p:spPr>
          <p:txBody>
            <a:bodyPr wrap="none" fromWordArt="1">
              <a:prstTxWarp prst="textPlain">
                <a:avLst>
                  <a:gd name="adj" fmla="val 50000"/>
                </a:avLst>
              </a:prstTxWarp>
            </a:bodyPr>
            <a:lstStyle/>
            <a:p>
              <a:r>
                <a:rPr lang="vi-VN" sz="3600" kern="10">
                  <a:ln w="38100">
                    <a:solidFill>
                      <a:srgbClr val="FF6600"/>
                    </a:solidFill>
                    <a:round/>
                  </a:ln>
                  <a:solidFill>
                    <a:srgbClr val="FFFF00"/>
                  </a:solidFill>
                  <a:latin typeface="Arial" panose="020B0604020202020204"/>
                  <a:cs typeface="Arial" panose="020B0604020202020204"/>
                </a:rPr>
                <a:t>Chưa kín mạch</a:t>
              </a:r>
            </a:p>
            <a:p>
              <a:r>
                <a:rPr lang="vi-VN" sz="3600" kern="10">
                  <a:ln w="38100">
                    <a:solidFill>
                      <a:srgbClr val="FF6600"/>
                    </a:solidFill>
                    <a:round/>
                  </a:ln>
                  <a:solidFill>
                    <a:srgbClr val="FFFF00"/>
                  </a:solidFill>
                  <a:latin typeface="Arial" panose="020B0604020202020204"/>
                  <a:cs typeface="Arial" panose="020B0604020202020204"/>
                </a:rPr>
                <a:t>Hãy lắp lại !</a:t>
              </a:r>
              <a:endParaRPr lang="en-US" sz="3600" kern="10">
                <a:ln w="38100">
                  <a:solidFill>
                    <a:srgbClr val="FF6600"/>
                  </a:solidFill>
                  <a:round/>
                </a:ln>
                <a:solidFill>
                  <a:srgbClr val="FFFF00"/>
                </a:solidFill>
                <a:latin typeface="Arial" panose="020B0604020202020204"/>
                <a:cs typeface="Arial" panose="020B0604020202020204"/>
              </a:endParaRPr>
            </a:p>
          </p:txBody>
        </p:sp>
      </p:grpSp>
    </p:spTree>
    <p:extLst>
      <p:ext uri="{BB962C8B-B14F-4D97-AF65-F5344CB8AC3E}">
        <p14:creationId xmlns:p14="http://schemas.microsoft.com/office/powerpoint/2010/main" val="3624776862"/>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3"/>
                    </p:tgtEl>
                  </p:cond>
                </p:stCondLst>
                <p:endSync evt="end" delay="0">
                  <p:rtn val="all"/>
                </p:endSync>
                <p:childTnLst>
                  <p:par>
                    <p:cTn id="11" fill="hold">
                      <p:stCondLst>
                        <p:cond delay="0"/>
                      </p:stCondLst>
                      <p:childTnLst>
                        <p:par>
                          <p:cTn id="12" fill="hold">
                            <p:stCondLst>
                              <p:cond delay="0"/>
                            </p:stCondLst>
                            <p:childTnLst>
                              <p:par>
                                <p:cTn id="13" presetID="53" presetClass="entr" presetSubtype="16" repeatCount="300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1000" fill="hold"/>
                                        <p:tgtEl>
                                          <p:spTgt spid="4"/>
                                        </p:tgtEl>
                                        <p:attrNameLst>
                                          <p:attrName>ppt_w</p:attrName>
                                        </p:attrNameLst>
                                      </p:cBhvr>
                                      <p:tavLst>
                                        <p:tav tm="0">
                                          <p:val>
                                            <p:fltVal val="0"/>
                                          </p:val>
                                        </p:tav>
                                        <p:tav tm="100000">
                                          <p:val>
                                            <p:strVal val="#ppt_w"/>
                                          </p:val>
                                        </p:tav>
                                      </p:tavLst>
                                    </p:anim>
                                    <p:anim calcmode="lin" valueType="num">
                                      <p:cBhvr>
                                        <p:cTn id="16" dur="1000" fill="hold"/>
                                        <p:tgtEl>
                                          <p:spTgt spid="4"/>
                                        </p:tgtEl>
                                        <p:attrNameLst>
                                          <p:attrName>ppt_h</p:attrName>
                                        </p:attrNameLst>
                                      </p:cBhvr>
                                      <p:tavLst>
                                        <p:tav tm="0">
                                          <p:val>
                                            <p:fltVal val="0"/>
                                          </p:val>
                                        </p:tav>
                                        <p:tav tm="100000">
                                          <p:val>
                                            <p:strVal val="#ppt_h"/>
                                          </p:val>
                                        </p:tav>
                                      </p:tavLst>
                                    </p:anim>
                                    <p:animEffect transition="in" filter="fade">
                                      <p:cBhvr>
                                        <p:cTn id="17" dur="1000"/>
                                        <p:tgtEl>
                                          <p:spTgt spid="4"/>
                                        </p:tgtEl>
                                      </p:cBhvr>
                                    </p:animEffect>
                                  </p:childTnLst>
                                </p:cTn>
                              </p:par>
                            </p:childTnLst>
                          </p:cTn>
                        </p:par>
                      </p:childTnLst>
                    </p:cTn>
                  </p:par>
                </p:childTnLst>
              </p:cTn>
              <p:nextCondLst>
                <p:cond evt="onClick" delay="0">
                  <p:tgtEl>
                    <p:spTgt spid="3"/>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p:cNvGrpSpPr/>
          <p:nvPr/>
        </p:nvGrpSpPr>
        <p:grpSpPr>
          <a:xfrm>
            <a:off x="1207135" y="2051050"/>
            <a:ext cx="1406525" cy="4050665"/>
            <a:chOff x="1145" y="165"/>
            <a:chExt cx="2819" cy="8226"/>
          </a:xfrm>
        </p:grpSpPr>
        <p:pic>
          <p:nvPicPr>
            <p:cNvPr id="2" name="Picture 1"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4" name="Picture 3"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cxnSp>
          <p:nvCxnSpPr>
            <p:cNvPr id="13" name="Straight Connector 12"/>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Elbow Connector 23"/>
            <p:cNvCxnSpPr/>
            <p:nvPr/>
          </p:nvCxnSpPr>
          <p:spPr>
            <a:xfrm rot="5400000" flipV="1">
              <a:off x="854" y="4485"/>
              <a:ext cx="4666" cy="1554"/>
            </a:xfrm>
            <a:prstGeom prst="bentConnector3">
              <a:avLst>
                <a:gd name="adj1" fmla="val 257"/>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124" y="7576"/>
              <a:ext cx="1840" cy="1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32" name="Picture 31" descr="kissclipart-battery-clipart-ac-adapter-electric-battery-clip-a-58320eba4a3c38cf"/>
          <p:cNvPicPr>
            <a:picLocks noChangeAspect="1"/>
          </p:cNvPicPr>
          <p:nvPr/>
        </p:nvPicPr>
        <p:blipFill>
          <a:blip r:embed="rId2"/>
          <a:stretch>
            <a:fillRect/>
          </a:stretch>
        </p:blipFill>
        <p:spPr>
          <a:xfrm>
            <a:off x="3376930" y="3522345"/>
            <a:ext cx="1030605" cy="2579370"/>
          </a:xfrm>
          <a:prstGeom prst="rect">
            <a:avLst/>
          </a:prstGeom>
        </p:spPr>
      </p:pic>
      <p:pic>
        <p:nvPicPr>
          <p:cNvPr id="33" name="Picture 32" descr="Lovepik_com-401380536-cartoon-glowing-light-bulb-material"/>
          <p:cNvPicPr>
            <a:picLocks noChangeAspect="1"/>
          </p:cNvPicPr>
          <p:nvPr/>
        </p:nvPicPr>
        <p:blipFill>
          <a:blip r:embed="rId3"/>
          <a:srcRect l="26945" t="16581" r="26623" b="1690"/>
          <a:stretch>
            <a:fillRect/>
          </a:stretch>
        </p:blipFill>
        <p:spPr>
          <a:xfrm>
            <a:off x="3420110" y="2051050"/>
            <a:ext cx="928370" cy="1635760"/>
          </a:xfrm>
          <a:prstGeom prst="roundRect">
            <a:avLst>
              <a:gd name="adj" fmla="val 40895"/>
            </a:avLst>
          </a:prstGeom>
        </p:spPr>
      </p:pic>
      <p:cxnSp>
        <p:nvCxnSpPr>
          <p:cNvPr id="34" name="Straight Connector 33"/>
          <p:cNvCxnSpPr/>
          <p:nvPr/>
        </p:nvCxnSpPr>
        <p:spPr>
          <a:xfrm>
            <a:off x="3904615" y="3623310"/>
            <a:ext cx="1270" cy="40513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5522595" y="2051050"/>
            <a:ext cx="1120140" cy="4050665"/>
            <a:chOff x="7542" y="165"/>
            <a:chExt cx="2245" cy="8226"/>
          </a:xfrm>
        </p:grpSpPr>
        <p:cxnSp>
          <p:nvCxnSpPr>
            <p:cNvPr id="43" name="Straight Connector 42"/>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7723" y="165"/>
              <a:ext cx="2065" cy="8226"/>
              <a:chOff x="1145" y="165"/>
              <a:chExt cx="2065" cy="8226"/>
            </a:xfrm>
          </p:grpSpPr>
          <p:pic>
            <p:nvPicPr>
              <p:cNvPr id="38" name="Picture 37"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39" name="Picture 38"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grpSp>
        <p:cxnSp>
          <p:nvCxnSpPr>
            <p:cNvPr id="41" name="Elbow Connector 40"/>
            <p:cNvCxnSpPr/>
            <p:nvPr/>
          </p:nvCxnSpPr>
          <p:spPr>
            <a:xfrm rot="16200000">
              <a:off x="5500" y="4966"/>
              <a:ext cx="5062" cy="978"/>
            </a:xfrm>
            <a:prstGeom prst="bentConnector3">
              <a:avLst>
                <a:gd name="adj1" fmla="val 101086"/>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7596505" y="2051050"/>
            <a:ext cx="1119505" cy="4050665"/>
            <a:chOff x="7544" y="165"/>
            <a:chExt cx="2244" cy="8226"/>
          </a:xfrm>
        </p:grpSpPr>
        <p:cxnSp>
          <p:nvCxnSpPr>
            <p:cNvPr id="51" name="Straight Connector 50"/>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a:xfrm>
              <a:off x="7723" y="165"/>
              <a:ext cx="2065" cy="8226"/>
              <a:chOff x="1145" y="165"/>
              <a:chExt cx="2065" cy="8226"/>
            </a:xfrm>
          </p:grpSpPr>
          <p:pic>
            <p:nvPicPr>
              <p:cNvPr id="54" name="Picture 53"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55" name="Picture 54"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grpSp>
        <p:cxnSp>
          <p:nvCxnSpPr>
            <p:cNvPr id="56" name="Elbow Connector 55"/>
            <p:cNvCxnSpPr/>
            <p:nvPr/>
          </p:nvCxnSpPr>
          <p:spPr>
            <a:xfrm rot="16200000">
              <a:off x="5791" y="4976"/>
              <a:ext cx="4782" cy="1195"/>
            </a:xfrm>
            <a:prstGeom prst="bentConnector3">
              <a:avLst>
                <a:gd name="adj1" fmla="val 98630"/>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Elbow Connector 56"/>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9538335" y="2025015"/>
            <a:ext cx="1162685" cy="4050665"/>
            <a:chOff x="1145" y="165"/>
            <a:chExt cx="2331" cy="8226"/>
          </a:xfrm>
        </p:grpSpPr>
        <p:pic>
          <p:nvPicPr>
            <p:cNvPr id="60" name="Picture 59"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61" name="Picture 60"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cxnSp>
          <p:nvCxnSpPr>
            <p:cNvPr id="62" name="Straight Connector 61"/>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p:nvPr/>
          </p:nvCxnSpPr>
          <p:spPr>
            <a:xfrm rot="5400000" flipV="1">
              <a:off x="2351" y="2988"/>
              <a:ext cx="1163" cy="1044"/>
            </a:xfrm>
            <a:prstGeom prst="bentConnector3">
              <a:avLst>
                <a:gd name="adj1" fmla="val -4084"/>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2193" y="4093"/>
              <a:ext cx="1283" cy="19"/>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1256665" y="6007100"/>
            <a:ext cx="791210" cy="921906"/>
            <a:chOff x="355" y="1439"/>
            <a:chExt cx="1585" cy="1872"/>
          </a:xfrm>
        </p:grpSpPr>
        <p:sp>
          <p:nvSpPr>
            <p:cNvPr id="66" name="Oval 65"/>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66"/>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1</a:t>
              </a:r>
            </a:p>
          </p:txBody>
        </p:sp>
      </p:grpSp>
      <p:grpSp>
        <p:nvGrpSpPr>
          <p:cNvPr id="71" name="Group 70"/>
          <p:cNvGrpSpPr/>
          <p:nvPr/>
        </p:nvGrpSpPr>
        <p:grpSpPr>
          <a:xfrm>
            <a:off x="3467100" y="6007735"/>
            <a:ext cx="791210" cy="922059"/>
            <a:chOff x="355" y="1439"/>
            <a:chExt cx="1585" cy="1872"/>
          </a:xfrm>
        </p:grpSpPr>
        <p:sp>
          <p:nvSpPr>
            <p:cNvPr id="72" name="Oval 71"/>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 Box 72"/>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2</a:t>
              </a:r>
            </a:p>
          </p:txBody>
        </p:sp>
      </p:grpSp>
      <p:grpSp>
        <p:nvGrpSpPr>
          <p:cNvPr id="74" name="Group 73"/>
          <p:cNvGrpSpPr/>
          <p:nvPr/>
        </p:nvGrpSpPr>
        <p:grpSpPr>
          <a:xfrm>
            <a:off x="5796280" y="6033135"/>
            <a:ext cx="791210" cy="922059"/>
            <a:chOff x="355" y="1439"/>
            <a:chExt cx="1585" cy="1872"/>
          </a:xfrm>
        </p:grpSpPr>
        <p:sp>
          <p:nvSpPr>
            <p:cNvPr id="75" name="Oval 74"/>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Box 75"/>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3</a:t>
              </a:r>
            </a:p>
          </p:txBody>
        </p:sp>
      </p:grpSp>
      <p:grpSp>
        <p:nvGrpSpPr>
          <p:cNvPr id="77" name="Group 76"/>
          <p:cNvGrpSpPr/>
          <p:nvPr/>
        </p:nvGrpSpPr>
        <p:grpSpPr>
          <a:xfrm>
            <a:off x="7764780" y="6033135"/>
            <a:ext cx="791210" cy="922059"/>
            <a:chOff x="355" y="1439"/>
            <a:chExt cx="1585" cy="1872"/>
          </a:xfrm>
        </p:grpSpPr>
        <p:sp>
          <p:nvSpPr>
            <p:cNvPr id="78" name="Oval 77"/>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78"/>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4</a:t>
              </a:r>
            </a:p>
          </p:txBody>
        </p:sp>
      </p:grpSp>
      <p:grpSp>
        <p:nvGrpSpPr>
          <p:cNvPr id="80" name="Group 79"/>
          <p:cNvGrpSpPr/>
          <p:nvPr/>
        </p:nvGrpSpPr>
        <p:grpSpPr>
          <a:xfrm>
            <a:off x="9591675" y="6007100"/>
            <a:ext cx="791210" cy="922059"/>
            <a:chOff x="355" y="1439"/>
            <a:chExt cx="1585" cy="1872"/>
          </a:xfrm>
        </p:grpSpPr>
        <p:sp>
          <p:nvSpPr>
            <p:cNvPr id="81" name="Oval 80"/>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81"/>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5</a:t>
              </a:r>
            </a:p>
          </p:txBody>
        </p:sp>
      </p:grpSp>
      <p:pic>
        <p:nvPicPr>
          <p:cNvPr id="31" name="Picture 30" descr="kisspng-text-cartoon-illustration-light-bulb-png-image-5a753208b656c9.7255233915176299607469"/>
          <p:cNvPicPr>
            <a:picLocks noChangeAspect="1"/>
          </p:cNvPicPr>
          <p:nvPr/>
        </p:nvPicPr>
        <p:blipFill>
          <a:blip r:embed="rId4"/>
          <a:srcRect l="31972" t="27602" r="31741" b="25269"/>
          <a:stretch>
            <a:fillRect/>
          </a:stretch>
        </p:blipFill>
        <p:spPr>
          <a:xfrm>
            <a:off x="1241425" y="2025015"/>
            <a:ext cx="1001395" cy="1301115"/>
          </a:xfrm>
          <a:prstGeom prst="roundRect">
            <a:avLst>
              <a:gd name="adj" fmla="val 31130"/>
            </a:avLst>
          </a:prstGeom>
        </p:spPr>
      </p:pic>
      <p:pic>
        <p:nvPicPr>
          <p:cNvPr id="6" name="Picture 5" descr="pngfind.com-green-tick-icon-png-5651275"/>
          <p:cNvPicPr>
            <a:picLocks noChangeAspect="1"/>
          </p:cNvPicPr>
          <p:nvPr/>
        </p:nvPicPr>
        <p:blipFill>
          <a:blip r:embed="rId5"/>
          <a:stretch>
            <a:fillRect/>
          </a:stretch>
        </p:blipFill>
        <p:spPr>
          <a:xfrm>
            <a:off x="1207135" y="781685"/>
            <a:ext cx="1178560" cy="1157605"/>
          </a:xfrm>
          <a:prstGeom prst="rect">
            <a:avLst/>
          </a:prstGeom>
        </p:spPr>
      </p:pic>
      <p:pic>
        <p:nvPicPr>
          <p:cNvPr id="7" name="Picture 6" descr="kisspng-x-mark-symbol-cross-clip-art-x-mark-5ac194c760ed24.866024191522635975397"/>
          <p:cNvPicPr>
            <a:picLocks noChangeAspect="1"/>
          </p:cNvPicPr>
          <p:nvPr/>
        </p:nvPicPr>
        <p:blipFill>
          <a:blip r:embed="rId6"/>
          <a:stretch>
            <a:fillRect/>
          </a:stretch>
        </p:blipFill>
        <p:spPr>
          <a:xfrm>
            <a:off x="3526790" y="999490"/>
            <a:ext cx="821690" cy="939800"/>
          </a:xfrm>
          <a:prstGeom prst="rect">
            <a:avLst/>
          </a:prstGeom>
        </p:spPr>
      </p:pic>
      <p:pic>
        <p:nvPicPr>
          <p:cNvPr id="10" name="Picture 9" descr="kisspng-x-mark-symbol-cross-clip-art-x-mark-5ac194c760ed24.866024191522635975397"/>
          <p:cNvPicPr>
            <a:picLocks noChangeAspect="1"/>
          </p:cNvPicPr>
          <p:nvPr/>
        </p:nvPicPr>
        <p:blipFill>
          <a:blip r:embed="rId6"/>
          <a:stretch>
            <a:fillRect/>
          </a:stretch>
        </p:blipFill>
        <p:spPr>
          <a:xfrm>
            <a:off x="5821680" y="999490"/>
            <a:ext cx="821690" cy="939800"/>
          </a:xfrm>
          <a:prstGeom prst="rect">
            <a:avLst/>
          </a:prstGeom>
        </p:spPr>
      </p:pic>
      <p:pic>
        <p:nvPicPr>
          <p:cNvPr id="11" name="Picture 10" descr="kisspng-x-mark-symbol-cross-clip-art-x-mark-5ac194c760ed24.866024191522635975397"/>
          <p:cNvPicPr>
            <a:picLocks noChangeAspect="1"/>
          </p:cNvPicPr>
          <p:nvPr/>
        </p:nvPicPr>
        <p:blipFill>
          <a:blip r:embed="rId6"/>
          <a:stretch>
            <a:fillRect/>
          </a:stretch>
        </p:blipFill>
        <p:spPr>
          <a:xfrm>
            <a:off x="9665970" y="999490"/>
            <a:ext cx="821690" cy="939800"/>
          </a:xfrm>
          <a:prstGeom prst="rect">
            <a:avLst/>
          </a:prstGeom>
        </p:spPr>
      </p:pic>
      <p:pic>
        <p:nvPicPr>
          <p:cNvPr id="12" name="Picture 11" descr="pngfind.com-green-tick-icon-png-5651275"/>
          <p:cNvPicPr>
            <a:picLocks noChangeAspect="1"/>
          </p:cNvPicPr>
          <p:nvPr/>
        </p:nvPicPr>
        <p:blipFill>
          <a:blip r:embed="rId5"/>
          <a:stretch>
            <a:fillRect/>
          </a:stretch>
        </p:blipFill>
        <p:spPr>
          <a:xfrm>
            <a:off x="7807960" y="781685"/>
            <a:ext cx="1178560" cy="1157605"/>
          </a:xfrm>
          <a:prstGeom prst="rect">
            <a:avLst/>
          </a:prstGeom>
        </p:spPr>
      </p:pic>
      <p:grpSp>
        <p:nvGrpSpPr>
          <p:cNvPr id="17" name="Group 16"/>
          <p:cNvGrpSpPr/>
          <p:nvPr/>
        </p:nvGrpSpPr>
        <p:grpSpPr>
          <a:xfrm>
            <a:off x="2826385" y="130175"/>
            <a:ext cx="2346960" cy="648335"/>
            <a:chOff x="702" y="210"/>
            <a:chExt cx="2522" cy="1021"/>
          </a:xfrm>
        </p:grpSpPr>
        <p:sp>
          <p:nvSpPr>
            <p:cNvPr id="18" name="Rounded Rectangle 17"/>
            <p:cNvSpPr/>
            <p:nvPr/>
          </p:nvSpPr>
          <p:spPr>
            <a:xfrm>
              <a:off x="702" y="210"/>
              <a:ext cx="2522" cy="10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8"/>
            <p:cNvSpPr txBox="1"/>
            <p:nvPr/>
          </p:nvSpPr>
          <p:spPr>
            <a:xfrm>
              <a:off x="822" y="215"/>
              <a:ext cx="2283" cy="1016"/>
            </a:xfrm>
            <a:prstGeom prst="rect">
              <a:avLst/>
            </a:prstGeom>
            <a:noFill/>
          </p:spPr>
          <p:txBody>
            <a:bodyPr wrap="square" rtlCol="0">
              <a:spAutoFit/>
            </a:bodyPr>
            <a:lstStyle/>
            <a:p>
              <a:r>
                <a:rPr lang="en-US">
                  <a:latin typeface="Times New Roman" panose="02020603050405020304" charset="0"/>
                  <a:cs typeface="Times New Roman" panose="02020603050405020304" charset="0"/>
                </a:rPr>
                <a:t>Vì 1 đầu dây không được nối với cực âm</a:t>
              </a:r>
            </a:p>
          </p:txBody>
        </p:sp>
      </p:grpSp>
      <p:grpSp>
        <p:nvGrpSpPr>
          <p:cNvPr id="20" name="Group 19"/>
          <p:cNvGrpSpPr/>
          <p:nvPr/>
        </p:nvGrpSpPr>
        <p:grpSpPr>
          <a:xfrm>
            <a:off x="5637530" y="130175"/>
            <a:ext cx="1423670" cy="648335"/>
            <a:chOff x="702" y="210"/>
            <a:chExt cx="2522" cy="1021"/>
          </a:xfrm>
        </p:grpSpPr>
        <p:sp>
          <p:nvSpPr>
            <p:cNvPr id="21" name="Rounded Rectangle 20"/>
            <p:cNvSpPr/>
            <p:nvPr/>
          </p:nvSpPr>
          <p:spPr>
            <a:xfrm>
              <a:off x="702" y="210"/>
              <a:ext cx="2522" cy="10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21"/>
            <p:cNvSpPr txBox="1"/>
            <p:nvPr/>
          </p:nvSpPr>
          <p:spPr>
            <a:xfrm>
              <a:off x="822" y="215"/>
              <a:ext cx="2283" cy="1016"/>
            </a:xfrm>
            <a:prstGeom prst="rect">
              <a:avLst/>
            </a:prstGeom>
            <a:noFill/>
          </p:spPr>
          <p:txBody>
            <a:bodyPr wrap="square" rtlCol="0">
              <a:spAutoFit/>
            </a:bodyPr>
            <a:lstStyle/>
            <a:p>
              <a:r>
                <a:rPr lang="en-US">
                  <a:latin typeface="Times New Roman" panose="02020603050405020304" charset="0"/>
                  <a:cs typeface="Times New Roman" panose="02020603050405020304" charset="0"/>
                </a:rPr>
                <a:t>Vì mạch điện bị đứt</a:t>
              </a:r>
            </a:p>
          </p:txBody>
        </p:sp>
      </p:grpSp>
      <p:grpSp>
        <p:nvGrpSpPr>
          <p:cNvPr id="23" name="Group 22"/>
          <p:cNvGrpSpPr/>
          <p:nvPr/>
        </p:nvGrpSpPr>
        <p:grpSpPr>
          <a:xfrm>
            <a:off x="9220835" y="127000"/>
            <a:ext cx="2853997" cy="648335"/>
            <a:chOff x="702" y="210"/>
            <a:chExt cx="2674" cy="1021"/>
          </a:xfrm>
        </p:grpSpPr>
        <p:sp>
          <p:nvSpPr>
            <p:cNvPr id="26" name="Rounded Rectangle 25"/>
            <p:cNvSpPr/>
            <p:nvPr/>
          </p:nvSpPr>
          <p:spPr>
            <a:xfrm>
              <a:off x="702" y="210"/>
              <a:ext cx="2522" cy="10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27"/>
            <p:cNvSpPr txBox="1"/>
            <p:nvPr/>
          </p:nvSpPr>
          <p:spPr>
            <a:xfrm>
              <a:off x="822" y="215"/>
              <a:ext cx="2554" cy="1016"/>
            </a:xfrm>
            <a:prstGeom prst="rect">
              <a:avLst/>
            </a:prstGeom>
            <a:noFill/>
          </p:spPr>
          <p:txBody>
            <a:bodyPr wrap="square" rtlCol="0">
              <a:spAutoFit/>
            </a:bodyPr>
            <a:lstStyle/>
            <a:p>
              <a:r>
                <a:rPr lang="en-US" dirty="0" err="1">
                  <a:latin typeface="Times New Roman" panose="02020603050405020304" charset="0"/>
                  <a:cs typeface="Times New Roman" panose="02020603050405020304" charset="0"/>
                </a:rPr>
                <a:t>Vì</a:t>
              </a:r>
              <a:r>
                <a:rPr lang="en-US" dirty="0">
                  <a:latin typeface="Times New Roman" panose="02020603050405020304" charset="0"/>
                  <a:cs typeface="Times New Roman" panose="02020603050405020304" charset="0"/>
                </a:rPr>
                <a:t> 2 </a:t>
              </a:r>
              <a:r>
                <a:rPr lang="en-US" dirty="0" err="1">
                  <a:latin typeface="Times New Roman" panose="02020603050405020304" charset="0"/>
                  <a:cs typeface="Times New Roman" panose="02020603050405020304" charset="0"/>
                </a:rPr>
                <a:t>đầu</a:t>
              </a:r>
              <a:r>
                <a:rPr lang="en-US" dirty="0">
                  <a:latin typeface="Times New Roman" panose="02020603050405020304" charset="0"/>
                  <a:cs typeface="Times New Roman" panose="02020603050405020304" charset="0"/>
                </a:rPr>
                <a:t> </a:t>
              </a:r>
              <a:r>
                <a:rPr lang="en-US" dirty="0" err="1">
                  <a:latin typeface="Times New Roman" panose="02020603050405020304" charset="0"/>
                  <a:cs typeface="Times New Roman" panose="02020603050405020304" charset="0"/>
                </a:rPr>
                <a:t>dây</a:t>
              </a:r>
              <a:r>
                <a:rPr lang="en-US" dirty="0">
                  <a:latin typeface="Times New Roman" panose="02020603050405020304" charset="0"/>
                  <a:cs typeface="Times New Roman" panose="02020603050405020304" charset="0"/>
                </a:rPr>
                <a:t> </a:t>
              </a:r>
              <a:r>
                <a:rPr lang="en-US" dirty="0" err="1">
                  <a:latin typeface="Times New Roman" panose="02020603050405020304" charset="0"/>
                  <a:cs typeface="Times New Roman" panose="02020603050405020304" charset="0"/>
                </a:rPr>
                <a:t>đều</a:t>
              </a:r>
              <a:r>
                <a:rPr lang="en-US" dirty="0">
                  <a:latin typeface="Times New Roman" panose="02020603050405020304" charset="0"/>
                  <a:cs typeface="Times New Roman" panose="02020603050405020304" charset="0"/>
                </a:rPr>
                <a:t> </a:t>
              </a:r>
              <a:r>
                <a:rPr lang="en-US" dirty="0" err="1">
                  <a:latin typeface="Times New Roman" panose="02020603050405020304" charset="0"/>
                  <a:cs typeface="Times New Roman" panose="02020603050405020304" charset="0"/>
                </a:rPr>
                <a:t>nối</a:t>
              </a:r>
              <a:r>
                <a:rPr lang="en-US" dirty="0">
                  <a:latin typeface="Times New Roman" panose="02020603050405020304" charset="0"/>
                  <a:cs typeface="Times New Roman" panose="02020603050405020304" charset="0"/>
                </a:rPr>
                <a:t> </a:t>
              </a:r>
              <a:r>
                <a:rPr lang="en-US" dirty="0" err="1">
                  <a:latin typeface="Times New Roman" panose="02020603050405020304" charset="0"/>
                  <a:cs typeface="Times New Roman" panose="02020603050405020304" charset="0"/>
                </a:rPr>
                <a:t>với</a:t>
              </a:r>
              <a:r>
                <a:rPr lang="en-US" dirty="0">
                  <a:latin typeface="Times New Roman" panose="02020603050405020304" charset="0"/>
                  <a:cs typeface="Times New Roman" panose="02020603050405020304" charset="0"/>
                </a:rPr>
                <a:t> </a:t>
              </a:r>
              <a:r>
                <a:rPr lang="en-US" dirty="0" err="1">
                  <a:latin typeface="Times New Roman" panose="02020603050405020304" charset="0"/>
                  <a:cs typeface="Times New Roman" panose="02020603050405020304" charset="0"/>
                </a:rPr>
                <a:t>cực</a:t>
              </a:r>
              <a:r>
                <a:rPr lang="en-US" dirty="0">
                  <a:latin typeface="Times New Roman" panose="02020603050405020304" charset="0"/>
                  <a:cs typeface="Times New Roman" panose="02020603050405020304" charset="0"/>
                </a:rPr>
                <a:t> </a:t>
              </a:r>
              <a:r>
                <a:rPr lang="en-US" dirty="0" err="1">
                  <a:latin typeface="Times New Roman" panose="02020603050405020304" charset="0"/>
                  <a:cs typeface="Times New Roman" panose="02020603050405020304" charset="0"/>
                </a:rPr>
                <a:t>âm</a:t>
              </a:r>
              <a:r>
                <a:rPr lang="en-US" dirty="0">
                  <a:latin typeface="Times New Roman" panose="02020603050405020304" charset="0"/>
                  <a:cs typeface="Times New Roman" panose="02020603050405020304" charset="0"/>
                </a:rPr>
                <a:t> </a:t>
              </a:r>
              <a:r>
                <a:rPr lang="en-US" dirty="0" err="1">
                  <a:latin typeface="Times New Roman" panose="02020603050405020304" charset="0"/>
                  <a:cs typeface="Times New Roman" panose="02020603050405020304" charset="0"/>
                </a:rPr>
                <a:t>của</a:t>
              </a:r>
              <a:r>
                <a:rPr lang="en-US" dirty="0">
                  <a:latin typeface="Times New Roman" panose="02020603050405020304" charset="0"/>
                  <a:cs typeface="Times New Roman" panose="02020603050405020304" charset="0"/>
                </a:rPr>
                <a:t> </a:t>
              </a:r>
              <a:r>
                <a:rPr lang="en-US" dirty="0" smtClean="0">
                  <a:latin typeface="Times New Roman" panose="02020603050405020304" charset="0"/>
                  <a:cs typeface="Times New Roman" panose="02020603050405020304" charset="0"/>
                </a:rPr>
                <a:t>pin</a:t>
              </a:r>
              <a:endParaRPr lang="en-US" dirty="0">
                <a:latin typeface="Times New Roman" panose="02020603050405020304" charset="0"/>
                <a:cs typeface="Times New Roman" panose="02020603050405020304" charset="0"/>
              </a:endParaRPr>
            </a:p>
          </p:txBody>
        </p:sp>
      </p:grpSp>
      <p:pic>
        <p:nvPicPr>
          <p:cNvPr id="29" name="Picture 28" descr="kisspng-text-cartoon-illustration-light-bulb-png-image-5a753208b656c9.7255233915176299607469"/>
          <p:cNvPicPr>
            <a:picLocks noChangeAspect="1"/>
          </p:cNvPicPr>
          <p:nvPr/>
        </p:nvPicPr>
        <p:blipFill>
          <a:blip r:embed="rId4"/>
          <a:srcRect l="31972" t="27602" r="31741" b="25269"/>
          <a:stretch>
            <a:fillRect/>
          </a:stretch>
        </p:blipFill>
        <p:spPr>
          <a:xfrm>
            <a:off x="7736840" y="2025015"/>
            <a:ext cx="1001395" cy="1301115"/>
          </a:xfrm>
          <a:prstGeom prst="roundRect">
            <a:avLst>
              <a:gd name="adj" fmla="val 31130"/>
            </a:avLst>
          </a:prstGeom>
        </p:spPr>
      </p:pic>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dissolve">
                                      <p:cBhvr>
                                        <p:cTn id="10" dur="500"/>
                                        <p:tgtEl>
                                          <p:spTgt spid="32"/>
                                        </p:tgtEl>
                                      </p:cBhvr>
                                    </p:animEffect>
                                  </p:childTnLst>
                                </p:cTn>
                              </p:par>
                              <p:par>
                                <p:cTn id="11" presetID="9"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dissolve">
                                      <p:cBhvr>
                                        <p:cTn id="13" dur="500"/>
                                        <p:tgtEl>
                                          <p:spTgt spid="33"/>
                                        </p:tgtEl>
                                      </p:cBhvr>
                                    </p:animEffect>
                                  </p:childTnLst>
                                </p:cTn>
                              </p:par>
                              <p:par>
                                <p:cTn id="14" presetID="9"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dissolve">
                                      <p:cBhvr>
                                        <p:cTn id="16" dur="500"/>
                                        <p:tgtEl>
                                          <p:spTgt spid="34"/>
                                        </p:tgtEl>
                                      </p:cBhvr>
                                    </p:animEffect>
                                  </p:childTnLst>
                                </p:cTn>
                              </p:par>
                              <p:par>
                                <p:cTn id="17" presetID="9" presetClass="entr" presetSubtype="0"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dissolve">
                                      <p:cBhvr>
                                        <p:cTn id="19" dur="500"/>
                                        <p:tgtEl>
                                          <p:spTgt spid="46"/>
                                        </p:tgtEl>
                                      </p:cBhvr>
                                    </p:animEffect>
                                  </p:childTnLst>
                                </p:cTn>
                              </p:par>
                              <p:par>
                                <p:cTn id="20" presetID="9" presetClass="entr" presetSubtype="0"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dissolve">
                                      <p:cBhvr>
                                        <p:cTn id="22" dur="500"/>
                                        <p:tgtEl>
                                          <p:spTgt spid="50"/>
                                        </p:tgtEl>
                                      </p:cBhvr>
                                    </p:animEffect>
                                  </p:childTnLst>
                                </p:cTn>
                              </p:par>
                              <p:par>
                                <p:cTn id="23" presetID="9" presetClass="entr" presetSubtype="0" fill="hold"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dissolve">
                                      <p:cBhvr>
                                        <p:cTn id="25" dur="500"/>
                                        <p:tgtEl>
                                          <p:spTgt spid="59"/>
                                        </p:tgtEl>
                                      </p:cBhvr>
                                    </p:animEffect>
                                  </p:childTnLst>
                                </p:cTn>
                              </p:par>
                              <p:par>
                                <p:cTn id="26" presetID="9" presetClass="entr" presetSubtype="0" fill="hold" nodeType="with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dissolve">
                                      <p:cBhvr>
                                        <p:cTn id="28" dur="500"/>
                                        <p:tgtEl>
                                          <p:spTgt spid="65"/>
                                        </p:tgtEl>
                                      </p:cBhvr>
                                    </p:animEffect>
                                  </p:childTnLst>
                                </p:cTn>
                              </p:par>
                              <p:par>
                                <p:cTn id="29" presetID="9" presetClass="entr" presetSubtype="0" fill="hold" nodeType="withEffect">
                                  <p:stCondLst>
                                    <p:cond delay="0"/>
                                  </p:stCondLst>
                                  <p:childTnLst>
                                    <p:set>
                                      <p:cBhvr>
                                        <p:cTn id="30" dur="1" fill="hold">
                                          <p:stCondLst>
                                            <p:cond delay="0"/>
                                          </p:stCondLst>
                                        </p:cTn>
                                        <p:tgtEl>
                                          <p:spTgt spid="71"/>
                                        </p:tgtEl>
                                        <p:attrNameLst>
                                          <p:attrName>style.visibility</p:attrName>
                                        </p:attrNameLst>
                                      </p:cBhvr>
                                      <p:to>
                                        <p:strVal val="visible"/>
                                      </p:to>
                                    </p:set>
                                    <p:animEffect transition="in" filter="dissolve">
                                      <p:cBhvr>
                                        <p:cTn id="31" dur="500"/>
                                        <p:tgtEl>
                                          <p:spTgt spid="71"/>
                                        </p:tgtEl>
                                      </p:cBhvr>
                                    </p:animEffect>
                                  </p:childTnLst>
                                </p:cTn>
                              </p:par>
                              <p:par>
                                <p:cTn id="32" presetID="9" presetClass="entr" presetSubtype="0" fill="hold"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dissolve">
                                      <p:cBhvr>
                                        <p:cTn id="34" dur="500"/>
                                        <p:tgtEl>
                                          <p:spTgt spid="74"/>
                                        </p:tgtEl>
                                      </p:cBhvr>
                                    </p:animEffect>
                                  </p:childTnLst>
                                </p:cTn>
                              </p:par>
                              <p:par>
                                <p:cTn id="35" presetID="9" presetClass="entr" presetSubtype="0" fill="hold" nodeType="with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dissolve">
                                      <p:cBhvr>
                                        <p:cTn id="37" dur="500"/>
                                        <p:tgtEl>
                                          <p:spTgt spid="77"/>
                                        </p:tgtEl>
                                      </p:cBhvr>
                                    </p:animEffect>
                                  </p:childTnLst>
                                </p:cTn>
                              </p:par>
                              <p:par>
                                <p:cTn id="38" presetID="9" presetClass="entr" presetSubtype="0" fill="hold" nodeType="withEffect">
                                  <p:stCondLst>
                                    <p:cond delay="0"/>
                                  </p:stCondLst>
                                  <p:childTnLst>
                                    <p:set>
                                      <p:cBhvr>
                                        <p:cTn id="39" dur="1" fill="hold">
                                          <p:stCondLst>
                                            <p:cond delay="0"/>
                                          </p:stCondLst>
                                        </p:cTn>
                                        <p:tgtEl>
                                          <p:spTgt spid="80"/>
                                        </p:tgtEl>
                                        <p:attrNameLst>
                                          <p:attrName>style.visibility</p:attrName>
                                        </p:attrNameLst>
                                      </p:cBhvr>
                                      <p:to>
                                        <p:strVal val="visible"/>
                                      </p:to>
                                    </p:set>
                                    <p:animEffect transition="in" filter="dissolve">
                                      <p:cBhvr>
                                        <p:cTn id="40" dur="500"/>
                                        <p:tgtEl>
                                          <p:spTgt spid="80"/>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1"/>
                                        </p:tgtEl>
                                        <p:attrNameLst>
                                          <p:attrName>style.visibility</p:attrName>
                                        </p:attrNameLst>
                                      </p:cBhvr>
                                      <p:to>
                                        <p:strVal val="visible"/>
                                      </p:to>
                                    </p:set>
                                  </p:childTnLst>
                                </p:cTn>
                              </p:par>
                              <p:par>
                                <p:cTn id="45" presetID="35" presetClass="emph" presetSubtype="0" repeatCount="indefinite" fill="hold" nodeType="withEffect">
                                  <p:stCondLst>
                                    <p:cond delay="0"/>
                                  </p:stCondLst>
                                  <p:endCondLst>
                                    <p:cond evt="onNext" delay="0">
                                      <p:tgtEl>
                                        <p:sldTgt/>
                                      </p:tgtEl>
                                    </p:cond>
                                  </p:endCondLst>
                                  <p:childTnLst>
                                    <p:anim calcmode="discrete" valueType="str">
                                      <p:cBhvr>
                                        <p:cTn id="46" dur="500" fill="hold"/>
                                        <p:tgtEl>
                                          <p:spTgt spid="31"/>
                                        </p:tgtEl>
                                        <p:attrNameLst>
                                          <p:attrName>style.visibility</p:attrName>
                                        </p:attrNameLst>
                                      </p:cBhvr>
                                      <p:tavLst>
                                        <p:tav tm="0">
                                          <p:val>
                                            <p:strVal val="hidden"/>
                                          </p:val>
                                        </p:tav>
                                        <p:tav tm="50000">
                                          <p:val>
                                            <p:strVal val="visible"/>
                                          </p:val>
                                        </p:tav>
                                      </p:tavLst>
                                    </p:anim>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ppt_w</p:attrName>
                                        </p:attrNameLst>
                                      </p:cBhvr>
                                      <p:tavLst>
                                        <p:tav tm="0">
                                          <p:val>
                                            <p:fltVal val="0"/>
                                          </p:val>
                                        </p:tav>
                                        <p:tav tm="100000">
                                          <p:val>
                                            <p:strVal val="#ppt_w"/>
                                          </p:val>
                                        </p:tav>
                                      </p:tavLst>
                                    </p:anim>
                                    <p:anim calcmode="lin" valueType="num">
                                      <p:cBhvr>
                                        <p:cTn id="52"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nodeType="click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p:cTn id="57" dur="500" fill="hold"/>
                                        <p:tgtEl>
                                          <p:spTgt spid="7"/>
                                        </p:tgtEl>
                                        <p:attrNameLst>
                                          <p:attrName>ppt_w</p:attrName>
                                        </p:attrNameLst>
                                      </p:cBhvr>
                                      <p:tavLst>
                                        <p:tav tm="0">
                                          <p:val>
                                            <p:fltVal val="0"/>
                                          </p:val>
                                        </p:tav>
                                        <p:tav tm="100000">
                                          <p:val>
                                            <p:strVal val="#ppt_w"/>
                                          </p:val>
                                        </p:tav>
                                      </p:tavLst>
                                    </p:anim>
                                    <p:anim calcmode="lin" valueType="num">
                                      <p:cBhvr>
                                        <p:cTn id="58"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nodeType="click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nodeType="clickEffect">
                                  <p:stCondLst>
                                    <p:cond delay="0"/>
                                  </p:stCondLst>
                                  <p:childTnLst>
                                    <p:set>
                                      <p:cBhvr>
                                        <p:cTn id="68" dur="1" fill="hold">
                                          <p:stCondLst>
                                            <p:cond delay="0"/>
                                          </p:stCondLst>
                                        </p:cTn>
                                        <p:tgtEl>
                                          <p:spTgt spid="10"/>
                                        </p:tgtEl>
                                        <p:attrNameLst>
                                          <p:attrName>style.visibility</p:attrName>
                                        </p:attrNameLst>
                                      </p:cBhvr>
                                      <p:to>
                                        <p:strVal val="visible"/>
                                      </p:to>
                                    </p:set>
                                    <p:anim calcmode="lin" valueType="num">
                                      <p:cBhvr>
                                        <p:cTn id="69" dur="500" fill="hold"/>
                                        <p:tgtEl>
                                          <p:spTgt spid="10"/>
                                        </p:tgtEl>
                                        <p:attrNameLst>
                                          <p:attrName>ppt_w</p:attrName>
                                        </p:attrNameLst>
                                      </p:cBhvr>
                                      <p:tavLst>
                                        <p:tav tm="0">
                                          <p:val>
                                            <p:fltVal val="0"/>
                                          </p:val>
                                        </p:tav>
                                        <p:tav tm="100000">
                                          <p:val>
                                            <p:strVal val="#ppt_w"/>
                                          </p:val>
                                        </p:tav>
                                      </p:tavLst>
                                    </p:anim>
                                    <p:anim calcmode="lin" valueType="num">
                                      <p:cBhvr>
                                        <p:cTn id="70"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16" fill="hold" nodeType="click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29"/>
                                        </p:tgtEl>
                                        <p:attrNameLst>
                                          <p:attrName>style.visibility</p:attrName>
                                        </p:attrNameLst>
                                      </p:cBhvr>
                                      <p:to>
                                        <p:strVal val="visible"/>
                                      </p:to>
                                    </p:set>
                                  </p:childTnLst>
                                </p:cTn>
                              </p:par>
                              <p:par>
                                <p:cTn id="81" presetID="35" presetClass="emph" presetSubtype="0" repeatCount="indefinite" fill="hold" nodeType="withEffect">
                                  <p:stCondLst>
                                    <p:cond delay="0"/>
                                  </p:stCondLst>
                                  <p:endCondLst>
                                    <p:cond evt="onNext" delay="0">
                                      <p:tgtEl>
                                        <p:sldTgt/>
                                      </p:tgtEl>
                                    </p:cond>
                                  </p:endCondLst>
                                  <p:childTnLst>
                                    <p:anim calcmode="discrete" valueType="str">
                                      <p:cBhvr>
                                        <p:cTn id="82" dur="500" fill="hold"/>
                                        <p:tgtEl>
                                          <p:spTgt spid="29"/>
                                        </p:tgtEl>
                                        <p:attrNameLst>
                                          <p:attrName>style.visibility</p:attrName>
                                        </p:attrNameLst>
                                      </p:cBhvr>
                                      <p:tavLst>
                                        <p:tav tm="0">
                                          <p:val>
                                            <p:strVal val="hidden"/>
                                          </p:val>
                                        </p:tav>
                                        <p:tav tm="50000">
                                          <p:val>
                                            <p:strVal val="visible"/>
                                          </p:val>
                                        </p:tav>
                                      </p:tavLst>
                                    </p:anim>
                                  </p:childTnLst>
                                </p:cTn>
                              </p:par>
                            </p:childTnLst>
                          </p:cTn>
                        </p:par>
                      </p:childTnLst>
                    </p:cTn>
                  </p:par>
                  <p:par>
                    <p:cTn id="83" fill="hold">
                      <p:stCondLst>
                        <p:cond delay="indefinite"/>
                      </p:stCondLst>
                      <p:childTnLst>
                        <p:par>
                          <p:cTn id="84" fill="hold">
                            <p:stCondLst>
                              <p:cond delay="0"/>
                            </p:stCondLst>
                            <p:childTnLst>
                              <p:par>
                                <p:cTn id="85" presetID="23" presetClass="entr" presetSubtype="16"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p:cTn id="87" dur="500" fill="hold"/>
                                        <p:tgtEl>
                                          <p:spTgt spid="12"/>
                                        </p:tgtEl>
                                        <p:attrNameLst>
                                          <p:attrName>ppt_w</p:attrName>
                                        </p:attrNameLst>
                                      </p:cBhvr>
                                      <p:tavLst>
                                        <p:tav tm="0">
                                          <p:val>
                                            <p:fltVal val="0"/>
                                          </p:val>
                                        </p:tav>
                                        <p:tav tm="100000">
                                          <p:val>
                                            <p:strVal val="#ppt_w"/>
                                          </p:val>
                                        </p:tav>
                                      </p:tavLst>
                                    </p:anim>
                                    <p:anim calcmode="lin" valueType="num">
                                      <p:cBhvr>
                                        <p:cTn id="8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p:cTn id="93" dur="500" fill="hold"/>
                                        <p:tgtEl>
                                          <p:spTgt spid="11"/>
                                        </p:tgtEl>
                                        <p:attrNameLst>
                                          <p:attrName>ppt_w</p:attrName>
                                        </p:attrNameLst>
                                      </p:cBhvr>
                                      <p:tavLst>
                                        <p:tav tm="0">
                                          <p:val>
                                            <p:fltVal val="0"/>
                                          </p:val>
                                        </p:tav>
                                        <p:tav tm="100000">
                                          <p:val>
                                            <p:strVal val="#ppt_w"/>
                                          </p:val>
                                        </p:tav>
                                      </p:tavLst>
                                    </p:anim>
                                    <p:anim calcmode="lin" valueType="num">
                                      <p:cBhvr>
                                        <p:cTn id="94"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23" presetClass="entr" presetSubtype="16" fill="hold" nodeType="clickEffect">
                                  <p:stCondLst>
                                    <p:cond delay="0"/>
                                  </p:stCondLst>
                                  <p:childTnLst>
                                    <p:set>
                                      <p:cBhvr>
                                        <p:cTn id="98" dur="1" fill="hold">
                                          <p:stCondLst>
                                            <p:cond delay="0"/>
                                          </p:stCondLst>
                                        </p:cTn>
                                        <p:tgtEl>
                                          <p:spTgt spid="23"/>
                                        </p:tgtEl>
                                        <p:attrNameLst>
                                          <p:attrName>style.visibility</p:attrName>
                                        </p:attrNameLst>
                                      </p:cBhvr>
                                      <p:to>
                                        <p:strVal val="visible"/>
                                      </p:to>
                                    </p:set>
                                    <p:anim calcmode="lin" valueType="num">
                                      <p:cBhvr>
                                        <p:cTn id="99" dur="500" fill="hold"/>
                                        <p:tgtEl>
                                          <p:spTgt spid="23"/>
                                        </p:tgtEl>
                                        <p:attrNameLst>
                                          <p:attrName>ppt_w</p:attrName>
                                        </p:attrNameLst>
                                      </p:cBhvr>
                                      <p:tavLst>
                                        <p:tav tm="0">
                                          <p:val>
                                            <p:fltVal val="0"/>
                                          </p:val>
                                        </p:tav>
                                        <p:tav tm="100000">
                                          <p:val>
                                            <p:strVal val="#ppt_w"/>
                                          </p:val>
                                        </p:tav>
                                      </p:tavLst>
                                    </p:anim>
                                    <p:anim calcmode="lin" valueType="num">
                                      <p:cBhvr>
                                        <p:cTn id="100" dur="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059"/>
        <p:cNvGrpSpPr/>
        <p:nvPr/>
      </p:nvGrpSpPr>
      <p:grpSpPr>
        <a:xfrm>
          <a:off x="0" y="0"/>
          <a:ext cx="0" cy="0"/>
          <a:chOff x="0" y="0"/>
          <a:chExt cx="0" cy="0"/>
        </a:xfrm>
      </p:grpSpPr>
      <p:sp>
        <p:nvSpPr>
          <p:cNvPr id="8084" name="Google Shape;8084;p78"/>
          <p:cNvSpPr/>
          <p:nvPr/>
        </p:nvSpPr>
        <p:spPr>
          <a:xfrm rot="-1158613">
            <a:off x="772029" y="1084055"/>
            <a:ext cx="11335" cy="131857"/>
          </a:xfrm>
          <a:custGeom>
            <a:avLst/>
            <a:gdLst/>
            <a:ahLst/>
            <a:cxnLst/>
            <a:rect l="l" t="t" r="r" b="b"/>
            <a:pathLst>
              <a:path w="144" h="1675" extrusionOk="0">
                <a:moveTo>
                  <a:pt x="36" y="1"/>
                </a:moveTo>
                <a:lnTo>
                  <a:pt x="0" y="1"/>
                </a:lnTo>
                <a:cubicBezTo>
                  <a:pt x="84" y="563"/>
                  <a:pt x="132" y="1112"/>
                  <a:pt x="144" y="1674"/>
                </a:cubicBezTo>
                <a:cubicBezTo>
                  <a:pt x="144" y="1112"/>
                  <a:pt x="120" y="563"/>
                  <a:pt x="36" y="1"/>
                </a:cubicBezTo>
                <a:close/>
              </a:path>
            </a:pathLst>
          </a:custGeom>
          <a:solidFill>
            <a:srgbClr val="FDDAE9"/>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85" name="Google Shape;8085;p78"/>
          <p:cNvGrpSpPr/>
          <p:nvPr/>
        </p:nvGrpSpPr>
        <p:grpSpPr>
          <a:xfrm>
            <a:off x="112167" y="438192"/>
            <a:ext cx="2665564" cy="2483617"/>
            <a:chOff x="84125" y="328644"/>
            <a:chExt cx="1999173" cy="1862713"/>
          </a:xfrm>
        </p:grpSpPr>
        <p:sp>
          <p:nvSpPr>
            <p:cNvPr id="8086" name="Google Shape;8086;p78"/>
            <p:cNvSpPr/>
            <p:nvPr/>
          </p:nvSpPr>
          <p:spPr>
            <a:xfrm rot="-1158629">
              <a:off x="270479" y="558083"/>
              <a:ext cx="1626465" cy="1403835"/>
            </a:xfrm>
            <a:custGeom>
              <a:avLst/>
              <a:gdLst/>
              <a:ahLst/>
              <a:cxnLst/>
              <a:rect l="l" t="t" r="r" b="b"/>
              <a:pathLst>
                <a:path w="26024" h="22461" extrusionOk="0">
                  <a:moveTo>
                    <a:pt x="18290" y="1172"/>
                  </a:moveTo>
                  <a:cubicBezTo>
                    <a:pt x="14405" y="0"/>
                    <a:pt x="11883" y="3025"/>
                    <a:pt x="11883" y="3025"/>
                  </a:cubicBezTo>
                  <a:cubicBezTo>
                    <a:pt x="11883" y="3025"/>
                    <a:pt x="9946" y="706"/>
                    <a:pt x="6874" y="909"/>
                  </a:cubicBezTo>
                  <a:cubicBezTo>
                    <a:pt x="7125" y="2570"/>
                    <a:pt x="7233" y="5439"/>
                    <a:pt x="5500" y="7603"/>
                  </a:cubicBezTo>
                  <a:cubicBezTo>
                    <a:pt x="4113" y="9336"/>
                    <a:pt x="2176" y="10531"/>
                    <a:pt x="1" y="11009"/>
                  </a:cubicBezTo>
                  <a:cubicBezTo>
                    <a:pt x="216" y="11918"/>
                    <a:pt x="527" y="12802"/>
                    <a:pt x="921" y="13651"/>
                  </a:cubicBezTo>
                  <a:cubicBezTo>
                    <a:pt x="3635" y="19473"/>
                    <a:pt x="11871" y="22461"/>
                    <a:pt x="11871" y="22461"/>
                  </a:cubicBezTo>
                  <a:cubicBezTo>
                    <a:pt x="11871" y="22461"/>
                    <a:pt x="20119" y="19473"/>
                    <a:pt x="22832" y="13651"/>
                  </a:cubicBezTo>
                  <a:cubicBezTo>
                    <a:pt x="26024" y="6802"/>
                    <a:pt x="22163" y="2343"/>
                    <a:pt x="18290" y="1172"/>
                  </a:cubicBezTo>
                  <a:close/>
                </a:path>
              </a:pathLst>
            </a:custGeom>
            <a:gradFill>
              <a:gsLst>
                <a:gs pos="0">
                  <a:srgbClr val="CB7EFE"/>
                </a:gs>
                <a:gs pos="100000">
                  <a:srgbClr val="F6E8FF"/>
                </a:gs>
              </a:gsLst>
              <a:lin ang="13500032"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7" name="Google Shape;8087;p78"/>
            <p:cNvSpPr/>
            <p:nvPr/>
          </p:nvSpPr>
          <p:spPr>
            <a:xfrm rot="-1158629">
              <a:off x="200033" y="834730"/>
              <a:ext cx="452803" cy="620885"/>
            </a:xfrm>
            <a:custGeom>
              <a:avLst/>
              <a:gdLst/>
              <a:ahLst/>
              <a:cxnLst/>
              <a:rect l="l" t="t" r="r" b="b"/>
              <a:pathLst>
                <a:path w="7245" h="9934" extrusionOk="0">
                  <a:moveTo>
                    <a:pt x="6802" y="0"/>
                  </a:moveTo>
                  <a:cubicBezTo>
                    <a:pt x="5248" y="2032"/>
                    <a:pt x="2989" y="5427"/>
                    <a:pt x="1" y="9934"/>
                  </a:cubicBezTo>
                  <a:cubicBezTo>
                    <a:pt x="5428" y="9097"/>
                    <a:pt x="7244" y="4865"/>
                    <a:pt x="6946" y="1375"/>
                  </a:cubicBezTo>
                  <a:cubicBezTo>
                    <a:pt x="6898" y="861"/>
                    <a:pt x="6934" y="419"/>
                    <a:pt x="6802" y="0"/>
                  </a:cubicBezTo>
                  <a:close/>
                </a:path>
              </a:pathLst>
            </a:custGeom>
            <a:solidFill>
              <a:srgbClr val="FBB6D3"/>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8" name="Google Shape;8088;p78"/>
            <p:cNvSpPr/>
            <p:nvPr/>
          </p:nvSpPr>
          <p:spPr>
            <a:xfrm rot="-1158629">
              <a:off x="181775" y="826938"/>
              <a:ext cx="476740" cy="632135"/>
            </a:xfrm>
            <a:custGeom>
              <a:avLst/>
              <a:gdLst/>
              <a:ahLst/>
              <a:cxnLst/>
              <a:rect l="l" t="t" r="r" b="b"/>
              <a:pathLst>
                <a:path w="7628" h="10114" extrusionOk="0">
                  <a:moveTo>
                    <a:pt x="7053" y="1"/>
                  </a:moveTo>
                  <a:cubicBezTo>
                    <a:pt x="7197" y="455"/>
                    <a:pt x="7280" y="921"/>
                    <a:pt x="7328" y="1399"/>
                  </a:cubicBezTo>
                  <a:cubicBezTo>
                    <a:pt x="7627" y="4890"/>
                    <a:pt x="5631" y="9265"/>
                    <a:pt x="204" y="10113"/>
                  </a:cubicBezTo>
                  <a:cubicBezTo>
                    <a:pt x="1" y="9002"/>
                    <a:pt x="5404" y="371"/>
                    <a:pt x="7053" y="1"/>
                  </a:cubicBezTo>
                  <a:close/>
                </a:path>
              </a:pathLst>
            </a:custGeom>
            <a:gradFill>
              <a:gsLst>
                <a:gs pos="0">
                  <a:srgbClr val="D9D9D9"/>
                </a:gs>
                <a:gs pos="30000">
                  <a:srgbClr val="E4E4E4"/>
                </a:gs>
                <a:gs pos="43000">
                  <a:schemeClr val="accent6"/>
                </a:gs>
                <a:gs pos="54000">
                  <a:srgbClr val="EDEDED"/>
                </a:gs>
                <a:gs pos="100000">
                  <a:srgbClr val="EFEFEF"/>
                </a:gs>
              </a:gsLst>
              <a:lin ang="13199916"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89" name="Google Shape;8089;p78"/>
          <p:cNvGrpSpPr/>
          <p:nvPr/>
        </p:nvGrpSpPr>
        <p:grpSpPr>
          <a:xfrm rot="-6183101" flipH="1">
            <a:off x="5398860" y="5477321"/>
            <a:ext cx="1394272" cy="1412164"/>
            <a:chOff x="1995929" y="2059999"/>
            <a:chExt cx="698259" cy="707219"/>
          </a:xfrm>
        </p:grpSpPr>
        <p:sp>
          <p:nvSpPr>
            <p:cNvPr id="8090" name="Google Shape;8090;p78"/>
            <p:cNvSpPr/>
            <p:nvPr/>
          </p:nvSpPr>
          <p:spPr>
            <a:xfrm>
              <a:off x="1995929" y="2059999"/>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A2DCD7"/>
                </a:gs>
                <a:gs pos="100000">
                  <a:srgbClr val="E0FFF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1" name="Google Shape;8091;p78"/>
            <p:cNvSpPr/>
            <p:nvPr/>
          </p:nvSpPr>
          <p:spPr>
            <a:xfrm>
              <a:off x="2355421" y="2098808"/>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2" name="Google Shape;8092;p78"/>
          <p:cNvGrpSpPr/>
          <p:nvPr/>
        </p:nvGrpSpPr>
        <p:grpSpPr>
          <a:xfrm>
            <a:off x="10201909" y="1164151"/>
            <a:ext cx="2004243" cy="1969679"/>
            <a:chOff x="7651432" y="873113"/>
            <a:chExt cx="1503182" cy="1477259"/>
          </a:xfrm>
        </p:grpSpPr>
        <p:sp>
          <p:nvSpPr>
            <p:cNvPr id="8093" name="Google Shape;8093;p78"/>
            <p:cNvSpPr/>
            <p:nvPr/>
          </p:nvSpPr>
          <p:spPr>
            <a:xfrm rot="-2284690">
              <a:off x="7834152" y="1119129"/>
              <a:ext cx="1137743" cy="985227"/>
            </a:xfrm>
            <a:custGeom>
              <a:avLst/>
              <a:gdLst/>
              <a:ahLst/>
              <a:cxnLst/>
              <a:rect l="l" t="t" r="r" b="b"/>
              <a:pathLst>
                <a:path w="29347" h="25414" extrusionOk="0">
                  <a:moveTo>
                    <a:pt x="22007" y="1"/>
                  </a:moveTo>
                  <a:lnTo>
                    <a:pt x="7340" y="1"/>
                  </a:lnTo>
                  <a:lnTo>
                    <a:pt x="0" y="12707"/>
                  </a:lnTo>
                  <a:lnTo>
                    <a:pt x="7340" y="25414"/>
                  </a:lnTo>
                  <a:lnTo>
                    <a:pt x="12958" y="25414"/>
                  </a:lnTo>
                  <a:lnTo>
                    <a:pt x="26441" y="17740"/>
                  </a:lnTo>
                  <a:lnTo>
                    <a:pt x="29346" y="12707"/>
                  </a:lnTo>
                  <a:close/>
                </a:path>
              </a:pathLst>
            </a:custGeom>
            <a:gradFill>
              <a:gsLst>
                <a:gs pos="0">
                  <a:schemeClr val="accent3"/>
                </a:gs>
                <a:gs pos="100000">
                  <a:srgbClr val="FFF2DF"/>
                </a:gs>
              </a:gsLst>
              <a:lin ang="13500032" scaled="0"/>
            </a:gradFill>
            <a:ln>
              <a:noFill/>
            </a:ln>
            <a:effectLst>
              <a:outerShdw blurRad="57150"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4" name="Google Shape;8094;p78"/>
            <p:cNvSpPr/>
            <p:nvPr/>
          </p:nvSpPr>
          <p:spPr>
            <a:xfrm rot="-2284690">
              <a:off x="8503197" y="1602322"/>
              <a:ext cx="522795" cy="310020"/>
            </a:xfrm>
            <a:custGeom>
              <a:avLst/>
              <a:gdLst/>
              <a:ahLst/>
              <a:cxnLst/>
              <a:rect l="l" t="t" r="r" b="b"/>
              <a:pathLst>
                <a:path w="13485" h="7997" extrusionOk="0">
                  <a:moveTo>
                    <a:pt x="4997" y="0"/>
                  </a:moveTo>
                  <a:cubicBezTo>
                    <a:pt x="2977" y="5104"/>
                    <a:pt x="1" y="7997"/>
                    <a:pt x="1" y="7997"/>
                  </a:cubicBezTo>
                  <a:lnTo>
                    <a:pt x="1" y="7997"/>
                  </a:lnTo>
                  <a:cubicBezTo>
                    <a:pt x="6276" y="3550"/>
                    <a:pt x="13484" y="323"/>
                    <a:pt x="13484" y="323"/>
                  </a:cubicBezTo>
                  <a:lnTo>
                    <a:pt x="13484" y="323"/>
                  </a:lnTo>
                  <a:cubicBezTo>
                    <a:pt x="12480" y="548"/>
                    <a:pt x="11410" y="631"/>
                    <a:pt x="10379" y="631"/>
                  </a:cubicBezTo>
                  <a:cubicBezTo>
                    <a:pt x="7535" y="631"/>
                    <a:pt x="4997" y="0"/>
                    <a:pt x="4997" y="0"/>
                  </a:cubicBezTo>
                  <a:close/>
                </a:path>
              </a:pathLst>
            </a:custGeom>
            <a:solidFill>
              <a:srgbClr val="A4DF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5" name="Google Shape;8095;p78"/>
            <p:cNvSpPr/>
            <p:nvPr/>
          </p:nvSpPr>
          <p:spPr>
            <a:xfrm rot="-2284690">
              <a:off x="8503197" y="1602322"/>
              <a:ext cx="522795" cy="310020"/>
            </a:xfrm>
            <a:custGeom>
              <a:avLst/>
              <a:gdLst/>
              <a:ahLst/>
              <a:cxnLst/>
              <a:rect l="l" t="t" r="r" b="b"/>
              <a:pathLst>
                <a:path w="13485" h="7997" extrusionOk="0">
                  <a:moveTo>
                    <a:pt x="1" y="7997"/>
                  </a:moveTo>
                  <a:cubicBezTo>
                    <a:pt x="1" y="7997"/>
                    <a:pt x="2977" y="5104"/>
                    <a:pt x="4997" y="0"/>
                  </a:cubicBezTo>
                  <a:cubicBezTo>
                    <a:pt x="4997" y="0"/>
                    <a:pt x="9707" y="1172"/>
                    <a:pt x="13484" y="323"/>
                  </a:cubicBezTo>
                  <a:cubicBezTo>
                    <a:pt x="13484" y="323"/>
                    <a:pt x="6492" y="5893"/>
                    <a:pt x="1" y="7997"/>
                  </a:cubicBezTo>
                  <a:close/>
                </a:path>
              </a:pathLst>
            </a:custGeom>
            <a:gradFill>
              <a:gsLst>
                <a:gs pos="0">
                  <a:srgbClr val="D9D9D9"/>
                </a:gs>
                <a:gs pos="44000">
                  <a:srgbClr val="E4E4E4"/>
                </a:gs>
                <a:gs pos="57000">
                  <a:schemeClr val="accent6"/>
                </a:gs>
                <a:gs pos="69000">
                  <a:srgbClr val="EDEDED"/>
                </a:gs>
                <a:gs pos="100000">
                  <a:srgbClr val="EFEFEF"/>
                </a:gs>
              </a:gsLst>
              <a:lin ang="14099918" scaled="0"/>
            </a:gradFill>
            <a:ln>
              <a:noFill/>
            </a:ln>
            <a:effectLst>
              <a:outerShdw blurRad="57150" dist="19050" dir="1044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6" name="Google Shape;8096;p78"/>
          <p:cNvGrpSpPr/>
          <p:nvPr/>
        </p:nvGrpSpPr>
        <p:grpSpPr>
          <a:xfrm rot="2054663">
            <a:off x="431701" y="5613484"/>
            <a:ext cx="1686480" cy="466184"/>
            <a:chOff x="-17513606" y="13649049"/>
            <a:chExt cx="811038" cy="424853"/>
          </a:xfrm>
        </p:grpSpPr>
        <p:sp>
          <p:nvSpPr>
            <p:cNvPr id="8097" name="Google Shape;8097;p78"/>
            <p:cNvSpPr/>
            <p:nvPr/>
          </p:nvSpPr>
          <p:spPr>
            <a:xfrm>
              <a:off x="-17487801" y="13649102"/>
              <a:ext cx="759600" cy="4248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98" name="Google Shape;8098;p78"/>
            <p:cNvGrpSpPr/>
            <p:nvPr/>
          </p:nvGrpSpPr>
          <p:grpSpPr>
            <a:xfrm>
              <a:off x="-16729707" y="13649095"/>
              <a:ext cx="27139" cy="424767"/>
              <a:chOff x="-16729707" y="13649095"/>
              <a:chExt cx="27139" cy="424767"/>
            </a:xfrm>
          </p:grpSpPr>
          <p:grpSp>
            <p:nvGrpSpPr>
              <p:cNvPr id="8099" name="Google Shape;8099;p78"/>
              <p:cNvGrpSpPr/>
              <p:nvPr/>
            </p:nvGrpSpPr>
            <p:grpSpPr>
              <a:xfrm>
                <a:off x="-16729707" y="13649095"/>
                <a:ext cx="27139" cy="213667"/>
                <a:chOff x="-33920456" y="25174923"/>
                <a:chExt cx="54300" cy="427505"/>
              </a:xfrm>
            </p:grpSpPr>
            <p:sp>
              <p:nvSpPr>
                <p:cNvPr id="8100" name="Google Shape;8100;p78"/>
                <p:cNvSpPr/>
                <p:nvPr/>
              </p:nvSpPr>
              <p:spPr>
                <a:xfrm rot="5400000">
                  <a:off x="-33940556" y="25195023"/>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1" name="Google Shape;8101;p78"/>
                <p:cNvSpPr/>
                <p:nvPr/>
              </p:nvSpPr>
              <p:spPr>
                <a:xfrm rot="5400000">
                  <a:off x="-33940556" y="2552802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2" name="Google Shape;8102;p78"/>
                <p:cNvSpPr/>
                <p:nvPr/>
              </p:nvSpPr>
              <p:spPr>
                <a:xfrm rot="5400000">
                  <a:off x="-33940556" y="2544477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3" name="Google Shape;8103;p78"/>
                <p:cNvSpPr/>
                <p:nvPr/>
              </p:nvSpPr>
              <p:spPr>
                <a:xfrm rot="5400000">
                  <a:off x="-33940556" y="253615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4" name="Google Shape;8104;p78"/>
                <p:cNvSpPr/>
                <p:nvPr/>
              </p:nvSpPr>
              <p:spPr>
                <a:xfrm rot="5400000">
                  <a:off x="-33940556" y="2527827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05" name="Google Shape;8105;p78"/>
              <p:cNvGrpSpPr/>
              <p:nvPr/>
            </p:nvGrpSpPr>
            <p:grpSpPr>
              <a:xfrm>
                <a:off x="-16729707" y="13860195"/>
                <a:ext cx="27139" cy="213667"/>
                <a:chOff x="-33920456" y="25104726"/>
                <a:chExt cx="54300" cy="427505"/>
              </a:xfrm>
            </p:grpSpPr>
            <p:sp>
              <p:nvSpPr>
                <p:cNvPr id="8106" name="Google Shape;8106;p78"/>
                <p:cNvSpPr/>
                <p:nvPr/>
              </p:nvSpPr>
              <p:spPr>
                <a:xfrm rot="5400000">
                  <a:off x="-33940556" y="251248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7" name="Google Shape;8107;p78"/>
                <p:cNvSpPr/>
                <p:nvPr/>
              </p:nvSpPr>
              <p:spPr>
                <a:xfrm rot="5400000">
                  <a:off x="-33940556" y="25457831"/>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8" name="Google Shape;8108;p78"/>
                <p:cNvSpPr/>
                <p:nvPr/>
              </p:nvSpPr>
              <p:spPr>
                <a:xfrm rot="5400000">
                  <a:off x="-33940556" y="2537458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9" name="Google Shape;8109;p78"/>
                <p:cNvSpPr/>
                <p:nvPr/>
              </p:nvSpPr>
              <p:spPr>
                <a:xfrm rot="5400000">
                  <a:off x="-33940556" y="25291329"/>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0" name="Google Shape;8110;p78"/>
                <p:cNvSpPr/>
                <p:nvPr/>
              </p:nvSpPr>
              <p:spPr>
                <a:xfrm rot="5400000">
                  <a:off x="-33940556" y="2520807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11" name="Google Shape;8111;p78"/>
            <p:cNvGrpSpPr/>
            <p:nvPr/>
          </p:nvGrpSpPr>
          <p:grpSpPr>
            <a:xfrm rot="10800000">
              <a:off x="-17513606" y="13649049"/>
              <a:ext cx="27139" cy="424767"/>
              <a:chOff x="17049088" y="-9313524"/>
              <a:chExt cx="27139" cy="424767"/>
            </a:xfrm>
          </p:grpSpPr>
          <p:grpSp>
            <p:nvGrpSpPr>
              <p:cNvPr id="8112" name="Google Shape;8112;p78"/>
              <p:cNvGrpSpPr/>
              <p:nvPr/>
            </p:nvGrpSpPr>
            <p:grpSpPr>
              <a:xfrm>
                <a:off x="17049088" y="-9313524"/>
                <a:ext cx="27139" cy="213667"/>
                <a:chOff x="33664169" y="-20768691"/>
                <a:chExt cx="54300" cy="427505"/>
              </a:xfrm>
            </p:grpSpPr>
            <p:sp>
              <p:nvSpPr>
                <p:cNvPr id="8113" name="Google Shape;8113;p78"/>
                <p:cNvSpPr/>
                <p:nvPr/>
              </p:nvSpPr>
              <p:spPr>
                <a:xfrm rot="5400000">
                  <a:off x="33644069" y="-20748591"/>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4" name="Google Shape;8114;p78"/>
                <p:cNvSpPr/>
                <p:nvPr/>
              </p:nvSpPr>
              <p:spPr>
                <a:xfrm rot="5400000">
                  <a:off x="33644069" y="-2041558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5" name="Google Shape;8115;p78"/>
                <p:cNvSpPr/>
                <p:nvPr/>
              </p:nvSpPr>
              <p:spPr>
                <a:xfrm rot="5400000">
                  <a:off x="33644069" y="-2049883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6" name="Google Shape;8116;p78"/>
                <p:cNvSpPr/>
                <p:nvPr/>
              </p:nvSpPr>
              <p:spPr>
                <a:xfrm rot="5400000">
                  <a:off x="33644069" y="-205820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7" name="Google Shape;8117;p78"/>
                <p:cNvSpPr/>
                <p:nvPr/>
              </p:nvSpPr>
              <p:spPr>
                <a:xfrm rot="5400000">
                  <a:off x="33644069" y="-2066534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18" name="Google Shape;8118;p78"/>
              <p:cNvGrpSpPr/>
              <p:nvPr/>
            </p:nvGrpSpPr>
            <p:grpSpPr>
              <a:xfrm>
                <a:off x="17049088" y="-9102423"/>
                <a:ext cx="27139" cy="213667"/>
                <a:chOff x="33664169" y="-20838888"/>
                <a:chExt cx="54300" cy="427505"/>
              </a:xfrm>
            </p:grpSpPr>
            <p:sp>
              <p:nvSpPr>
                <p:cNvPr id="8119" name="Google Shape;8119;p78"/>
                <p:cNvSpPr/>
                <p:nvPr/>
              </p:nvSpPr>
              <p:spPr>
                <a:xfrm rot="5400000">
                  <a:off x="33644069" y="-208187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0" name="Google Shape;8120;p78"/>
                <p:cNvSpPr/>
                <p:nvPr/>
              </p:nvSpPr>
              <p:spPr>
                <a:xfrm rot="5400000">
                  <a:off x="33644069" y="-20485782"/>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1" name="Google Shape;8121;p78"/>
                <p:cNvSpPr/>
                <p:nvPr/>
              </p:nvSpPr>
              <p:spPr>
                <a:xfrm rot="5400000">
                  <a:off x="33644069" y="-2056903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2" name="Google Shape;8122;p78"/>
                <p:cNvSpPr/>
                <p:nvPr/>
              </p:nvSpPr>
              <p:spPr>
                <a:xfrm rot="5400000">
                  <a:off x="33644069" y="-20652285"/>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3" name="Google Shape;8123;p78"/>
                <p:cNvSpPr/>
                <p:nvPr/>
              </p:nvSpPr>
              <p:spPr>
                <a:xfrm rot="5400000">
                  <a:off x="33644069" y="-2073553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8124" name="Google Shape;8124;p78"/>
          <p:cNvGrpSpPr/>
          <p:nvPr/>
        </p:nvGrpSpPr>
        <p:grpSpPr>
          <a:xfrm rot="1088531">
            <a:off x="10736135" y="5298219"/>
            <a:ext cx="935772" cy="851229"/>
            <a:chOff x="-17263965" y="13200626"/>
            <a:chExt cx="450026" cy="775820"/>
          </a:xfrm>
        </p:grpSpPr>
        <p:sp>
          <p:nvSpPr>
            <p:cNvPr id="8125" name="Google Shape;8125;p78"/>
            <p:cNvSpPr/>
            <p:nvPr/>
          </p:nvSpPr>
          <p:spPr>
            <a:xfrm rot="-2745482">
              <a:off x="-17287415" y="13386761"/>
              <a:ext cx="497069" cy="403666"/>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126" name="Google Shape;8126;p78"/>
            <p:cNvGrpSpPr/>
            <p:nvPr/>
          </p:nvGrpSpPr>
          <p:grpSpPr>
            <a:xfrm>
              <a:off x="-16906019" y="13200626"/>
              <a:ext cx="92080" cy="408291"/>
              <a:chOff x="-16906019" y="13200626"/>
              <a:chExt cx="92080" cy="408291"/>
            </a:xfrm>
          </p:grpSpPr>
          <p:grpSp>
            <p:nvGrpSpPr>
              <p:cNvPr id="8127" name="Google Shape;8127;p78"/>
              <p:cNvGrpSpPr/>
              <p:nvPr/>
            </p:nvGrpSpPr>
            <p:grpSpPr>
              <a:xfrm>
                <a:off x="-16906019" y="13200626"/>
                <a:ext cx="52498" cy="211686"/>
                <a:chOff x="-34273220" y="24277627"/>
                <a:chExt cx="105039" cy="423541"/>
              </a:xfrm>
            </p:grpSpPr>
            <p:sp>
              <p:nvSpPr>
                <p:cNvPr id="8128" name="Google Shape;8128;p78"/>
                <p:cNvSpPr/>
                <p:nvPr/>
              </p:nvSpPr>
              <p:spPr>
                <a:xfrm rot="4716893">
                  <a:off x="-34296752" y="24316506"/>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9" name="Google Shape;8129;p78"/>
                <p:cNvSpPr/>
                <p:nvPr/>
              </p:nvSpPr>
              <p:spPr>
                <a:xfrm rot="4716893">
                  <a:off x="-34234314" y="2462664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0" name="Google Shape;8130;p78"/>
                <p:cNvSpPr/>
                <p:nvPr/>
              </p:nvSpPr>
              <p:spPr>
                <a:xfrm rot="4716893">
                  <a:off x="-34249923" y="2454911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1" name="Google Shape;8131;p78"/>
                <p:cNvSpPr/>
                <p:nvPr/>
              </p:nvSpPr>
              <p:spPr>
                <a:xfrm rot="4716893">
                  <a:off x="-34265533" y="2447157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2" name="Google Shape;8132;p78"/>
                <p:cNvSpPr/>
                <p:nvPr/>
              </p:nvSpPr>
              <p:spPr>
                <a:xfrm rot="4716893">
                  <a:off x="-34281143" y="2439404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33" name="Google Shape;8133;p78"/>
              <p:cNvGrpSpPr/>
              <p:nvPr/>
            </p:nvGrpSpPr>
            <p:grpSpPr>
              <a:xfrm>
                <a:off x="-16866437" y="13397232"/>
                <a:ext cx="52498" cy="211686"/>
                <a:chOff x="-34194026" y="24178429"/>
                <a:chExt cx="105039" cy="423541"/>
              </a:xfrm>
            </p:grpSpPr>
            <p:sp>
              <p:nvSpPr>
                <p:cNvPr id="8134" name="Google Shape;8134;p78"/>
                <p:cNvSpPr/>
                <p:nvPr/>
              </p:nvSpPr>
              <p:spPr>
                <a:xfrm rot="4716893">
                  <a:off x="-34217558" y="2421730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5" name="Google Shape;8135;p78"/>
                <p:cNvSpPr/>
                <p:nvPr/>
              </p:nvSpPr>
              <p:spPr>
                <a:xfrm rot="4716893">
                  <a:off x="-34155119" y="24527449"/>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6" name="Google Shape;8136;p78"/>
                <p:cNvSpPr/>
                <p:nvPr/>
              </p:nvSpPr>
              <p:spPr>
                <a:xfrm rot="4716893">
                  <a:off x="-34170729" y="2444991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7" name="Google Shape;8137;p78"/>
                <p:cNvSpPr/>
                <p:nvPr/>
              </p:nvSpPr>
              <p:spPr>
                <a:xfrm rot="4716893">
                  <a:off x="-34186338" y="2437237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8" name="Google Shape;8138;p78"/>
                <p:cNvSpPr/>
                <p:nvPr/>
              </p:nvSpPr>
              <p:spPr>
                <a:xfrm rot="4716893">
                  <a:off x="-34201948" y="2429484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39" name="Google Shape;8139;p78"/>
            <p:cNvGrpSpPr/>
            <p:nvPr/>
          </p:nvGrpSpPr>
          <p:grpSpPr>
            <a:xfrm rot="10800000">
              <a:off x="-17263965" y="13568155"/>
              <a:ext cx="92080" cy="408291"/>
              <a:chOff x="16734507" y="-9216153"/>
              <a:chExt cx="92080" cy="408291"/>
            </a:xfrm>
          </p:grpSpPr>
          <p:grpSp>
            <p:nvGrpSpPr>
              <p:cNvPr id="8140" name="Google Shape;8140;p78"/>
              <p:cNvGrpSpPr/>
              <p:nvPr/>
            </p:nvGrpSpPr>
            <p:grpSpPr>
              <a:xfrm>
                <a:off x="16734507" y="-9216153"/>
                <a:ext cx="52498" cy="211686"/>
                <a:chOff x="33034755" y="-20573872"/>
                <a:chExt cx="105039" cy="423541"/>
              </a:xfrm>
            </p:grpSpPr>
            <p:sp>
              <p:nvSpPr>
                <p:cNvPr id="8141" name="Google Shape;8141;p78"/>
                <p:cNvSpPr/>
                <p:nvPr/>
              </p:nvSpPr>
              <p:spPr>
                <a:xfrm rot="4716893">
                  <a:off x="33011223" y="-20534993"/>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2" name="Google Shape;8142;p78"/>
                <p:cNvSpPr/>
                <p:nvPr/>
              </p:nvSpPr>
              <p:spPr>
                <a:xfrm rot="4716893">
                  <a:off x="33073661" y="-2022485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3" name="Google Shape;8143;p78"/>
                <p:cNvSpPr/>
                <p:nvPr/>
              </p:nvSpPr>
              <p:spPr>
                <a:xfrm rot="4716893">
                  <a:off x="33058052" y="-2030238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4" name="Google Shape;8144;p78"/>
                <p:cNvSpPr/>
                <p:nvPr/>
              </p:nvSpPr>
              <p:spPr>
                <a:xfrm rot="4716893">
                  <a:off x="33042442" y="-2037992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5" name="Google Shape;8145;p78"/>
                <p:cNvSpPr/>
                <p:nvPr/>
              </p:nvSpPr>
              <p:spPr>
                <a:xfrm rot="4716893">
                  <a:off x="33026832" y="-20457458"/>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46" name="Google Shape;8146;p78"/>
              <p:cNvGrpSpPr/>
              <p:nvPr/>
            </p:nvGrpSpPr>
            <p:grpSpPr>
              <a:xfrm>
                <a:off x="16774088" y="-9019548"/>
                <a:ext cx="52498" cy="211686"/>
                <a:chOff x="33113949" y="-20673070"/>
                <a:chExt cx="105039" cy="423541"/>
              </a:xfrm>
            </p:grpSpPr>
            <p:sp>
              <p:nvSpPr>
                <p:cNvPr id="8147" name="Google Shape;8147;p78"/>
                <p:cNvSpPr/>
                <p:nvPr/>
              </p:nvSpPr>
              <p:spPr>
                <a:xfrm rot="4716893">
                  <a:off x="33090417" y="-2063419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8" name="Google Shape;8148;p78"/>
                <p:cNvSpPr/>
                <p:nvPr/>
              </p:nvSpPr>
              <p:spPr>
                <a:xfrm rot="4716893">
                  <a:off x="33152856" y="-20324050"/>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9" name="Google Shape;8149;p78"/>
                <p:cNvSpPr/>
                <p:nvPr/>
              </p:nvSpPr>
              <p:spPr>
                <a:xfrm rot="4716893">
                  <a:off x="33137246" y="-2040158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0" name="Google Shape;8150;p78"/>
                <p:cNvSpPr/>
                <p:nvPr/>
              </p:nvSpPr>
              <p:spPr>
                <a:xfrm rot="4716893">
                  <a:off x="33121637" y="-2047912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1" name="Google Shape;8151;p78"/>
                <p:cNvSpPr/>
                <p:nvPr/>
              </p:nvSpPr>
              <p:spPr>
                <a:xfrm rot="4716893">
                  <a:off x="33106027" y="-2055665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7" name="Rounded Rectangle 6"/>
          <p:cNvSpPr/>
          <p:nvPr/>
        </p:nvSpPr>
        <p:spPr>
          <a:xfrm>
            <a:off x="3134995" y="738505"/>
            <a:ext cx="6271895" cy="198247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Pngtree—student_1817853"/>
          <p:cNvPicPr>
            <a:picLocks noChangeAspect="1"/>
          </p:cNvPicPr>
          <p:nvPr/>
        </p:nvPicPr>
        <p:blipFill>
          <a:blip r:embed="rId3"/>
          <a:srcRect b="10398"/>
          <a:stretch>
            <a:fillRect/>
          </a:stretch>
        </p:blipFill>
        <p:spPr>
          <a:xfrm flipH="1">
            <a:off x="-2223770" y="429260"/>
            <a:ext cx="7336790" cy="6575425"/>
          </a:xfrm>
          <a:prstGeom prst="rect">
            <a:avLst/>
          </a:prstGeom>
        </p:spPr>
      </p:pic>
      <p:sp>
        <p:nvSpPr>
          <p:cNvPr id="10" name="Rounded Rectangle 9"/>
          <p:cNvSpPr/>
          <p:nvPr/>
        </p:nvSpPr>
        <p:spPr>
          <a:xfrm>
            <a:off x="3258185" y="2956560"/>
            <a:ext cx="7540625" cy="2825750"/>
          </a:xfrm>
          <a:prstGeom prst="round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p:nvPr/>
        </p:nvSpPr>
        <p:spPr>
          <a:xfrm>
            <a:off x="3816350" y="3783330"/>
            <a:ext cx="5937250" cy="1198880"/>
          </a:xfrm>
          <a:prstGeom prst="rect">
            <a:avLst/>
          </a:prstGeom>
          <a:noFill/>
        </p:spPr>
        <p:txBody>
          <a:bodyPr wrap="square" rtlCol="0">
            <a:spAutoFit/>
          </a:bodyPr>
          <a:lstStyle/>
          <a:p>
            <a:r>
              <a:rPr lang="en-US" sz="3600">
                <a:solidFill>
                  <a:schemeClr val="accent5">
                    <a:lumMod val="10000"/>
                  </a:schemeClr>
                </a:solidFill>
                <a:latin typeface="Times New Roman" panose="02020603050405020304" charset="0"/>
                <a:cs typeface="Times New Roman" panose="02020603050405020304" charset="0"/>
              </a:rPr>
              <a:t>Bạn cho biết điều kiện để mạch điện thắp sáng bóng đèn?</a:t>
            </a:r>
          </a:p>
        </p:txBody>
      </p:sp>
      <p:sp>
        <p:nvSpPr>
          <p:cNvPr id="12" name="Rounded Rectangle 11"/>
          <p:cNvSpPr/>
          <p:nvPr/>
        </p:nvSpPr>
        <p:spPr>
          <a:xfrm>
            <a:off x="3277870" y="2956560"/>
            <a:ext cx="7540625" cy="2825750"/>
          </a:xfrm>
          <a:prstGeom prst="round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accent5">
                    <a:lumMod val="10000"/>
                  </a:schemeClr>
                </a:solidFill>
                <a:latin typeface="Times New Roman" panose="02020603050405020304" charset="0"/>
                <a:cs typeface="Times New Roman" panose="02020603050405020304" charset="0"/>
                <a:sym typeface="+mn-ea"/>
              </a:rPr>
              <a:t>Đèn sáng nếu có dòng điện chạy qua một mạch kín từ cực dương của pin, qua bóng đèn đến cực âm của pin.</a:t>
            </a:r>
          </a:p>
        </p:txBody>
      </p:sp>
      <p:pic>
        <p:nvPicPr>
          <p:cNvPr id="13" name="Picture 12"/>
          <p:cNvPicPr>
            <a:picLocks noChangeAspect="1"/>
          </p:cNvPicPr>
          <p:nvPr/>
        </p:nvPicPr>
        <p:blipFill>
          <a:blip r:embed="rId4"/>
          <a:stretch>
            <a:fillRect/>
          </a:stretch>
        </p:blipFill>
        <p:spPr>
          <a:xfrm>
            <a:off x="3194685" y="1215390"/>
            <a:ext cx="6286500" cy="1028700"/>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1" animBg="1"/>
      <p:bldP spid="11" grpId="0"/>
      <p:bldP spid="12" grpId="0" bldLvl="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s 9"/>
          <p:cNvSpPr/>
          <p:nvPr/>
        </p:nvSpPr>
        <p:spPr>
          <a:xfrm>
            <a:off x="26035" y="-26035"/>
            <a:ext cx="12165965" cy="5485130"/>
          </a:xfrm>
          <a:prstGeom prst="rect">
            <a:avLst/>
          </a:prstGeom>
          <a:solidFill>
            <a:srgbClr val="F8EDEB">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s 5"/>
          <p:cNvSpPr/>
          <p:nvPr/>
        </p:nvSpPr>
        <p:spPr>
          <a:xfrm>
            <a:off x="15875" y="5448935"/>
            <a:ext cx="12160250" cy="140144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nhà bếp"/>
          <p:cNvPicPr>
            <a:picLocks noChangeAspect="1"/>
          </p:cNvPicPr>
          <p:nvPr/>
        </p:nvPicPr>
        <p:blipFill>
          <a:blip r:embed="rId3"/>
          <a:stretch>
            <a:fillRect/>
          </a:stretch>
        </p:blipFill>
        <p:spPr>
          <a:xfrm>
            <a:off x="2174240" y="-1205865"/>
            <a:ext cx="7573010" cy="7573010"/>
          </a:xfrm>
          <a:prstGeom prst="rect">
            <a:avLst/>
          </a:prstGeom>
        </p:spPr>
      </p:pic>
      <p:pic>
        <p:nvPicPr>
          <p:cNvPr id="5" name="Picture 4" descr="—Pngtree—happy   girl_1103799"/>
          <p:cNvPicPr>
            <a:picLocks noChangeAspect="1"/>
          </p:cNvPicPr>
          <p:nvPr/>
        </p:nvPicPr>
        <p:blipFill>
          <a:blip r:embed="rId4"/>
          <a:srcRect b="6825"/>
          <a:stretch>
            <a:fillRect/>
          </a:stretch>
        </p:blipFill>
        <p:spPr>
          <a:xfrm>
            <a:off x="0" y="3806825"/>
            <a:ext cx="3113405" cy="2901315"/>
          </a:xfrm>
          <a:prstGeom prst="rect">
            <a:avLst/>
          </a:prstGeom>
        </p:spPr>
      </p:pic>
      <p:pic>
        <p:nvPicPr>
          <p:cNvPr id="8" name="Picture 7"/>
          <p:cNvPicPr>
            <a:picLocks noChangeAspect="1"/>
          </p:cNvPicPr>
          <p:nvPr/>
        </p:nvPicPr>
        <p:blipFill>
          <a:blip r:embed="rId5"/>
          <a:srcRect b="22500"/>
          <a:stretch>
            <a:fillRect/>
          </a:stretch>
        </p:blipFill>
        <p:spPr>
          <a:xfrm>
            <a:off x="9387205" y="0"/>
            <a:ext cx="2804795" cy="2174240"/>
          </a:xfrm>
          <a:prstGeom prst="rect">
            <a:avLst/>
          </a:prstGeom>
        </p:spPr>
      </p:pic>
      <p:pic>
        <p:nvPicPr>
          <p:cNvPr id="9" name="Picture 8"/>
          <p:cNvPicPr>
            <a:picLocks noChangeAspect="1"/>
          </p:cNvPicPr>
          <p:nvPr/>
        </p:nvPicPr>
        <p:blipFill>
          <a:blip r:embed="rId5"/>
          <a:srcRect b="22500"/>
          <a:stretch>
            <a:fillRect/>
          </a:stretch>
        </p:blipFill>
        <p:spPr>
          <a:xfrm>
            <a:off x="0" y="0"/>
            <a:ext cx="2804795" cy="2174240"/>
          </a:xfrm>
          <a:prstGeom prst="rect">
            <a:avLst/>
          </a:prstGeom>
        </p:spPr>
      </p:pic>
      <p:pic>
        <p:nvPicPr>
          <p:cNvPr id="3" name="Picture 2" descr="quạt"/>
          <p:cNvPicPr>
            <a:picLocks noChangeAspect="1"/>
          </p:cNvPicPr>
          <p:nvPr/>
        </p:nvPicPr>
        <p:blipFill>
          <a:blip r:embed="rId6"/>
          <a:srcRect l="17215" t="7943" r="18204" b="27784"/>
          <a:stretch>
            <a:fillRect/>
          </a:stretch>
        </p:blipFill>
        <p:spPr>
          <a:xfrm>
            <a:off x="9505315" y="2939415"/>
            <a:ext cx="2529840" cy="2517775"/>
          </a:xfrm>
          <a:prstGeom prst="ellipse">
            <a:avLst/>
          </a:prstGeom>
        </p:spPr>
      </p:pic>
      <p:pic>
        <p:nvPicPr>
          <p:cNvPr id="7" name="Picture 6" descr="quạt"/>
          <p:cNvPicPr>
            <a:picLocks noChangeAspect="1"/>
          </p:cNvPicPr>
          <p:nvPr/>
        </p:nvPicPr>
        <p:blipFill>
          <a:blip r:embed="rId6"/>
          <a:srcRect l="17215" t="72119" r="18204" b="6289"/>
          <a:stretch>
            <a:fillRect/>
          </a:stretch>
        </p:blipFill>
        <p:spPr>
          <a:xfrm>
            <a:off x="9505315" y="5436235"/>
            <a:ext cx="2529840" cy="845820"/>
          </a:xfrm>
          <a:prstGeom prst="rect">
            <a:avLst/>
          </a:prstGeom>
        </p:spPr>
      </p:pic>
      <p:sp>
        <p:nvSpPr>
          <p:cNvPr id="16" name="Rectangles 15"/>
          <p:cNvSpPr/>
          <p:nvPr/>
        </p:nvSpPr>
        <p:spPr>
          <a:xfrm>
            <a:off x="127635" y="127000"/>
            <a:ext cx="2857500" cy="2238375"/>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s 17"/>
          <p:cNvSpPr/>
          <p:nvPr/>
        </p:nvSpPr>
        <p:spPr>
          <a:xfrm>
            <a:off x="9302750" y="127000"/>
            <a:ext cx="2857500" cy="2238375"/>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s 18"/>
          <p:cNvSpPr/>
          <p:nvPr/>
        </p:nvSpPr>
        <p:spPr>
          <a:xfrm>
            <a:off x="4256405" y="3698875"/>
            <a:ext cx="2857500" cy="2238375"/>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s 19"/>
          <p:cNvSpPr/>
          <p:nvPr/>
        </p:nvSpPr>
        <p:spPr>
          <a:xfrm>
            <a:off x="9177655" y="2795905"/>
            <a:ext cx="2857500" cy="3486150"/>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500" fill="hold"/>
                                        <p:tgtEl>
                                          <p:spTgt spid="3"/>
                                        </p:tgtEl>
                                        <p:attrNameLst>
                                          <p:attrName>r</p:attrName>
                                        </p:attrNameLst>
                                      </p:cBhvr>
                                    </p:animRot>
                                  </p:childTnLst>
                                </p:cTn>
                              </p:par>
                              <p:par>
                                <p:cTn id="7" presetID="0" presetClass="path" presetSubtype="0" repeatCount="indefinite" accel="50000" decel="50000" fill="hold" nodeType="withEffect">
                                  <p:stCondLst>
                                    <p:cond delay="0"/>
                                  </p:stCondLst>
                                  <p:childTnLst>
                                    <p:animMotion origin="layout" path="M 0 0 L 0.626927 0.00546296 " pathEditMode="relative" rAng="0" ptsTypes="">
                                      <p:cBhvr>
                                        <p:cTn id="8" dur="5000" fill="hold"/>
                                        <p:tgtEl>
                                          <p:spTgt spid="5"/>
                                        </p:tgtEl>
                                        <p:attrNameLst>
                                          <p:attrName>ppt_x</p:attrName>
                                          <p:attrName>ppt_y</p:attrName>
                                        </p:attrNameLst>
                                      </p:cBhvr>
                                      <p:rCtr x="9400" y="100"/>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35" presetClass="emph" presetSubtype="0" repeatCount="indefinite" fill="hold" grpId="1" nodeType="withEffect">
                                  <p:stCondLst>
                                    <p:cond delay="0"/>
                                  </p:stCondLst>
                                  <p:endCondLst>
                                    <p:cond evt="onNext" delay="0">
                                      <p:tgtEl>
                                        <p:sldTgt/>
                                      </p:tgtEl>
                                    </p:cond>
                                  </p:endCondLst>
                                  <p:childTnLst>
                                    <p:anim calcmode="discrete" valueType="str">
                                      <p:cBhvr>
                                        <p:cTn id="14" dur="1000" fill="hold"/>
                                        <p:tgtEl>
                                          <p:spTgt spid="16"/>
                                        </p:tgtEl>
                                        <p:attrNameLst>
                                          <p:attrName>style.visibility</p:attrName>
                                        </p:attrNameLst>
                                      </p:cBhvr>
                                      <p:tavLst>
                                        <p:tav tm="0">
                                          <p:val>
                                            <p:strVal val="hidden"/>
                                          </p:val>
                                        </p:tav>
                                        <p:tav tm="50000">
                                          <p:val>
                                            <p:strVal val="visible"/>
                                          </p:val>
                                        </p:tav>
                                      </p:tavLst>
                                    </p:anim>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2"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35" presetClass="emph" presetSubtype="0" repeatCount="indefinite" fill="hold" grpId="1" nodeType="withEffect">
                                  <p:stCondLst>
                                    <p:cond delay="0"/>
                                  </p:stCondLst>
                                  <p:endCondLst>
                                    <p:cond evt="onNext" delay="0">
                                      <p:tgtEl>
                                        <p:sldTgt/>
                                      </p:tgtEl>
                                    </p:cond>
                                  </p:endCondLst>
                                  <p:childTnLst>
                                    <p:anim calcmode="discrete" valueType="str">
                                      <p:cBhvr>
                                        <p:cTn id="22" dur="1000" fill="hold"/>
                                        <p:tgtEl>
                                          <p:spTgt spid="18"/>
                                        </p:tgtEl>
                                        <p:attrNameLst>
                                          <p:attrName>style.visibility</p:attrName>
                                        </p:attrNameLst>
                                      </p:cBhvr>
                                      <p:tavLst>
                                        <p:tav tm="0">
                                          <p:val>
                                            <p:strVal val="hidden"/>
                                          </p:val>
                                        </p:tav>
                                        <p:tav tm="50000">
                                          <p:val>
                                            <p:strVal val="visible"/>
                                          </p:val>
                                        </p:tav>
                                      </p:tavLst>
                                    </p:anim>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2" nodeType="clickEffect">
                                  <p:stCondLst>
                                    <p:cond delay="0"/>
                                  </p:stCondLst>
                                  <p:childTnLst>
                                    <p:set>
                                      <p:cBhvr>
                                        <p:cTn id="26" dur="1" fill="hold">
                                          <p:stCondLst>
                                            <p:cond delay="0"/>
                                          </p:stCondLst>
                                        </p:cTn>
                                        <p:tgtEl>
                                          <p:spTgt spid="18"/>
                                        </p:tgtEl>
                                        <p:attrNameLst>
                                          <p:attrName>style.visibility</p:attrName>
                                        </p:attrNameLst>
                                      </p:cBhvr>
                                      <p:to>
                                        <p:strVal val="hidden"/>
                                      </p:to>
                                    </p:set>
                                  </p:childTnLst>
                                </p:cTn>
                              </p:par>
                              <p:par>
                                <p:cTn id="27" presetID="1"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35" presetClass="emph" presetSubtype="0" repeatCount="indefinite" fill="hold" grpId="1" nodeType="withEffect">
                                  <p:stCondLst>
                                    <p:cond delay="0"/>
                                  </p:stCondLst>
                                  <p:endCondLst>
                                    <p:cond evt="onNext" delay="0">
                                      <p:tgtEl>
                                        <p:sldTgt/>
                                      </p:tgtEl>
                                    </p:cond>
                                  </p:endCondLst>
                                  <p:childTnLst>
                                    <p:anim calcmode="discrete" valueType="str">
                                      <p:cBhvr>
                                        <p:cTn id="30" dur="1000" fill="hold"/>
                                        <p:tgtEl>
                                          <p:spTgt spid="19"/>
                                        </p:tgtEl>
                                        <p:attrNameLst>
                                          <p:attrName>style.visibility</p:attrName>
                                        </p:attrNameLst>
                                      </p:cBhvr>
                                      <p:tavLst>
                                        <p:tav tm="0">
                                          <p:val>
                                            <p:strVal val="hidden"/>
                                          </p:val>
                                        </p:tav>
                                        <p:tav tm="50000">
                                          <p:val>
                                            <p:strVal val="visible"/>
                                          </p:val>
                                        </p:tav>
                                      </p:tavLst>
                                    </p:anim>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2" nodeType="clickEffect">
                                  <p:stCondLst>
                                    <p:cond delay="0"/>
                                  </p:stCondLst>
                                  <p:childTnLst>
                                    <p:set>
                                      <p:cBhvr>
                                        <p:cTn id="34" dur="1" fill="hold">
                                          <p:stCondLst>
                                            <p:cond delay="0"/>
                                          </p:stCondLst>
                                        </p:cTn>
                                        <p:tgtEl>
                                          <p:spTgt spid="19"/>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childTnLst>
                                </p:cTn>
                              </p:par>
                              <p:par>
                                <p:cTn id="37" presetID="35" presetClass="emph" presetSubtype="0" repeatCount="indefinite" fill="hold" grpId="1" nodeType="withEffect">
                                  <p:stCondLst>
                                    <p:cond delay="0"/>
                                  </p:stCondLst>
                                  <p:endCondLst>
                                    <p:cond evt="onNext" delay="0">
                                      <p:tgtEl>
                                        <p:sldTgt/>
                                      </p:tgtEl>
                                    </p:cond>
                                  </p:endCondLst>
                                  <p:childTnLst>
                                    <p:anim calcmode="discrete" valueType="str">
                                      <p:cBhvr>
                                        <p:cTn id="38" dur="1000" fill="hold"/>
                                        <p:tgtEl>
                                          <p:spTgt spid="20"/>
                                        </p:tgtEl>
                                        <p:attrNameLst>
                                          <p:attrName>style.visibility</p:attrName>
                                        </p:attrNameLst>
                                      </p:cBhvr>
                                      <p:tavLst>
                                        <p:tav tm="0">
                                          <p:val>
                                            <p:strVal val="hidden"/>
                                          </p:val>
                                        </p:tav>
                                        <p:tav tm="50000">
                                          <p:val>
                                            <p:strVal val="visible"/>
                                          </p:val>
                                        </p:tav>
                                      </p:tavLst>
                                    </p:anim>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2" nodeType="clickEffect">
                                  <p:stCondLst>
                                    <p:cond delay="0"/>
                                  </p:stCondLst>
                                  <p:childTnLst>
                                    <p:set>
                                      <p:cBhvr>
                                        <p:cTn id="42" dur="1" fill="hold">
                                          <p:stCondLst>
                                            <p:cond delay="0"/>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6" grpId="2" animBg="1"/>
      <p:bldP spid="18" grpId="0" bldLvl="0" animBg="1"/>
      <p:bldP spid="18" grpId="1" bldLvl="0" animBg="1"/>
      <p:bldP spid="18" grpId="2" bldLvl="0" animBg="1"/>
      <p:bldP spid="19" grpId="0" bldLvl="0" animBg="1"/>
      <p:bldP spid="19" grpId="1" bldLvl="0" animBg="1"/>
      <p:bldP spid="19" grpId="2" bldLvl="0" animBg="1"/>
      <p:bldP spid="20" grpId="0" bldLvl="0" animBg="1"/>
      <p:bldP spid="20" grpId="1" bldLvl="0" animBg="1"/>
      <p:bldP spid="20" grpId="2"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s 8"/>
          <p:cNvSpPr/>
          <p:nvPr/>
        </p:nvSpPr>
        <p:spPr>
          <a:xfrm>
            <a:off x="-54610" y="635"/>
            <a:ext cx="5441950" cy="6920230"/>
          </a:xfrm>
          <a:prstGeom prst="rect">
            <a:avLst/>
          </a:prstGeom>
          <a:solidFill>
            <a:srgbClr val="CCF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Content Placeholder 4" descr="thủy diẹn"/>
          <p:cNvPicPr>
            <a:picLocks noGrp="1" noChangeAspect="1"/>
          </p:cNvPicPr>
          <p:nvPr>
            <p:ph sz="half" idx="1"/>
          </p:nvPr>
        </p:nvPicPr>
        <p:blipFill>
          <a:blip r:embed="rId2"/>
          <a:srcRect t="25137"/>
          <a:stretch>
            <a:fillRect/>
          </a:stretch>
        </p:blipFill>
        <p:spPr>
          <a:xfrm>
            <a:off x="5335270" y="1270"/>
            <a:ext cx="6856730" cy="6856730"/>
          </a:xfrm>
          <a:prstGeom prst="rect">
            <a:avLst/>
          </a:prstGeom>
        </p:spPr>
      </p:pic>
      <p:pic>
        <p:nvPicPr>
          <p:cNvPr id="7" name="Content Placeholder 6" descr="nhà máy"/>
          <p:cNvPicPr>
            <a:picLocks noGrp="1" noChangeAspect="1"/>
          </p:cNvPicPr>
          <p:nvPr>
            <p:ph sz="half" idx="2"/>
          </p:nvPr>
        </p:nvPicPr>
        <p:blipFill>
          <a:blip r:embed="rId3"/>
          <a:srcRect t="49730" b="-3269"/>
          <a:stretch>
            <a:fillRect/>
          </a:stretch>
        </p:blipFill>
        <p:spPr>
          <a:xfrm>
            <a:off x="-308610" y="2200275"/>
            <a:ext cx="6033770" cy="3918585"/>
          </a:xfrm>
          <a:prstGeom prst="rect">
            <a:avLst/>
          </a:prstGeom>
        </p:spPr>
      </p:pic>
      <p:sp>
        <p:nvSpPr>
          <p:cNvPr id="10" name="Rectangles 9"/>
          <p:cNvSpPr/>
          <p:nvPr/>
        </p:nvSpPr>
        <p:spPr>
          <a:xfrm>
            <a:off x="-54610" y="5678170"/>
            <a:ext cx="5390515" cy="1179830"/>
          </a:xfrm>
          <a:prstGeom prst="rect">
            <a:avLst/>
          </a:prstGeom>
          <a:solidFill>
            <a:srgbClr val="82DE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8761095" y="653415"/>
            <a:ext cx="3602379" cy="752475"/>
            <a:chOff x="14358" y="1029"/>
            <a:chExt cx="5084" cy="1185"/>
          </a:xfrm>
        </p:grpSpPr>
        <p:sp>
          <p:nvSpPr>
            <p:cNvPr id="11" name="Rounded Rectangle 10"/>
            <p:cNvSpPr/>
            <p:nvPr/>
          </p:nvSpPr>
          <p:spPr>
            <a:xfrm>
              <a:off x="14358" y="1029"/>
              <a:ext cx="4652" cy="1185"/>
            </a:xfrm>
            <a:prstGeom prst="roundRect">
              <a:avLst>
                <a:gd name="adj" fmla="val 48280"/>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1"/>
            <p:cNvSpPr txBox="1"/>
            <p:nvPr/>
          </p:nvSpPr>
          <p:spPr>
            <a:xfrm>
              <a:off x="14600" y="1210"/>
              <a:ext cx="4842" cy="822"/>
            </a:xfrm>
            <a:prstGeom prst="rect">
              <a:avLst/>
            </a:prstGeom>
            <a:noFill/>
          </p:spPr>
          <p:txBody>
            <a:bodyPr wrap="square" rtlCol="0">
              <a:spAutoFit/>
            </a:bodyPr>
            <a:lstStyle/>
            <a:p>
              <a:r>
                <a:rPr lang="en-US" sz="2800">
                  <a:solidFill>
                    <a:schemeClr val="accent1"/>
                  </a:solidFill>
                  <a:latin typeface="Times New Roman" panose="02020603050405020304" charset="0"/>
                  <a:cs typeface="Times New Roman" panose="02020603050405020304" charset="0"/>
                </a:rPr>
                <a:t>Nhà máy thủy điện</a:t>
              </a:r>
            </a:p>
          </p:txBody>
        </p:sp>
      </p:grpSp>
      <p:grpSp>
        <p:nvGrpSpPr>
          <p:cNvPr id="14" name="Group 13"/>
          <p:cNvGrpSpPr/>
          <p:nvPr/>
        </p:nvGrpSpPr>
        <p:grpSpPr>
          <a:xfrm>
            <a:off x="742950" y="1116965"/>
            <a:ext cx="3584876" cy="752475"/>
            <a:chOff x="14358" y="1029"/>
            <a:chExt cx="5145" cy="1185"/>
          </a:xfrm>
        </p:grpSpPr>
        <p:sp>
          <p:nvSpPr>
            <p:cNvPr id="15" name="Rounded Rectangle 14"/>
            <p:cNvSpPr/>
            <p:nvPr/>
          </p:nvSpPr>
          <p:spPr>
            <a:xfrm>
              <a:off x="14358" y="1029"/>
              <a:ext cx="4652" cy="1185"/>
            </a:xfrm>
            <a:prstGeom prst="roundRect">
              <a:avLst>
                <a:gd name="adj" fmla="val 48280"/>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5"/>
            <p:cNvSpPr txBox="1"/>
            <p:nvPr/>
          </p:nvSpPr>
          <p:spPr>
            <a:xfrm>
              <a:off x="14661" y="1211"/>
              <a:ext cx="4842" cy="822"/>
            </a:xfrm>
            <a:prstGeom prst="rect">
              <a:avLst/>
            </a:prstGeom>
            <a:noFill/>
            <a:ln>
              <a:noFill/>
            </a:ln>
          </p:spPr>
          <p:txBody>
            <a:bodyPr wrap="square" rtlCol="0">
              <a:spAutoFit/>
            </a:bodyPr>
            <a:lstStyle/>
            <a:p>
              <a:r>
                <a:rPr lang="en-US" sz="2800">
                  <a:solidFill>
                    <a:schemeClr val="accent2">
                      <a:lumMod val="75000"/>
                    </a:schemeClr>
                  </a:solidFill>
                  <a:latin typeface="Times New Roman" panose="02020603050405020304" charset="0"/>
                  <a:cs typeface="Times New Roman" panose="02020603050405020304" charset="0"/>
                </a:rPr>
                <a:t>Nhà máy nhiệt điện</a:t>
              </a:r>
            </a:p>
          </p:txBody>
        </p:sp>
      </p:gr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nodeType="clickEffect">
                                  <p:stCondLst>
                                    <p:cond delay="0"/>
                                  </p:stCondLst>
                                  <p:childTnLst>
                                    <p:set>
                                      <p:cBhvr>
                                        <p:cTn id="6" dur="500"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nodeType="clickEffect">
                                  <p:stCondLst>
                                    <p:cond delay="0"/>
                                  </p:stCondLst>
                                  <p:childTnLst>
                                    <p:set>
                                      <p:cBhvr>
                                        <p:cTn id="12" dur="500"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lstStyle/>
          <a:p>
            <a:endParaRPr lang="en-US"/>
          </a:p>
        </p:txBody>
      </p:sp>
      <p:sp>
        <p:nvSpPr>
          <p:cNvPr id="6" name="Right Triangle 5"/>
          <p:cNvSpPr/>
          <p:nvPr/>
        </p:nvSpPr>
        <p:spPr>
          <a:xfrm>
            <a:off x="-1270" y="-9525"/>
            <a:ext cx="12194540" cy="6867525"/>
          </a:xfrm>
          <a:prstGeom prst="rtTriangle">
            <a:avLst/>
          </a:prstGeom>
          <a:solidFill>
            <a:srgbClr val="DDBE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p:cNvSpPr/>
          <p:nvPr/>
        </p:nvSpPr>
        <p:spPr>
          <a:xfrm flipH="1" flipV="1">
            <a:off x="11430" y="0"/>
            <a:ext cx="12194540" cy="6867525"/>
          </a:xfrm>
          <a:prstGeom prst="rtTriangle">
            <a:avLst/>
          </a:prstGeom>
          <a:solidFill>
            <a:srgbClr val="FCD5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Content Placeholder 9" descr="kisspng-scalable-vector-graphics-computer-icons-automotive-battery-png-icons-and-graphics-page-13-png-rep-5ce86170e269f9.0776818615587331689274"/>
          <p:cNvPicPr>
            <a:picLocks noGrp="1" noChangeAspect="1"/>
          </p:cNvPicPr>
          <p:nvPr>
            <p:ph sz="half" idx="1"/>
          </p:nvPr>
        </p:nvPicPr>
        <p:blipFill>
          <a:blip r:embed="rId2"/>
          <a:stretch>
            <a:fillRect/>
          </a:stretch>
        </p:blipFill>
        <p:spPr>
          <a:xfrm>
            <a:off x="7538085" y="193040"/>
            <a:ext cx="4351655" cy="4351655"/>
          </a:xfrm>
          <a:prstGeom prst="rect">
            <a:avLst/>
          </a:prstGeom>
        </p:spPr>
      </p:pic>
      <p:pic>
        <p:nvPicPr>
          <p:cNvPr id="13" name="Content Placeholder 12" descr="kisspng-battery-charger-automotive-battery-clip-art-battery-cliparts-5a8499769f81d2.8093036815186394786534"/>
          <p:cNvPicPr>
            <a:picLocks noGrp="1" noChangeAspect="1"/>
          </p:cNvPicPr>
          <p:nvPr>
            <p:ph sz="half" idx="2"/>
          </p:nvPr>
        </p:nvPicPr>
        <p:blipFill>
          <a:blip r:embed="rId3"/>
          <a:stretch>
            <a:fillRect/>
          </a:stretch>
        </p:blipFill>
        <p:spPr>
          <a:xfrm>
            <a:off x="11430" y="1691005"/>
            <a:ext cx="4351655" cy="4351655"/>
          </a:xfrm>
          <a:prstGeom prst="rect">
            <a:avLst/>
          </a:prstGeom>
        </p:spPr>
      </p:pic>
      <p:grpSp>
        <p:nvGrpSpPr>
          <p:cNvPr id="15" name="Group 14"/>
          <p:cNvGrpSpPr/>
          <p:nvPr/>
        </p:nvGrpSpPr>
        <p:grpSpPr>
          <a:xfrm>
            <a:off x="4282440" y="5575300"/>
            <a:ext cx="1762125" cy="752475"/>
            <a:chOff x="14358" y="1029"/>
            <a:chExt cx="4652" cy="1185"/>
          </a:xfrm>
        </p:grpSpPr>
        <p:sp>
          <p:nvSpPr>
            <p:cNvPr id="16" name="Rounded Rectangle 15"/>
            <p:cNvSpPr/>
            <p:nvPr/>
          </p:nvSpPr>
          <p:spPr>
            <a:xfrm>
              <a:off x="14358" y="1029"/>
              <a:ext cx="4652" cy="1185"/>
            </a:xfrm>
            <a:prstGeom prst="roundRect">
              <a:avLst>
                <a:gd name="adj" fmla="val 48280"/>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6"/>
            <p:cNvSpPr txBox="1"/>
            <p:nvPr/>
          </p:nvSpPr>
          <p:spPr>
            <a:xfrm>
              <a:off x="15976" y="1211"/>
              <a:ext cx="2329" cy="822"/>
            </a:xfrm>
            <a:prstGeom prst="rect">
              <a:avLst/>
            </a:prstGeom>
            <a:noFill/>
            <a:ln>
              <a:noFill/>
            </a:ln>
          </p:spPr>
          <p:txBody>
            <a:bodyPr wrap="square" rtlCol="0">
              <a:spAutoFit/>
            </a:bodyPr>
            <a:lstStyle/>
            <a:p>
              <a:r>
                <a:rPr lang="en-US" sz="2800">
                  <a:solidFill>
                    <a:schemeClr val="accent2">
                      <a:lumMod val="75000"/>
                    </a:schemeClr>
                  </a:solidFill>
                  <a:latin typeface="Times New Roman" panose="02020603050405020304" charset="0"/>
                  <a:cs typeface="Times New Roman" panose="02020603050405020304" charset="0"/>
                </a:rPr>
                <a:t>Pin</a:t>
              </a:r>
            </a:p>
          </p:txBody>
        </p:sp>
      </p:grpSp>
      <p:grpSp>
        <p:nvGrpSpPr>
          <p:cNvPr id="18" name="Group 17"/>
          <p:cNvGrpSpPr/>
          <p:nvPr/>
        </p:nvGrpSpPr>
        <p:grpSpPr>
          <a:xfrm>
            <a:off x="5153660" y="456565"/>
            <a:ext cx="2484120" cy="752475"/>
            <a:chOff x="14358" y="1029"/>
            <a:chExt cx="4652" cy="1185"/>
          </a:xfrm>
        </p:grpSpPr>
        <p:sp>
          <p:nvSpPr>
            <p:cNvPr id="19" name="Rounded Rectangle 18"/>
            <p:cNvSpPr/>
            <p:nvPr/>
          </p:nvSpPr>
          <p:spPr>
            <a:xfrm>
              <a:off x="14358" y="1029"/>
              <a:ext cx="4652" cy="1185"/>
            </a:xfrm>
            <a:prstGeom prst="roundRect">
              <a:avLst>
                <a:gd name="adj" fmla="val 48280"/>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9"/>
            <p:cNvSpPr txBox="1"/>
            <p:nvPr/>
          </p:nvSpPr>
          <p:spPr>
            <a:xfrm>
              <a:off x="14845" y="1191"/>
              <a:ext cx="3742" cy="822"/>
            </a:xfrm>
            <a:prstGeom prst="rect">
              <a:avLst/>
            </a:prstGeom>
            <a:noFill/>
          </p:spPr>
          <p:txBody>
            <a:bodyPr wrap="square" rtlCol="0">
              <a:spAutoFit/>
            </a:bodyPr>
            <a:lstStyle/>
            <a:p>
              <a:r>
                <a:rPr lang="en-US" sz="2800">
                  <a:solidFill>
                    <a:schemeClr val="accent1"/>
                  </a:solidFill>
                  <a:latin typeface="Times New Roman" panose="02020603050405020304" charset="0"/>
                  <a:cs typeface="Times New Roman" panose="02020603050405020304" charset="0"/>
                </a:rPr>
                <a:t>Bình ắc quy</a:t>
              </a:r>
            </a:p>
          </p:txBody>
        </p:sp>
      </p:gr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500" fill="hold">
                                          <p:stCondLst>
                                            <p:cond delay="0"/>
                                          </p:stCondLst>
                                        </p:cTn>
                                        <p:tgtEl>
                                          <p:spTgt spid="13"/>
                                        </p:tgtEl>
                                        <p:attrNameLst>
                                          <p:attrName>style.visibility</p:attrName>
                                        </p:attrNameLst>
                                      </p:cBhvr>
                                      <p:to>
                                        <p:strVal val="visible"/>
                                      </p:to>
                                    </p:set>
                                    <p:animEffect transition="in" filter="wedg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linds(horizontal)">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0" presetClass="entr" presetSubtype="0" fill="hold" nodeType="clickEffect">
                                  <p:stCondLst>
                                    <p:cond delay="0"/>
                                  </p:stCondLst>
                                  <p:childTnLst>
                                    <p:set>
                                      <p:cBhvr>
                                        <p:cTn id="16" dur="500" fill="hold">
                                          <p:stCondLst>
                                            <p:cond delay="0"/>
                                          </p:stCondLst>
                                        </p:cTn>
                                        <p:tgtEl>
                                          <p:spTgt spid="10"/>
                                        </p:tgtEl>
                                        <p:attrNameLst>
                                          <p:attrName>style.visibility</p:attrName>
                                        </p:attrNameLst>
                                      </p:cBhvr>
                                      <p:to>
                                        <p:strVal val="visible"/>
                                      </p:to>
                                    </p:set>
                                    <p:animEffect transition="in" filter="wedg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linds(horizontal)">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nhạc-đọc-vè-dài">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5671931" y="3601278"/>
            <a:ext cx="609600" cy="609600"/>
          </a:xfrm>
          <a:prstGeom prst="rect">
            <a:avLst/>
          </a:prstGeom>
        </p:spPr>
      </p:pic>
    </p:spTree>
    <p:extLst>
      <p:ext uri="{BB962C8B-B14F-4D97-AF65-F5344CB8AC3E}">
        <p14:creationId xmlns:p14="http://schemas.microsoft.com/office/powerpoint/2010/main" val="1284085042"/>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7"/>
                    </p:tgtEl>
                  </p:cond>
                </p:stCondLst>
                <p:endSync evt="end" delay="0">
                  <p:rtn val="all"/>
                </p:endSync>
                <p:childTnLst>
                  <p:par>
                    <p:cTn id="3" fill="hold">
                      <p:stCondLst>
                        <p:cond delay="0"/>
                      </p:stCondLst>
                      <p:childTnLst>
                        <p:par>
                          <p:cTn id="4" fill="hold">
                            <p:stCondLst>
                              <p:cond delay="0"/>
                            </p:stCondLst>
                            <p:childTnLst>
                              <p:par>
                                <p:cTn id="5" presetID="1" presetClass="mediacall" presetSubtype="0" fill="hold" nodeType="afterEffect">
                                  <p:stCondLst>
                                    <p:cond delay="0"/>
                                  </p:stCondLst>
                                  <p:childTnLst>
                                    <p:cmd type="call" cmd="playFrom(0.0)">
                                      <p:cBhvr>
                                        <p:cTn id="6" dur="162977" fill="hold"/>
                                        <p:tgtEl>
                                          <p:spTgt spid="7"/>
                                        </p:tgtEl>
                                      </p:cBhvr>
                                    </p:cmd>
                                  </p:childTnLst>
                                </p:cTn>
                              </p:par>
                            </p:childTnLst>
                          </p:cTn>
                        </p:par>
                      </p:childTnLst>
                    </p:cTn>
                  </p:par>
                </p:childTnLst>
              </p:cTn>
              <p:nextCondLst>
                <p:cond evt="onClick" delay="0">
                  <p:tgtEl>
                    <p:spTgt spid="7"/>
                  </p:tgtEl>
                </p:cond>
              </p:nextCondLst>
            </p:seq>
            <p:audio>
              <p:cMediaNode vol="80000">
                <p:cTn id="7" fill="hold" display="0">
                  <p:stCondLst>
                    <p:cond delay="indefinite"/>
                  </p:stCondLst>
                  <p:endCondLst>
                    <p:cond evt="onStopAudio" delay="0">
                      <p:tgtEl>
                        <p:sldTgt/>
                      </p:tgtEl>
                    </p:cond>
                  </p:endCondLst>
                </p:cTn>
                <p:tgtEl>
                  <p:spTgt spid="7"/>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9"/>
          <p:cNvSpPr/>
          <p:nvPr/>
        </p:nvSpPr>
        <p:spPr>
          <a:xfrm flipH="1">
            <a:off x="-1685925" y="0"/>
            <a:ext cx="7393940" cy="6858000"/>
          </a:xfrm>
          <a:prstGeom prst="parallelogram">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arallelogram 8"/>
          <p:cNvSpPr/>
          <p:nvPr/>
        </p:nvSpPr>
        <p:spPr>
          <a:xfrm flipH="1">
            <a:off x="2219325" y="0"/>
            <a:ext cx="7393940" cy="6858000"/>
          </a:xfrm>
          <a:prstGeom prst="parallelogram">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Google Shape;252;p31"/>
          <p:cNvSpPr txBox="1"/>
          <p:nvPr/>
        </p:nvSpPr>
        <p:spPr>
          <a:xfrm>
            <a:off x="38735" y="2913380"/>
            <a:ext cx="4298950" cy="1302385"/>
          </a:xfrm>
          <a:prstGeom prst="rect">
            <a:avLst/>
          </a:prstGeom>
          <a:noFill/>
          <a:ln>
            <a:noFill/>
          </a:ln>
        </p:spPr>
        <p:txBody>
          <a:bodyPr spcFirstLastPara="1" wrap="square" lIns="121900" tIns="121900" rIns="121900" bIns="121900" anchor="t" anchorCtr="0">
            <a:noAutofit/>
          </a:bodyPr>
          <a:lstStyle/>
          <a:p>
            <a:pPr marL="0" lvl="0" indent="0" algn="l" rtl="0">
              <a:spcBef>
                <a:spcPts val="0"/>
              </a:spcBef>
              <a:spcAft>
                <a:spcPts val="100"/>
              </a:spcAft>
              <a:buNone/>
            </a:pPr>
            <a:r>
              <a:rPr lang="en-US" altLang="en-GB" sz="5400" b="1">
                <a:solidFill>
                  <a:schemeClr val="tx1"/>
                </a:solidFill>
                <a:latin typeface="Times New Roman" panose="02020603050405020304" charset="0"/>
                <a:ea typeface="Hammersmith One" panose="02010703030501060504"/>
                <a:cs typeface="Times New Roman" panose="02020603050405020304" charset="0"/>
                <a:sym typeface="Hammersmith One" panose="02010703030501060504"/>
              </a:rPr>
              <a:t>Khoa học</a:t>
            </a:r>
          </a:p>
        </p:txBody>
      </p:sp>
      <p:sp>
        <p:nvSpPr>
          <p:cNvPr id="302" name="Google Shape;302;p31"/>
          <p:cNvSpPr/>
          <p:nvPr/>
        </p:nvSpPr>
        <p:spPr>
          <a:xfrm>
            <a:off x="295836" y="2746642"/>
            <a:ext cx="247315" cy="229571"/>
          </a:xfrm>
          <a:prstGeom prst="flowChartManualInpu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 name="Google Shape;303;p31"/>
          <p:cNvSpPr/>
          <p:nvPr/>
        </p:nvSpPr>
        <p:spPr>
          <a:xfrm>
            <a:off x="594380" y="2746642"/>
            <a:ext cx="247315" cy="229571"/>
          </a:xfrm>
          <a:prstGeom prst="flowChartManualInpu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cxnSp>
        <p:nvCxnSpPr>
          <p:cNvPr id="4" name="Straight Connector 3"/>
          <p:cNvCxnSpPr/>
          <p:nvPr/>
        </p:nvCxnSpPr>
        <p:spPr>
          <a:xfrm>
            <a:off x="1287145" y="6196965"/>
            <a:ext cx="10150475" cy="0"/>
          </a:xfrm>
          <a:prstGeom prst="line">
            <a:avLst/>
          </a:prstGeom>
          <a:ln w="38100"/>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p:nvPicPr>
        <p:blipFill>
          <a:blip r:embed="rId2"/>
          <a:stretch>
            <a:fillRect/>
          </a:stretch>
        </p:blipFill>
        <p:spPr>
          <a:xfrm>
            <a:off x="2965450" y="1984375"/>
            <a:ext cx="5467350" cy="2889250"/>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2"/>
                                        </p:tgtEl>
                                        <p:attrNameLst>
                                          <p:attrName>style.visibility</p:attrName>
                                        </p:attrNameLst>
                                      </p:cBhvr>
                                      <p:to>
                                        <p:strVal val="visible"/>
                                      </p:to>
                                    </p:set>
                                    <p:animEffect transition="in" filter="dissolve">
                                      <p:cBhvr>
                                        <p:cTn id="17" dur="500"/>
                                        <p:tgtEl>
                                          <p:spTgt spid="252"/>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302"/>
                                        </p:tgtEl>
                                        <p:attrNameLst>
                                          <p:attrName>style.visibility</p:attrName>
                                        </p:attrNameLst>
                                      </p:cBhvr>
                                      <p:to>
                                        <p:strVal val="visible"/>
                                      </p:to>
                                    </p:set>
                                    <p:animEffect transition="in" filter="dissolve">
                                      <p:cBhvr>
                                        <p:cTn id="20" dur="500"/>
                                        <p:tgtEl>
                                          <p:spTgt spid="30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03"/>
                                        </p:tgtEl>
                                        <p:attrNameLst>
                                          <p:attrName>style.visibility</p:attrName>
                                        </p:attrNameLst>
                                      </p:cBhvr>
                                      <p:to>
                                        <p:strVal val="visible"/>
                                      </p:to>
                                    </p:set>
                                    <p:animEffect transition="in" filter="dissolve">
                                      <p:cBhvr>
                                        <p:cTn id="23" dur="500"/>
                                        <p:tgtEl>
                                          <p:spTgt spid="30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dissolve">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252" grpId="0"/>
      <p:bldP spid="302" grpId="0" animBg="1"/>
      <p:bldP spid="30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117"/>
        <p:cNvGrpSpPr/>
        <p:nvPr/>
      </p:nvGrpSpPr>
      <p:grpSpPr>
        <a:xfrm>
          <a:off x="0" y="0"/>
          <a:ext cx="0" cy="0"/>
          <a:chOff x="0" y="0"/>
          <a:chExt cx="0" cy="0"/>
        </a:xfrm>
      </p:grpSpPr>
      <p:sp>
        <p:nvSpPr>
          <p:cNvPr id="4" name="Flowchart: Delay 3"/>
          <p:cNvSpPr/>
          <p:nvPr/>
        </p:nvSpPr>
        <p:spPr>
          <a:xfrm>
            <a:off x="921385" y="610870"/>
            <a:ext cx="4994275" cy="1870710"/>
          </a:xfrm>
          <a:prstGeom prst="flowChartDelay">
            <a:avLst/>
          </a:prstGeom>
          <a:solidFill>
            <a:srgbClr val="B7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19" name="Google Shape;6119;p61"/>
          <p:cNvGrpSpPr/>
          <p:nvPr/>
        </p:nvGrpSpPr>
        <p:grpSpPr>
          <a:xfrm rot="-2054663" flipH="1">
            <a:off x="477151" y="627751"/>
            <a:ext cx="1686480" cy="466184"/>
            <a:chOff x="-14993024" y="4900905"/>
            <a:chExt cx="811038" cy="424853"/>
          </a:xfrm>
        </p:grpSpPr>
        <p:sp>
          <p:nvSpPr>
            <p:cNvPr id="6120" name="Google Shape;6120;p61"/>
            <p:cNvSpPr/>
            <p:nvPr/>
          </p:nvSpPr>
          <p:spPr>
            <a:xfrm>
              <a:off x="-14967219" y="4900957"/>
              <a:ext cx="759600" cy="424800"/>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6121" name="Google Shape;6121;p61"/>
            <p:cNvGrpSpPr/>
            <p:nvPr/>
          </p:nvGrpSpPr>
          <p:grpSpPr>
            <a:xfrm>
              <a:off x="-14209125" y="4900950"/>
              <a:ext cx="27139" cy="424767"/>
              <a:chOff x="-14209125" y="4900950"/>
              <a:chExt cx="27139" cy="424767"/>
            </a:xfrm>
          </p:grpSpPr>
          <p:grpSp>
            <p:nvGrpSpPr>
              <p:cNvPr id="6122" name="Google Shape;6122;p61"/>
              <p:cNvGrpSpPr/>
              <p:nvPr/>
            </p:nvGrpSpPr>
            <p:grpSpPr>
              <a:xfrm>
                <a:off x="-14209125" y="4900950"/>
                <a:ext cx="27139" cy="213667"/>
                <a:chOff x="-28877274" y="7671633"/>
                <a:chExt cx="54300" cy="427505"/>
              </a:xfrm>
            </p:grpSpPr>
            <p:sp>
              <p:nvSpPr>
                <p:cNvPr id="6123" name="Google Shape;6123;p61"/>
                <p:cNvSpPr/>
                <p:nvPr/>
              </p:nvSpPr>
              <p:spPr>
                <a:xfrm rot="5400000">
                  <a:off x="-28897374" y="7691733"/>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4" name="Google Shape;6124;p61"/>
                <p:cNvSpPr/>
                <p:nvPr/>
              </p:nvSpPr>
              <p:spPr>
                <a:xfrm rot="5400000">
                  <a:off x="-28897374" y="80247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5" name="Google Shape;6125;p61"/>
                <p:cNvSpPr/>
                <p:nvPr/>
              </p:nvSpPr>
              <p:spPr>
                <a:xfrm rot="5400000">
                  <a:off x="-28897374" y="79414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6" name="Google Shape;6126;p61"/>
                <p:cNvSpPr/>
                <p:nvPr/>
              </p:nvSpPr>
              <p:spPr>
                <a:xfrm rot="5400000">
                  <a:off x="-28897374" y="785823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7" name="Google Shape;6127;p61"/>
                <p:cNvSpPr/>
                <p:nvPr/>
              </p:nvSpPr>
              <p:spPr>
                <a:xfrm rot="5400000">
                  <a:off x="-28897374" y="7774984"/>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28" name="Google Shape;6128;p61"/>
              <p:cNvGrpSpPr/>
              <p:nvPr/>
            </p:nvGrpSpPr>
            <p:grpSpPr>
              <a:xfrm>
                <a:off x="-14209125" y="5112050"/>
                <a:ext cx="27139" cy="213667"/>
                <a:chOff x="-28877274" y="7601436"/>
                <a:chExt cx="54300" cy="427505"/>
              </a:xfrm>
            </p:grpSpPr>
            <p:sp>
              <p:nvSpPr>
                <p:cNvPr id="6129" name="Google Shape;6129;p61"/>
                <p:cNvSpPr/>
                <p:nvPr/>
              </p:nvSpPr>
              <p:spPr>
                <a:xfrm rot="5400000">
                  <a:off x="-28897374" y="762153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0" name="Google Shape;6130;p61"/>
                <p:cNvSpPr/>
                <p:nvPr/>
              </p:nvSpPr>
              <p:spPr>
                <a:xfrm rot="5400000">
                  <a:off x="-28897374" y="7954541"/>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1" name="Google Shape;6131;p61"/>
                <p:cNvSpPr/>
                <p:nvPr/>
              </p:nvSpPr>
              <p:spPr>
                <a:xfrm rot="5400000">
                  <a:off x="-28897374" y="7871290"/>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2" name="Google Shape;6132;p61"/>
                <p:cNvSpPr/>
                <p:nvPr/>
              </p:nvSpPr>
              <p:spPr>
                <a:xfrm rot="5400000">
                  <a:off x="-28897374" y="77880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3" name="Google Shape;6133;p61"/>
                <p:cNvSpPr/>
                <p:nvPr/>
              </p:nvSpPr>
              <p:spPr>
                <a:xfrm rot="5400000">
                  <a:off x="-28897374" y="77047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6134" name="Google Shape;6134;p61"/>
            <p:cNvGrpSpPr/>
            <p:nvPr/>
          </p:nvGrpSpPr>
          <p:grpSpPr>
            <a:xfrm rot="10800000">
              <a:off x="-14993024" y="4900905"/>
              <a:ext cx="27139" cy="424767"/>
              <a:chOff x="14528506" y="-565379"/>
              <a:chExt cx="27139" cy="424767"/>
            </a:xfrm>
          </p:grpSpPr>
          <p:grpSp>
            <p:nvGrpSpPr>
              <p:cNvPr id="6135" name="Google Shape;6135;p61"/>
              <p:cNvGrpSpPr/>
              <p:nvPr/>
            </p:nvGrpSpPr>
            <p:grpSpPr>
              <a:xfrm>
                <a:off x="14528506" y="-565379"/>
                <a:ext cx="27139" cy="213667"/>
                <a:chOff x="28620988" y="-3265400"/>
                <a:chExt cx="54300" cy="427505"/>
              </a:xfrm>
            </p:grpSpPr>
            <p:sp>
              <p:nvSpPr>
                <p:cNvPr id="6136" name="Google Shape;6136;p61"/>
                <p:cNvSpPr/>
                <p:nvPr/>
              </p:nvSpPr>
              <p:spPr>
                <a:xfrm rot="5400000">
                  <a:off x="28600888" y="-3245300"/>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7" name="Google Shape;6137;p61"/>
                <p:cNvSpPr/>
                <p:nvPr/>
              </p:nvSpPr>
              <p:spPr>
                <a:xfrm rot="5400000">
                  <a:off x="28600888" y="-29122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8" name="Google Shape;6138;p61"/>
                <p:cNvSpPr/>
                <p:nvPr/>
              </p:nvSpPr>
              <p:spPr>
                <a:xfrm rot="5400000">
                  <a:off x="28600888" y="-29955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9" name="Google Shape;6139;p61"/>
                <p:cNvSpPr/>
                <p:nvPr/>
              </p:nvSpPr>
              <p:spPr>
                <a:xfrm rot="5400000">
                  <a:off x="28600888" y="-307879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0" name="Google Shape;6140;p61"/>
                <p:cNvSpPr/>
                <p:nvPr/>
              </p:nvSpPr>
              <p:spPr>
                <a:xfrm rot="5400000">
                  <a:off x="28600888" y="-3162049"/>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41" name="Google Shape;6141;p61"/>
              <p:cNvGrpSpPr/>
              <p:nvPr/>
            </p:nvGrpSpPr>
            <p:grpSpPr>
              <a:xfrm>
                <a:off x="14528506" y="-354279"/>
                <a:ext cx="27139" cy="213667"/>
                <a:chOff x="28620988" y="-3335597"/>
                <a:chExt cx="54300" cy="427505"/>
              </a:xfrm>
            </p:grpSpPr>
            <p:sp>
              <p:nvSpPr>
                <p:cNvPr id="6142" name="Google Shape;6142;p61"/>
                <p:cNvSpPr/>
                <p:nvPr/>
              </p:nvSpPr>
              <p:spPr>
                <a:xfrm rot="5400000">
                  <a:off x="28600888" y="-331549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3" name="Google Shape;6143;p61"/>
                <p:cNvSpPr/>
                <p:nvPr/>
              </p:nvSpPr>
              <p:spPr>
                <a:xfrm rot="5400000">
                  <a:off x="28600888" y="-2982492"/>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4" name="Google Shape;6144;p61"/>
                <p:cNvSpPr/>
                <p:nvPr/>
              </p:nvSpPr>
              <p:spPr>
                <a:xfrm rot="5400000">
                  <a:off x="28600888" y="-3065743"/>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5" name="Google Shape;6145;p61"/>
                <p:cNvSpPr/>
                <p:nvPr/>
              </p:nvSpPr>
              <p:spPr>
                <a:xfrm rot="5400000">
                  <a:off x="28600888" y="-31489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6" name="Google Shape;6146;p61"/>
                <p:cNvSpPr/>
                <p:nvPr/>
              </p:nvSpPr>
              <p:spPr>
                <a:xfrm rot="5400000">
                  <a:off x="28600888" y="-32322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6147" name="Google Shape;6147;p61"/>
          <p:cNvGrpSpPr/>
          <p:nvPr/>
        </p:nvGrpSpPr>
        <p:grpSpPr>
          <a:xfrm rot="749194">
            <a:off x="1800829" y="5079805"/>
            <a:ext cx="1945404" cy="1528192"/>
            <a:chOff x="1728003" y="2043759"/>
            <a:chExt cx="1001787" cy="786943"/>
          </a:xfrm>
        </p:grpSpPr>
        <p:sp>
          <p:nvSpPr>
            <p:cNvPr id="6148" name="Google Shape;6148;p61"/>
            <p:cNvSpPr/>
            <p:nvPr/>
          </p:nvSpPr>
          <p:spPr>
            <a:xfrm>
              <a:off x="1728003" y="2043759"/>
              <a:ext cx="1001787" cy="786529"/>
            </a:xfrm>
            <a:custGeom>
              <a:avLst/>
              <a:gdLst/>
              <a:ahLst/>
              <a:cxnLst/>
              <a:rect l="l" t="t" r="r" b="b"/>
              <a:pathLst>
                <a:path w="28989" h="22760" extrusionOk="0">
                  <a:moveTo>
                    <a:pt x="18648" y="2511"/>
                  </a:moveTo>
                  <a:cubicBezTo>
                    <a:pt x="18648" y="2511"/>
                    <a:pt x="20824" y="347"/>
                    <a:pt x="21529" y="180"/>
                  </a:cubicBezTo>
                  <a:cubicBezTo>
                    <a:pt x="22235" y="0"/>
                    <a:pt x="28988" y="7890"/>
                    <a:pt x="25366" y="16437"/>
                  </a:cubicBezTo>
                  <a:cubicBezTo>
                    <a:pt x="23573" y="20656"/>
                    <a:pt x="19808" y="22198"/>
                    <a:pt x="16951" y="22760"/>
                  </a:cubicBezTo>
                  <a:lnTo>
                    <a:pt x="192" y="11619"/>
                  </a:lnTo>
                  <a:cubicBezTo>
                    <a:pt x="1" y="5140"/>
                    <a:pt x="4519" y="36"/>
                    <a:pt x="5081" y="180"/>
                  </a:cubicBezTo>
                  <a:cubicBezTo>
                    <a:pt x="5786" y="347"/>
                    <a:pt x="7950" y="2511"/>
                    <a:pt x="7950" y="2511"/>
                  </a:cubicBezTo>
                  <a:cubicBezTo>
                    <a:pt x="7950" y="2511"/>
                    <a:pt x="13114" y="1722"/>
                    <a:pt x="18648" y="2511"/>
                  </a:cubicBezTo>
                  <a:close/>
                </a:path>
              </a:pathLst>
            </a:custGeom>
            <a:gradFill>
              <a:gsLst>
                <a:gs pos="0">
                  <a:srgbClr val="FCB9C8"/>
                </a:gs>
                <a:gs pos="100000">
                  <a:srgbClr val="FFE8E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9" name="Google Shape;6149;p61"/>
            <p:cNvSpPr/>
            <p:nvPr/>
          </p:nvSpPr>
          <p:spPr>
            <a:xfrm>
              <a:off x="1734638" y="2420333"/>
              <a:ext cx="579184" cy="410370"/>
            </a:xfrm>
            <a:custGeom>
              <a:avLst/>
              <a:gdLst/>
              <a:ahLst/>
              <a:cxnLst/>
              <a:rect l="l" t="t" r="r" b="b"/>
              <a:pathLst>
                <a:path w="16760" h="11875" extrusionOk="0">
                  <a:moveTo>
                    <a:pt x="0" y="722"/>
                  </a:moveTo>
                  <a:lnTo>
                    <a:pt x="0" y="722"/>
                  </a:lnTo>
                  <a:cubicBezTo>
                    <a:pt x="0" y="722"/>
                    <a:pt x="15" y="735"/>
                    <a:pt x="46" y="755"/>
                  </a:cubicBezTo>
                  <a:lnTo>
                    <a:pt x="46" y="755"/>
                  </a:lnTo>
                  <a:cubicBezTo>
                    <a:pt x="31" y="744"/>
                    <a:pt x="15" y="733"/>
                    <a:pt x="0" y="722"/>
                  </a:cubicBezTo>
                  <a:close/>
                  <a:moveTo>
                    <a:pt x="5769" y="0"/>
                  </a:moveTo>
                  <a:cubicBezTo>
                    <a:pt x="4510" y="0"/>
                    <a:pt x="3396" y="263"/>
                    <a:pt x="2618" y="579"/>
                  </a:cubicBezTo>
                  <a:cubicBezTo>
                    <a:pt x="1889" y="870"/>
                    <a:pt x="1336" y="960"/>
                    <a:pt x="930" y="960"/>
                  </a:cubicBezTo>
                  <a:cubicBezTo>
                    <a:pt x="424" y="960"/>
                    <a:pt x="147" y="820"/>
                    <a:pt x="46" y="755"/>
                  </a:cubicBezTo>
                  <a:lnTo>
                    <a:pt x="46" y="755"/>
                  </a:lnTo>
                  <a:cubicBezTo>
                    <a:pt x="10728" y="8442"/>
                    <a:pt x="16759" y="11863"/>
                    <a:pt x="16759" y="11875"/>
                  </a:cubicBezTo>
                  <a:cubicBezTo>
                    <a:pt x="16568" y="10775"/>
                    <a:pt x="14727" y="5300"/>
                    <a:pt x="11595" y="2324"/>
                  </a:cubicBezTo>
                  <a:cubicBezTo>
                    <a:pt x="9744" y="558"/>
                    <a:pt x="7604" y="0"/>
                    <a:pt x="5769" y="0"/>
                  </a:cubicBezTo>
                  <a:close/>
                </a:path>
              </a:pathLst>
            </a:custGeom>
            <a:solidFill>
              <a:srgbClr val="A96FFB"/>
            </a:soli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0" name="Google Shape;6150;p61"/>
            <p:cNvSpPr/>
            <p:nvPr/>
          </p:nvSpPr>
          <p:spPr>
            <a:xfrm>
              <a:off x="1734638" y="2397767"/>
              <a:ext cx="579184" cy="432936"/>
            </a:xfrm>
            <a:custGeom>
              <a:avLst/>
              <a:gdLst/>
              <a:ahLst/>
              <a:cxnLst/>
              <a:rect l="l" t="t" r="r" b="b"/>
              <a:pathLst>
                <a:path w="16760" h="12528" extrusionOk="0">
                  <a:moveTo>
                    <a:pt x="0" y="1375"/>
                  </a:moveTo>
                  <a:cubicBezTo>
                    <a:pt x="0" y="1375"/>
                    <a:pt x="705" y="1997"/>
                    <a:pt x="2618" y="1232"/>
                  </a:cubicBezTo>
                  <a:cubicBezTo>
                    <a:pt x="4531" y="455"/>
                    <a:pt x="8475" y="1"/>
                    <a:pt x="11595" y="2977"/>
                  </a:cubicBezTo>
                  <a:cubicBezTo>
                    <a:pt x="14727" y="5953"/>
                    <a:pt x="16568" y="11428"/>
                    <a:pt x="16759" y="12528"/>
                  </a:cubicBezTo>
                  <a:cubicBezTo>
                    <a:pt x="16759" y="12516"/>
                    <a:pt x="6551" y="9229"/>
                    <a:pt x="0" y="1375"/>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180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51" name="Google Shape;6151;p61"/>
          <p:cNvGrpSpPr/>
          <p:nvPr/>
        </p:nvGrpSpPr>
        <p:grpSpPr>
          <a:xfrm rot="4828625">
            <a:off x="9948764" y="941244"/>
            <a:ext cx="1973388" cy="2081505"/>
            <a:chOff x="3769487" y="2000805"/>
            <a:chExt cx="670485" cy="707219"/>
          </a:xfrm>
        </p:grpSpPr>
        <p:sp>
          <p:nvSpPr>
            <p:cNvPr id="6152" name="Google Shape;6152;p61"/>
            <p:cNvSpPr/>
            <p:nvPr/>
          </p:nvSpPr>
          <p:spPr>
            <a:xfrm>
              <a:off x="3769487" y="2000805"/>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FBF173"/>
                </a:gs>
                <a:gs pos="100000">
                  <a:srgbClr val="FFFEEB"/>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3" name="Google Shape;6153;p61"/>
            <p:cNvSpPr/>
            <p:nvPr/>
          </p:nvSpPr>
          <p:spPr>
            <a:xfrm>
              <a:off x="4101205" y="2039613"/>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154" name="Google Shape;6154;p61"/>
          <p:cNvSpPr/>
          <p:nvPr/>
        </p:nvSpPr>
        <p:spPr>
          <a:xfrm rot="-1523535" flipH="1">
            <a:off x="8398641" y="5639119"/>
            <a:ext cx="1747437" cy="1214904"/>
          </a:xfrm>
          <a:custGeom>
            <a:avLst/>
            <a:gdLst/>
            <a:ahLst/>
            <a:cxnLst/>
            <a:rect l="l" t="t" r="r" b="b"/>
            <a:pathLst>
              <a:path w="37083" h="31795" extrusionOk="0">
                <a:moveTo>
                  <a:pt x="29636" y="1"/>
                </a:moveTo>
                <a:lnTo>
                  <a:pt x="0" y="22494"/>
                </a:lnTo>
                <a:cubicBezTo>
                  <a:pt x="61" y="22524"/>
                  <a:pt x="122" y="22554"/>
                  <a:pt x="182" y="22554"/>
                </a:cubicBezTo>
                <a:cubicBezTo>
                  <a:pt x="274" y="22585"/>
                  <a:pt x="334" y="22646"/>
                  <a:pt x="365" y="22706"/>
                </a:cubicBezTo>
                <a:lnTo>
                  <a:pt x="730" y="23162"/>
                </a:lnTo>
                <a:cubicBezTo>
                  <a:pt x="753" y="23198"/>
                  <a:pt x="758" y="23206"/>
                  <a:pt x="756" y="23206"/>
                </a:cubicBezTo>
                <a:cubicBezTo>
                  <a:pt x="754" y="23206"/>
                  <a:pt x="747" y="23200"/>
                  <a:pt x="741" y="23200"/>
                </a:cubicBezTo>
                <a:cubicBezTo>
                  <a:pt x="735" y="23200"/>
                  <a:pt x="730" y="23205"/>
                  <a:pt x="730" y="23223"/>
                </a:cubicBezTo>
                <a:cubicBezTo>
                  <a:pt x="730" y="23254"/>
                  <a:pt x="699" y="23254"/>
                  <a:pt x="669" y="23254"/>
                </a:cubicBezTo>
                <a:lnTo>
                  <a:pt x="638" y="23223"/>
                </a:lnTo>
                <a:lnTo>
                  <a:pt x="638" y="23223"/>
                </a:lnTo>
                <a:cubicBezTo>
                  <a:pt x="851" y="23497"/>
                  <a:pt x="1064" y="23801"/>
                  <a:pt x="1338" y="24135"/>
                </a:cubicBezTo>
                <a:lnTo>
                  <a:pt x="1611" y="24469"/>
                </a:lnTo>
                <a:lnTo>
                  <a:pt x="1763" y="24591"/>
                </a:lnTo>
                <a:cubicBezTo>
                  <a:pt x="1824" y="24621"/>
                  <a:pt x="1885" y="24682"/>
                  <a:pt x="1976" y="24743"/>
                </a:cubicBezTo>
                <a:cubicBezTo>
                  <a:pt x="2006" y="24773"/>
                  <a:pt x="2037" y="24804"/>
                  <a:pt x="2067" y="24865"/>
                </a:cubicBezTo>
                <a:lnTo>
                  <a:pt x="2067" y="24895"/>
                </a:lnTo>
                <a:cubicBezTo>
                  <a:pt x="2219" y="25077"/>
                  <a:pt x="2371" y="25229"/>
                  <a:pt x="2493" y="25412"/>
                </a:cubicBezTo>
                <a:cubicBezTo>
                  <a:pt x="2797" y="25746"/>
                  <a:pt x="3100" y="26050"/>
                  <a:pt x="3374" y="26354"/>
                </a:cubicBezTo>
                <a:cubicBezTo>
                  <a:pt x="3526" y="26475"/>
                  <a:pt x="3617" y="26658"/>
                  <a:pt x="3617" y="26871"/>
                </a:cubicBezTo>
                <a:cubicBezTo>
                  <a:pt x="3678" y="26931"/>
                  <a:pt x="3769" y="27023"/>
                  <a:pt x="3860" y="27083"/>
                </a:cubicBezTo>
                <a:cubicBezTo>
                  <a:pt x="3860" y="27083"/>
                  <a:pt x="3860" y="27070"/>
                  <a:pt x="3869" y="27070"/>
                </a:cubicBezTo>
                <a:cubicBezTo>
                  <a:pt x="3874" y="27070"/>
                  <a:pt x="3881" y="27073"/>
                  <a:pt x="3891" y="27083"/>
                </a:cubicBezTo>
                <a:cubicBezTo>
                  <a:pt x="3921" y="27114"/>
                  <a:pt x="3982" y="27144"/>
                  <a:pt x="4012" y="27175"/>
                </a:cubicBezTo>
                <a:cubicBezTo>
                  <a:pt x="4256" y="27448"/>
                  <a:pt x="4499" y="27631"/>
                  <a:pt x="4742" y="27904"/>
                </a:cubicBezTo>
                <a:cubicBezTo>
                  <a:pt x="4803" y="27965"/>
                  <a:pt x="4894" y="28147"/>
                  <a:pt x="4863" y="28178"/>
                </a:cubicBezTo>
                <a:cubicBezTo>
                  <a:pt x="4863" y="28208"/>
                  <a:pt x="4803" y="28269"/>
                  <a:pt x="4772" y="28330"/>
                </a:cubicBezTo>
                <a:lnTo>
                  <a:pt x="4803" y="28360"/>
                </a:lnTo>
                <a:cubicBezTo>
                  <a:pt x="4863" y="28512"/>
                  <a:pt x="4924" y="28664"/>
                  <a:pt x="4955" y="28816"/>
                </a:cubicBezTo>
                <a:lnTo>
                  <a:pt x="5076" y="28968"/>
                </a:lnTo>
                <a:cubicBezTo>
                  <a:pt x="5471" y="29181"/>
                  <a:pt x="5806" y="29545"/>
                  <a:pt x="5958" y="30001"/>
                </a:cubicBezTo>
                <a:cubicBezTo>
                  <a:pt x="6018" y="30093"/>
                  <a:pt x="6079" y="30214"/>
                  <a:pt x="6140" y="30305"/>
                </a:cubicBezTo>
                <a:cubicBezTo>
                  <a:pt x="6262" y="30397"/>
                  <a:pt x="6414" y="30518"/>
                  <a:pt x="6505" y="30670"/>
                </a:cubicBezTo>
                <a:cubicBezTo>
                  <a:pt x="6535" y="30700"/>
                  <a:pt x="6566" y="30761"/>
                  <a:pt x="6566" y="30792"/>
                </a:cubicBezTo>
                <a:lnTo>
                  <a:pt x="6566" y="30852"/>
                </a:lnTo>
                <a:lnTo>
                  <a:pt x="6474" y="30852"/>
                </a:lnTo>
                <a:cubicBezTo>
                  <a:pt x="6444" y="30852"/>
                  <a:pt x="6414" y="30852"/>
                  <a:pt x="6383" y="30883"/>
                </a:cubicBezTo>
                <a:cubicBezTo>
                  <a:pt x="6383" y="30883"/>
                  <a:pt x="6383" y="30913"/>
                  <a:pt x="6383" y="30944"/>
                </a:cubicBezTo>
                <a:cubicBezTo>
                  <a:pt x="6414" y="31004"/>
                  <a:pt x="6414" y="31035"/>
                  <a:pt x="6444" y="31065"/>
                </a:cubicBezTo>
                <a:cubicBezTo>
                  <a:pt x="6505" y="31126"/>
                  <a:pt x="6596" y="31156"/>
                  <a:pt x="6596" y="31308"/>
                </a:cubicBezTo>
                <a:cubicBezTo>
                  <a:pt x="6596" y="31369"/>
                  <a:pt x="6626" y="31430"/>
                  <a:pt x="6657" y="31521"/>
                </a:cubicBezTo>
                <a:cubicBezTo>
                  <a:pt x="6748" y="31582"/>
                  <a:pt x="6778" y="31673"/>
                  <a:pt x="6809" y="31795"/>
                </a:cubicBezTo>
                <a:lnTo>
                  <a:pt x="37083" y="8876"/>
                </a:lnTo>
                <a:cubicBezTo>
                  <a:pt x="36931" y="8603"/>
                  <a:pt x="36809" y="8360"/>
                  <a:pt x="36627" y="8025"/>
                </a:cubicBezTo>
                <a:cubicBezTo>
                  <a:pt x="36566" y="7904"/>
                  <a:pt x="36505" y="7752"/>
                  <a:pt x="36505" y="7600"/>
                </a:cubicBezTo>
                <a:cubicBezTo>
                  <a:pt x="36445" y="7509"/>
                  <a:pt x="36384" y="7448"/>
                  <a:pt x="36323" y="7357"/>
                </a:cubicBezTo>
                <a:lnTo>
                  <a:pt x="36262" y="7357"/>
                </a:lnTo>
                <a:cubicBezTo>
                  <a:pt x="36262" y="7326"/>
                  <a:pt x="36232" y="7265"/>
                  <a:pt x="36232" y="7235"/>
                </a:cubicBezTo>
                <a:cubicBezTo>
                  <a:pt x="36201" y="7144"/>
                  <a:pt x="36141" y="7083"/>
                  <a:pt x="36110" y="6992"/>
                </a:cubicBezTo>
                <a:lnTo>
                  <a:pt x="35958" y="6810"/>
                </a:lnTo>
                <a:cubicBezTo>
                  <a:pt x="35928" y="6718"/>
                  <a:pt x="35867" y="6627"/>
                  <a:pt x="35806" y="6597"/>
                </a:cubicBezTo>
                <a:cubicBezTo>
                  <a:pt x="35776" y="6566"/>
                  <a:pt x="35776" y="6536"/>
                  <a:pt x="35745" y="6536"/>
                </a:cubicBezTo>
                <a:cubicBezTo>
                  <a:pt x="35593" y="6384"/>
                  <a:pt x="35442" y="6232"/>
                  <a:pt x="35290" y="6110"/>
                </a:cubicBezTo>
                <a:cubicBezTo>
                  <a:pt x="35275" y="6130"/>
                  <a:pt x="35259" y="6139"/>
                  <a:pt x="35243" y="6139"/>
                </a:cubicBezTo>
                <a:cubicBezTo>
                  <a:pt x="35159" y="6139"/>
                  <a:pt x="35057" y="5913"/>
                  <a:pt x="34955" y="5837"/>
                </a:cubicBezTo>
                <a:cubicBezTo>
                  <a:pt x="34925" y="5715"/>
                  <a:pt x="34864" y="5624"/>
                  <a:pt x="34773" y="5563"/>
                </a:cubicBezTo>
                <a:cubicBezTo>
                  <a:pt x="34668" y="5484"/>
                  <a:pt x="34585" y="5405"/>
                  <a:pt x="34506" y="5405"/>
                </a:cubicBezTo>
                <a:cubicBezTo>
                  <a:pt x="34493" y="5405"/>
                  <a:pt x="34481" y="5407"/>
                  <a:pt x="34469" y="5411"/>
                </a:cubicBezTo>
                <a:cubicBezTo>
                  <a:pt x="34410" y="5417"/>
                  <a:pt x="34362" y="5422"/>
                  <a:pt x="34322" y="5422"/>
                </a:cubicBezTo>
                <a:cubicBezTo>
                  <a:pt x="34158" y="5422"/>
                  <a:pt x="34129" y="5341"/>
                  <a:pt x="33983" y="4925"/>
                </a:cubicBezTo>
                <a:cubicBezTo>
                  <a:pt x="33983" y="4895"/>
                  <a:pt x="33952" y="4895"/>
                  <a:pt x="33952" y="4864"/>
                </a:cubicBezTo>
                <a:cubicBezTo>
                  <a:pt x="33922" y="4803"/>
                  <a:pt x="33861" y="4743"/>
                  <a:pt x="33861" y="4743"/>
                </a:cubicBezTo>
                <a:cubicBezTo>
                  <a:pt x="33856" y="4748"/>
                  <a:pt x="33847" y="4751"/>
                  <a:pt x="33837" y="4751"/>
                </a:cubicBezTo>
                <a:cubicBezTo>
                  <a:pt x="33788" y="4751"/>
                  <a:pt x="33693" y="4696"/>
                  <a:pt x="33618" y="4621"/>
                </a:cubicBezTo>
                <a:lnTo>
                  <a:pt x="33679" y="4621"/>
                </a:lnTo>
                <a:cubicBezTo>
                  <a:pt x="33703" y="4621"/>
                  <a:pt x="33722" y="4626"/>
                  <a:pt x="33735" y="4626"/>
                </a:cubicBezTo>
                <a:cubicBezTo>
                  <a:pt x="33754" y="4626"/>
                  <a:pt x="33758" y="4615"/>
                  <a:pt x="33739" y="4560"/>
                </a:cubicBezTo>
                <a:cubicBezTo>
                  <a:pt x="33739" y="4469"/>
                  <a:pt x="33679" y="4408"/>
                  <a:pt x="33618" y="4347"/>
                </a:cubicBezTo>
                <a:cubicBezTo>
                  <a:pt x="33496" y="4256"/>
                  <a:pt x="33344" y="4135"/>
                  <a:pt x="33253" y="4013"/>
                </a:cubicBezTo>
                <a:cubicBezTo>
                  <a:pt x="33242" y="4015"/>
                  <a:pt x="33231" y="4016"/>
                  <a:pt x="33220" y="4016"/>
                </a:cubicBezTo>
                <a:cubicBezTo>
                  <a:pt x="33083" y="4016"/>
                  <a:pt x="32968" y="3848"/>
                  <a:pt x="32827" y="3679"/>
                </a:cubicBezTo>
                <a:cubicBezTo>
                  <a:pt x="32767" y="3588"/>
                  <a:pt x="32706" y="3527"/>
                  <a:pt x="32615" y="3496"/>
                </a:cubicBezTo>
                <a:cubicBezTo>
                  <a:pt x="32524" y="3466"/>
                  <a:pt x="32432" y="3405"/>
                  <a:pt x="32402" y="3344"/>
                </a:cubicBezTo>
                <a:cubicBezTo>
                  <a:pt x="32280" y="3192"/>
                  <a:pt x="32159" y="3010"/>
                  <a:pt x="32007" y="2858"/>
                </a:cubicBezTo>
                <a:cubicBezTo>
                  <a:pt x="31998" y="2845"/>
                  <a:pt x="31992" y="2836"/>
                  <a:pt x="31988" y="2831"/>
                </a:cubicBezTo>
                <a:lnTo>
                  <a:pt x="31988" y="2831"/>
                </a:lnTo>
                <a:cubicBezTo>
                  <a:pt x="31990" y="2832"/>
                  <a:pt x="31992" y="2833"/>
                  <a:pt x="31995" y="2833"/>
                </a:cubicBezTo>
                <a:cubicBezTo>
                  <a:pt x="32001" y="2833"/>
                  <a:pt x="32007" y="2826"/>
                  <a:pt x="32007" y="2797"/>
                </a:cubicBezTo>
                <a:cubicBezTo>
                  <a:pt x="32007" y="2776"/>
                  <a:pt x="32037" y="2754"/>
                  <a:pt x="32055" y="2754"/>
                </a:cubicBezTo>
                <a:cubicBezTo>
                  <a:pt x="32062" y="2754"/>
                  <a:pt x="32068" y="2758"/>
                  <a:pt x="32068" y="2767"/>
                </a:cubicBezTo>
                <a:lnTo>
                  <a:pt x="32098" y="2797"/>
                </a:lnTo>
                <a:cubicBezTo>
                  <a:pt x="31885" y="2493"/>
                  <a:pt x="31672" y="2189"/>
                  <a:pt x="31338" y="1825"/>
                </a:cubicBezTo>
                <a:lnTo>
                  <a:pt x="31065" y="1490"/>
                </a:lnTo>
                <a:lnTo>
                  <a:pt x="30913" y="1338"/>
                </a:lnTo>
                <a:cubicBezTo>
                  <a:pt x="30852" y="1308"/>
                  <a:pt x="30761" y="1247"/>
                  <a:pt x="30669" y="1186"/>
                </a:cubicBezTo>
                <a:cubicBezTo>
                  <a:pt x="30639" y="1156"/>
                  <a:pt x="30609" y="1095"/>
                  <a:pt x="30578" y="1065"/>
                </a:cubicBezTo>
                <a:lnTo>
                  <a:pt x="30578" y="1004"/>
                </a:lnTo>
                <a:cubicBezTo>
                  <a:pt x="30396" y="822"/>
                  <a:pt x="30244" y="639"/>
                  <a:pt x="30092" y="457"/>
                </a:cubicBezTo>
                <a:lnTo>
                  <a:pt x="2963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8" name="Picture 7"/>
          <p:cNvPicPr>
            <a:picLocks noChangeAspect="1"/>
          </p:cNvPicPr>
          <p:nvPr/>
        </p:nvPicPr>
        <p:blipFill>
          <a:blip r:embed="rId3"/>
          <a:stretch>
            <a:fillRect/>
          </a:stretch>
        </p:blipFill>
        <p:spPr>
          <a:xfrm>
            <a:off x="1018540" y="834390"/>
            <a:ext cx="4800600" cy="2127250"/>
          </a:xfrm>
          <a:prstGeom prst="rect">
            <a:avLst/>
          </a:prstGeom>
        </p:spPr>
      </p:pic>
      <p:pic>
        <p:nvPicPr>
          <p:cNvPr id="9" name="Picture 8"/>
          <p:cNvPicPr>
            <a:picLocks noChangeAspect="1"/>
          </p:cNvPicPr>
          <p:nvPr/>
        </p:nvPicPr>
        <p:blipFill>
          <a:blip r:embed="rId4"/>
          <a:stretch>
            <a:fillRect/>
          </a:stretch>
        </p:blipFill>
        <p:spPr>
          <a:xfrm>
            <a:off x="4470400" y="2557145"/>
            <a:ext cx="4203700" cy="1016000"/>
          </a:xfrm>
          <a:prstGeom prst="rect">
            <a:avLst/>
          </a:prstGeom>
        </p:spPr>
      </p:pic>
      <p:pic>
        <p:nvPicPr>
          <p:cNvPr id="10" name="Picture 9"/>
          <p:cNvPicPr>
            <a:picLocks noChangeAspect="1"/>
          </p:cNvPicPr>
          <p:nvPr/>
        </p:nvPicPr>
        <p:blipFill>
          <a:blip r:embed="rId5"/>
          <a:stretch>
            <a:fillRect/>
          </a:stretch>
        </p:blipFill>
        <p:spPr>
          <a:xfrm>
            <a:off x="921385" y="3748405"/>
            <a:ext cx="11226800" cy="11303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strips(downLeft)">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eometric Colorful CV by Slidesgo">
  <a:themeElements>
    <a:clrScheme name="Simple Light">
      <a:dk1>
        <a:srgbClr val="05192A"/>
      </a:dk1>
      <a:lt1>
        <a:srgbClr val="FFFFFF"/>
      </a:lt1>
      <a:dk2>
        <a:srgbClr val="595959"/>
      </a:dk2>
      <a:lt2>
        <a:srgbClr val="EEEEEE"/>
      </a:lt2>
      <a:accent1>
        <a:srgbClr val="F5A0BB"/>
      </a:accent1>
      <a:accent2>
        <a:srgbClr val="2C7ABD"/>
      </a:accent2>
      <a:accent3>
        <a:srgbClr val="F1606A"/>
      </a:accent3>
      <a:accent4>
        <a:srgbClr val="0A767A"/>
      </a:accent4>
      <a:accent5>
        <a:srgbClr val="F69570"/>
      </a:accent5>
      <a:accent6>
        <a:srgbClr val="FFE599"/>
      </a:accent6>
      <a:hlink>
        <a:srgbClr val="0519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Ephesus template">
  <a:themeElements>
    <a:clrScheme name="Custom 347">
      <a:dk1>
        <a:srgbClr val="26303D"/>
      </a:dk1>
      <a:lt1>
        <a:srgbClr val="FFFFFF"/>
      </a:lt1>
      <a:dk2>
        <a:srgbClr val="848E91"/>
      </a:dk2>
      <a:lt2>
        <a:srgbClr val="E3EAEB"/>
      </a:lt2>
      <a:accent1>
        <a:srgbClr val="1594B5"/>
      </a:accent1>
      <a:accent2>
        <a:srgbClr val="8ACBD1"/>
      </a:accent2>
      <a:accent3>
        <a:srgbClr val="AFD3AB"/>
      </a:accent3>
      <a:accent4>
        <a:srgbClr val="EBDE4F"/>
      </a:accent4>
      <a:accent5>
        <a:srgbClr val="A9AD9A"/>
      </a:accent5>
      <a:accent6>
        <a:srgbClr val="5D767C"/>
      </a:accent6>
      <a:hlink>
        <a:srgbClr val="26303D"/>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Monthly Education Timeline by Slidesgo">
  <a:themeElements>
    <a:clrScheme name="Simple Light">
      <a:dk1>
        <a:srgbClr val="000000"/>
      </a:dk1>
      <a:lt1>
        <a:srgbClr val="FFFFFF"/>
      </a:lt1>
      <a:dk2>
        <a:srgbClr val="FCB9C8"/>
      </a:dk2>
      <a:lt2>
        <a:srgbClr val="CB7EFE"/>
      </a:lt2>
      <a:accent1>
        <a:srgbClr val="CFFFBA"/>
      </a:accent1>
      <a:accent2>
        <a:srgbClr val="FBF173"/>
      </a:accent2>
      <a:accent3>
        <a:srgbClr val="FFCF88"/>
      </a:accent3>
      <a:accent4>
        <a:srgbClr val="A3D8D3"/>
      </a:accent4>
      <a:accent5>
        <a:srgbClr val="A3D4FF"/>
      </a:accent5>
      <a:accent6>
        <a:srgbClr val="F5F5F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Geometric Colorful CV by Slidesgo">
  <a:themeElements>
    <a:clrScheme name="Simple Light">
      <a:dk1>
        <a:srgbClr val="05192A"/>
      </a:dk1>
      <a:lt1>
        <a:srgbClr val="FFFFFF"/>
      </a:lt1>
      <a:dk2>
        <a:srgbClr val="595959"/>
      </a:dk2>
      <a:lt2>
        <a:srgbClr val="EEEEEE"/>
      </a:lt2>
      <a:accent1>
        <a:srgbClr val="F5A0BB"/>
      </a:accent1>
      <a:accent2>
        <a:srgbClr val="2C7ABD"/>
      </a:accent2>
      <a:accent3>
        <a:srgbClr val="F1606A"/>
      </a:accent3>
      <a:accent4>
        <a:srgbClr val="0A767A"/>
      </a:accent4>
      <a:accent5>
        <a:srgbClr val="F69570"/>
      </a:accent5>
      <a:accent6>
        <a:srgbClr val="FFE599"/>
      </a:accent6>
      <a:hlink>
        <a:srgbClr val="0519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63</TotalTime>
  <Words>368</Words>
  <Application>Microsoft Office PowerPoint</Application>
  <PresentationFormat>Widescreen</PresentationFormat>
  <Paragraphs>65</Paragraphs>
  <Slides>32</Slides>
  <Notes>14</Notes>
  <HiddenSlides>0</HiddenSlides>
  <MMClips>1</MMClips>
  <ScaleCrop>false</ScaleCrop>
  <HeadingPairs>
    <vt:vector size="6" baseType="variant">
      <vt:variant>
        <vt:lpstr>Fonts Used</vt:lpstr>
      </vt:variant>
      <vt:variant>
        <vt:i4>25</vt:i4>
      </vt:variant>
      <vt:variant>
        <vt:lpstr>Theme</vt:lpstr>
      </vt:variant>
      <vt:variant>
        <vt:i4>5</vt:i4>
      </vt:variant>
      <vt:variant>
        <vt:lpstr>Slide Titles</vt:lpstr>
      </vt:variant>
      <vt:variant>
        <vt:i4>32</vt:i4>
      </vt:variant>
    </vt:vector>
  </HeadingPairs>
  <TitlesOfParts>
    <vt:vector size="62" baseType="lpstr">
      <vt:lpstr>Abril Fatface</vt:lpstr>
      <vt:lpstr>Aldrich</vt:lpstr>
      <vt:lpstr>Amatic SC</vt:lpstr>
      <vt:lpstr>Anaheim</vt:lpstr>
      <vt:lpstr>Arial</vt:lpstr>
      <vt:lpstr>Bangers</vt:lpstr>
      <vt:lpstr>Calibri</vt:lpstr>
      <vt:lpstr>Calibri Light</vt:lpstr>
      <vt:lpstr>Catamaran</vt:lpstr>
      <vt:lpstr>Catamaran Medium</vt:lpstr>
      <vt:lpstr>Delius Swash Caps</vt:lpstr>
      <vt:lpstr>Didact Gothic</vt:lpstr>
      <vt:lpstr>Encode Sans Semi Condensed</vt:lpstr>
      <vt:lpstr>Encode Sans Semi Condensed Light</vt:lpstr>
      <vt:lpstr>Glegoo</vt:lpstr>
      <vt:lpstr>Hammersmith One</vt:lpstr>
      <vt:lpstr>Just Another Hand</vt:lpstr>
      <vt:lpstr>Lato</vt:lpstr>
      <vt:lpstr>Lato Light</vt:lpstr>
      <vt:lpstr>Montserrat</vt:lpstr>
      <vt:lpstr>Montserrat ExtraBold</vt:lpstr>
      <vt:lpstr>Poppins ExtraBold</vt:lpstr>
      <vt:lpstr>PT Sans</vt:lpstr>
      <vt:lpstr>Times New Roman</vt:lpstr>
      <vt:lpstr>UVN Bai Sau</vt:lpstr>
      <vt:lpstr>Office Theme</vt:lpstr>
      <vt:lpstr>Geometric Colorful CV by Slidesgo</vt:lpstr>
      <vt:lpstr>Ephesus template</vt:lpstr>
      <vt:lpstr>Monthly Education Timeline by Slidesgo</vt:lpstr>
      <vt:lpstr>1_Geometric Colorful CV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WPS Presentation</dc:title>
  <dc:creator>Admin</dc:creator>
  <cp:lastModifiedBy>Admin</cp:lastModifiedBy>
  <cp:revision>16</cp:revision>
  <dcterms:created xsi:type="dcterms:W3CDTF">2022-02-12T03:08:00Z</dcterms:created>
  <dcterms:modified xsi:type="dcterms:W3CDTF">2024-05-06T08:35:50Z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BE4A210371D94ACD8C06A4B5C00EE0DA</vt:lpwstr>
  </property>
  <property fmtid="{D5CDD505-2E9C-101B-9397-08002B2CF9AE}" pid="3" name="KSOProductBuildVer">
    <vt:lpwstr>1033-11.2.0.10463</vt:lpwstr>
  </property>
</Properties>
</file>