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 id="2147483720" r:id="rId5"/>
  </p:sldMasterIdLst>
  <p:notesMasterIdLst>
    <p:notesMasterId r:id="rId23"/>
  </p:notesMasterIdLst>
  <p:sldIdLst>
    <p:sldId id="351" r:id="rId6"/>
    <p:sldId id="350" r:id="rId7"/>
    <p:sldId id="341" r:id="rId8"/>
    <p:sldId id="342" r:id="rId9"/>
    <p:sldId id="343" r:id="rId10"/>
    <p:sldId id="331" r:id="rId11"/>
    <p:sldId id="333" r:id="rId12"/>
    <p:sldId id="334" r:id="rId13"/>
    <p:sldId id="335" r:id="rId14"/>
    <p:sldId id="344" r:id="rId15"/>
    <p:sldId id="345" r:id="rId16"/>
    <p:sldId id="346" r:id="rId17"/>
    <p:sldId id="347" r:id="rId18"/>
    <p:sldId id="348" r:id="rId19"/>
    <p:sldId id="349" r:id="rId20"/>
    <p:sldId id="290" r:id="rId21"/>
    <p:sldId id="28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69" d="100"/>
          <a:sy n="69" d="100"/>
        </p:scale>
        <p:origin x="1542"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38025-7CAB-4018-B040-E8AA7D43F9C6}" type="datetimeFigureOut">
              <a:rPr lang="en-US" smtClean="0"/>
              <a:t>5/8/2024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0942C-4E1B-4616-9A1C-CB51AD5667E6}" type="slidenum">
              <a:rPr lang="en-US" smtClean="0"/>
              <a:t>‹#›</a:t>
            </a:fld>
            <a:endParaRPr lang="en-US"/>
          </a:p>
        </p:txBody>
      </p:sp>
    </p:spTree>
    <p:extLst>
      <p:ext uri="{BB962C8B-B14F-4D97-AF65-F5344CB8AC3E}">
        <p14:creationId xmlns:p14="http://schemas.microsoft.com/office/powerpoint/2010/main" val="26749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B0942C-4E1B-4616-9A1C-CB51AD5667E6}" type="slidenum">
              <a:rPr lang="en-US" smtClean="0"/>
              <a:t>6</a:t>
            </a:fld>
            <a:endParaRPr lang="en-US"/>
          </a:p>
        </p:txBody>
      </p:sp>
    </p:spTree>
    <p:extLst>
      <p:ext uri="{BB962C8B-B14F-4D97-AF65-F5344CB8AC3E}">
        <p14:creationId xmlns:p14="http://schemas.microsoft.com/office/powerpoint/2010/main" val="480394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234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122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99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65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387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708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82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181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234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704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163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083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94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72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677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293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658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317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702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170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300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408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1" y="2404534"/>
            <a:ext cx="5825202" cy="1646302"/>
          </a:xfrm>
        </p:spPr>
        <p:txBody>
          <a:bodyPr anchor="b">
            <a:noAutofit/>
          </a:bodyPr>
          <a:lstStyle>
            <a:lvl1pPr algn="r">
              <a:defRPr sz="4049">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1" y="4050836"/>
            <a:ext cx="5825202" cy="1096899"/>
          </a:xfrm>
        </p:spPr>
        <p:txBody>
          <a:bodyPr anchor="t"/>
          <a:lstStyle>
            <a:lvl1pPr marL="0" indent="0" algn="r">
              <a:buNone/>
              <a:defRPr>
                <a:solidFill>
                  <a:schemeClr val="tx1">
                    <a:lumMod val="50000"/>
                    <a:lumOff val="50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7" indent="0" algn="ctr">
              <a:buNone/>
              <a:defRPr>
                <a:solidFill>
                  <a:schemeClr val="tx1">
                    <a:tint val="75000"/>
                  </a:schemeClr>
                </a:solidFill>
              </a:defRPr>
            </a:lvl4pPr>
            <a:lvl5pPr marL="1371463" indent="0" algn="ctr">
              <a:buNone/>
              <a:defRPr>
                <a:solidFill>
                  <a:schemeClr val="tx1">
                    <a:tint val="75000"/>
                  </a:schemeClr>
                </a:solidFill>
              </a:defRPr>
            </a:lvl5pPr>
            <a:lvl6pPr marL="1714328"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900"/>
            <a:fld id="{FE1C8935-5503-46B3-AA64-FDD06962785D}" type="datetimeFigureOut">
              <a:rPr lang="en-US" smtClean="0">
                <a:solidFill>
                  <a:prstClr val="black">
                    <a:tint val="75000"/>
                  </a:prstClr>
                </a:solidFill>
              </a:rPr>
              <a:pPr defTabSz="342900"/>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9306B73E-E889-4101-943F-C932486AC50A}" type="slidenum">
              <a:rPr lang="en-US" smtClean="0">
                <a:solidFill>
                  <a:srgbClr val="90C226"/>
                </a:solidFill>
              </a:rPr>
              <a:pPr defTabSz="342900"/>
              <a:t>‹#›</a:t>
            </a:fld>
            <a:endParaRPr lang="en-US">
              <a:solidFill>
                <a:srgbClr val="90C226"/>
              </a:solidFill>
            </a:endParaRPr>
          </a:p>
        </p:txBody>
      </p:sp>
      <p:sp>
        <p:nvSpPr>
          <p:cNvPr id="8" name="Oval 7">
            <a:extLst>
              <a:ext uri="{FF2B5EF4-FFF2-40B4-BE49-F238E27FC236}">
                <a16:creationId xmlns:a16="http://schemas.microsoft.com/office/drawing/2014/main" id="{81DA47BA-9ECC-E289-07B9-A31A81898D9E}"/>
              </a:ext>
            </a:extLst>
          </p:cNvPr>
          <p:cNvSpPr/>
          <p:nvPr userDrawn="1"/>
        </p:nvSpPr>
        <p:spPr>
          <a:xfrm>
            <a:off x="1972021" y="1930595"/>
            <a:ext cx="639017"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9" name="Oval 8">
            <a:extLst>
              <a:ext uri="{FF2B5EF4-FFF2-40B4-BE49-F238E27FC236}">
                <a16:creationId xmlns:a16="http://schemas.microsoft.com/office/drawing/2014/main" id="{A4A8109E-B324-A968-B9BE-FC07FF5F9E11}"/>
              </a:ext>
            </a:extLst>
          </p:cNvPr>
          <p:cNvSpPr/>
          <p:nvPr userDrawn="1"/>
        </p:nvSpPr>
        <p:spPr>
          <a:xfrm>
            <a:off x="8326394" y="136524"/>
            <a:ext cx="954827"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a:solidFill>
                <a:prstClr val="white"/>
              </a:solidFill>
            </a:endParaRPr>
          </a:p>
        </p:txBody>
      </p:sp>
    </p:spTree>
    <p:extLst>
      <p:ext uri="{BB962C8B-B14F-4D97-AF65-F5344CB8AC3E}">
        <p14:creationId xmlns:p14="http://schemas.microsoft.com/office/powerpoint/2010/main" val="2796616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909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2" y="2700870"/>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2" y="4527448"/>
            <a:ext cx="6447501" cy="860400"/>
          </a:xfrm>
        </p:spPr>
        <p:txBody>
          <a:bodyPr anchor="t"/>
          <a:lstStyle>
            <a:lvl1pPr marL="0" indent="0" algn="l">
              <a:buNone/>
              <a:defRPr sz="1500">
                <a:solidFill>
                  <a:schemeClr val="tx1">
                    <a:lumMod val="50000"/>
                    <a:lumOff val="50000"/>
                  </a:schemeClr>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7" indent="0">
              <a:buNone/>
              <a:defRPr sz="1050">
                <a:solidFill>
                  <a:schemeClr val="tx1">
                    <a:tint val="75000"/>
                  </a:schemeClr>
                </a:solidFill>
              </a:defRPr>
            </a:lvl4pPr>
            <a:lvl5pPr marL="1371463" indent="0">
              <a:buNone/>
              <a:defRPr sz="1050">
                <a:solidFill>
                  <a:schemeClr val="tx1">
                    <a:tint val="75000"/>
                  </a:schemeClr>
                </a:solidFill>
              </a:defRPr>
            </a:lvl5pPr>
            <a:lvl6pPr marL="1714328" indent="0">
              <a:buNone/>
              <a:defRPr sz="1050">
                <a:solidFill>
                  <a:schemeClr val="tx1">
                    <a:tint val="75000"/>
                  </a:schemeClr>
                </a:solidFill>
              </a:defRPr>
            </a:lvl6pPr>
            <a:lvl7pPr marL="2057195" indent="0">
              <a:buNone/>
              <a:defRPr sz="1050">
                <a:solidFill>
                  <a:schemeClr val="tx1">
                    <a:tint val="75000"/>
                  </a:schemeClr>
                </a:solidFill>
              </a:defRPr>
            </a:lvl7pPr>
            <a:lvl8pPr marL="2400060" indent="0">
              <a:buNone/>
              <a:defRPr sz="1050">
                <a:solidFill>
                  <a:schemeClr val="tx1">
                    <a:tint val="75000"/>
                  </a:schemeClr>
                </a:solidFill>
              </a:defRPr>
            </a:lvl8pPr>
            <a:lvl9pPr marL="2742926"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fld id="{FE1C8935-5503-46B3-AA64-FDD06962785D}" type="datetimeFigureOut">
              <a:rPr lang="en-US" smtClean="0">
                <a:solidFill>
                  <a:prstClr val="black">
                    <a:tint val="75000"/>
                  </a:prstClr>
                </a:solidFill>
              </a:rPr>
              <a:pPr defTabSz="342900"/>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9306B73E-E889-4101-943F-C932486AC50A}" type="slidenum">
              <a:rPr lang="en-US" smtClean="0">
                <a:solidFill>
                  <a:prstClr val="black">
                    <a:tint val="75000"/>
                  </a:prstClr>
                </a:solidFill>
              </a:rPr>
              <a:pPr defTabSz="3429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FBD0074B-5AB7-4DBB-B05F-FE41D23C6268}"/>
              </a:ext>
            </a:extLst>
          </p:cNvPr>
          <p:cNvPicPr>
            <a:picLocks noChangeAspect="1"/>
          </p:cNvPicPr>
          <p:nvPr userDrawn="1"/>
        </p:nvPicPr>
        <p:blipFill>
          <a:blip r:embed="rId2"/>
          <a:stretch>
            <a:fillRect/>
          </a:stretch>
        </p:blipFill>
        <p:spPr>
          <a:xfrm>
            <a:off x="1" y="4"/>
            <a:ext cx="9143999" cy="6863803"/>
          </a:xfrm>
          <a:prstGeom prst="rect">
            <a:avLst/>
          </a:prstGeom>
        </p:spPr>
      </p:pic>
    </p:spTree>
    <p:extLst>
      <p:ext uri="{BB962C8B-B14F-4D97-AF65-F5344CB8AC3E}">
        <p14:creationId xmlns:p14="http://schemas.microsoft.com/office/powerpoint/2010/main" val="3130643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8"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173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10" y="2160983"/>
            <a:ext cx="3139217" cy="576262"/>
          </a:xfrm>
        </p:spPr>
        <p:txBody>
          <a:bodyPr anchor="b">
            <a:noAutofit/>
          </a:bodyPr>
          <a:lstStyle>
            <a:lvl1pPr marL="0" indent="0">
              <a:buNone/>
              <a:defRPr sz="1800" b="0"/>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10" y="2737248"/>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8" y="2160983"/>
            <a:ext cx="3139214" cy="576262"/>
          </a:xfrm>
        </p:spPr>
        <p:txBody>
          <a:bodyPr anchor="b">
            <a:noAutofit/>
          </a:bodyPr>
          <a:lstStyle>
            <a:lvl1pPr marL="0" indent="0">
              <a:buNone/>
              <a:defRPr sz="1800" b="0"/>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8"/>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fld id="{FE1C8935-5503-46B3-AA64-FDD06962785D}" type="datetimeFigureOut">
              <a:rPr lang="en-US" smtClean="0">
                <a:solidFill>
                  <a:prstClr val="black">
                    <a:tint val="75000"/>
                  </a:prstClr>
                </a:solidFill>
              </a:rPr>
              <a:pPr defTabSz="342900"/>
              <a:t>5/8/2024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9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fld id="{9306B73E-E889-4101-943F-C932486AC50A}" type="slidenum">
              <a:rPr lang="en-US" smtClean="0">
                <a:solidFill>
                  <a:srgbClr val="90C226"/>
                </a:solidFill>
              </a:rPr>
              <a:pPr defTabSz="342900"/>
              <a:t>‹#›</a:t>
            </a:fld>
            <a:endParaRPr lang="en-US">
              <a:solidFill>
                <a:srgbClr val="90C226"/>
              </a:solidFill>
            </a:endParaRPr>
          </a:p>
        </p:txBody>
      </p:sp>
      <p:sp>
        <p:nvSpPr>
          <p:cNvPr id="10" name="Oval 9">
            <a:extLst>
              <a:ext uri="{FF2B5EF4-FFF2-40B4-BE49-F238E27FC236}">
                <a16:creationId xmlns:a16="http://schemas.microsoft.com/office/drawing/2014/main" id="{1F9403DF-7F7F-178A-D3B7-6949EA1EE8AE}"/>
              </a:ext>
            </a:extLst>
          </p:cNvPr>
          <p:cNvSpPr/>
          <p:nvPr userDrawn="1"/>
        </p:nvSpPr>
        <p:spPr>
          <a:xfrm>
            <a:off x="8036746" y="290354"/>
            <a:ext cx="954827"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a:solidFill>
                <a:prstClr val="white"/>
              </a:solidFill>
            </a:endParaRPr>
          </a:p>
        </p:txBody>
      </p:sp>
    </p:spTree>
    <p:extLst>
      <p:ext uri="{BB962C8B-B14F-4D97-AF65-F5344CB8AC3E}">
        <p14:creationId xmlns:p14="http://schemas.microsoft.com/office/powerpoint/2010/main" val="383550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504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FE1C8935-5503-46B3-AA64-FDD06962785D}" type="datetimeFigureOut">
              <a:rPr lang="en-US" smtClean="0">
                <a:solidFill>
                  <a:prstClr val="black">
                    <a:tint val="75000"/>
                  </a:prstClr>
                </a:solidFill>
              </a:rPr>
              <a:pPr defTabSz="342900"/>
              <a:t>5/8/2024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9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fld id="{9306B73E-E889-4101-943F-C932486AC50A}" type="slidenum">
              <a:rPr lang="en-US" smtClean="0">
                <a:solidFill>
                  <a:prstClr val="black">
                    <a:tint val="75000"/>
                  </a:prstClr>
                </a:solidFill>
              </a:rPr>
              <a:pPr defTabSz="342900"/>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0AE5550B-DE7A-FD03-7AC4-1240B33F27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 y="2004"/>
            <a:ext cx="9138659" cy="6853994"/>
          </a:xfrm>
          <a:prstGeom prst="rect">
            <a:avLst/>
          </a:prstGeom>
        </p:spPr>
      </p:pic>
    </p:spTree>
    <p:extLst>
      <p:ext uri="{BB962C8B-B14F-4D97-AF65-F5344CB8AC3E}">
        <p14:creationId xmlns:p14="http://schemas.microsoft.com/office/powerpoint/2010/main" val="3549990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7" y="514927"/>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621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866" indent="0">
              <a:buNone/>
              <a:defRPr sz="1200"/>
            </a:lvl2pPr>
            <a:lvl3pPr marL="685732" indent="0">
              <a:buNone/>
              <a:defRPr sz="1200"/>
            </a:lvl3pPr>
            <a:lvl4pPr marL="1028597" indent="0">
              <a:buNone/>
              <a:defRPr sz="1200"/>
            </a:lvl4pPr>
            <a:lvl5pPr marL="1371463" indent="0">
              <a:buNone/>
              <a:defRPr sz="1200"/>
            </a:lvl5pPr>
            <a:lvl6pPr marL="1714328" indent="0">
              <a:buNone/>
              <a:defRPr sz="1200"/>
            </a:lvl6pPr>
            <a:lvl7pPr marL="2057195" indent="0">
              <a:buNone/>
              <a:defRPr sz="1200"/>
            </a:lvl7pPr>
            <a:lvl8pPr marL="2400060" indent="0">
              <a:buNone/>
              <a:defRPr sz="1200"/>
            </a:lvl8pPr>
            <a:lvl9pPr marL="2742926"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866" indent="0">
              <a:buNone/>
              <a:defRPr sz="900"/>
            </a:lvl2pPr>
            <a:lvl3pPr marL="685732" indent="0">
              <a:buNone/>
              <a:defRPr sz="750"/>
            </a:lvl3pPr>
            <a:lvl4pPr marL="1028597" indent="0">
              <a:buNone/>
              <a:defRPr sz="675"/>
            </a:lvl4pPr>
            <a:lvl5pPr marL="1371463" indent="0">
              <a:buNone/>
              <a:defRPr sz="675"/>
            </a:lvl5pPr>
            <a:lvl6pPr marL="1714328" indent="0">
              <a:buNone/>
              <a:defRPr sz="675"/>
            </a:lvl6pPr>
            <a:lvl7pPr marL="2057195" indent="0">
              <a:buNone/>
              <a:defRPr sz="675"/>
            </a:lvl7pPr>
            <a:lvl8pPr marL="2400060" indent="0">
              <a:buNone/>
              <a:defRPr sz="675"/>
            </a:lvl8pPr>
            <a:lvl9pPr marL="2742926"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3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2" y="4470400"/>
            <a:ext cx="6447501" cy="1570962"/>
          </a:xfrm>
        </p:spPr>
        <p:txBody>
          <a:bodyPr anchor="ctr">
            <a:normAutofit/>
          </a:bodyPr>
          <a:lstStyle>
            <a:lvl1pPr marL="0" indent="0" algn="l">
              <a:buNone/>
              <a:defRPr sz="1350">
                <a:solidFill>
                  <a:schemeClr val="tx1">
                    <a:lumMod val="75000"/>
                    <a:lumOff val="25000"/>
                  </a:schemeClr>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7" indent="0">
              <a:buNone/>
              <a:defRPr sz="1050">
                <a:solidFill>
                  <a:schemeClr val="tx1">
                    <a:tint val="75000"/>
                  </a:schemeClr>
                </a:solidFill>
              </a:defRPr>
            </a:lvl4pPr>
            <a:lvl5pPr marL="1371463" indent="0">
              <a:buNone/>
              <a:defRPr sz="1050">
                <a:solidFill>
                  <a:schemeClr val="tx1">
                    <a:tint val="75000"/>
                  </a:schemeClr>
                </a:solidFill>
              </a:defRPr>
            </a:lvl5pPr>
            <a:lvl6pPr marL="1714328" indent="0">
              <a:buNone/>
              <a:defRPr sz="1050">
                <a:solidFill>
                  <a:schemeClr val="tx1">
                    <a:tint val="75000"/>
                  </a:schemeClr>
                </a:solidFill>
              </a:defRPr>
            </a:lvl6pPr>
            <a:lvl7pPr marL="2057195" indent="0">
              <a:buNone/>
              <a:defRPr sz="1050">
                <a:solidFill>
                  <a:schemeClr val="tx1">
                    <a:tint val="75000"/>
                  </a:schemeClr>
                </a:solidFill>
              </a:defRPr>
            </a:lvl7pPr>
            <a:lvl8pPr marL="2400060" indent="0">
              <a:buNone/>
              <a:defRPr sz="1050">
                <a:solidFill>
                  <a:schemeClr val="tx1">
                    <a:tint val="75000"/>
                  </a:schemeClr>
                </a:solidFill>
              </a:defRPr>
            </a:lvl8pPr>
            <a:lvl9pPr marL="2742926"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030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866" indent="0">
              <a:buFontTx/>
              <a:buNone/>
              <a:defRPr/>
            </a:lvl2pPr>
            <a:lvl3pPr marL="685732" indent="0">
              <a:buFontTx/>
              <a:buNone/>
              <a:defRPr/>
            </a:lvl3pPr>
            <a:lvl4pPr marL="1028597" indent="0">
              <a:buFontTx/>
              <a:buNone/>
              <a:defRPr/>
            </a:lvl4pPr>
            <a:lvl5pPr marL="1371463"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2" y="4470400"/>
            <a:ext cx="6447501" cy="1570962"/>
          </a:xfrm>
        </p:spPr>
        <p:txBody>
          <a:bodyPr anchor="ctr">
            <a:normAutofit/>
          </a:bodyPr>
          <a:lstStyle>
            <a:lvl1pPr marL="0" indent="0" algn="l">
              <a:buNone/>
              <a:defRPr sz="1350">
                <a:solidFill>
                  <a:schemeClr val="tx1">
                    <a:lumMod val="75000"/>
                    <a:lumOff val="25000"/>
                  </a:schemeClr>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7" indent="0">
              <a:buNone/>
              <a:defRPr sz="1050">
                <a:solidFill>
                  <a:schemeClr val="tx1">
                    <a:tint val="75000"/>
                  </a:schemeClr>
                </a:solidFill>
              </a:defRPr>
            </a:lvl4pPr>
            <a:lvl5pPr marL="1371463" indent="0">
              <a:buNone/>
              <a:defRPr sz="1050">
                <a:solidFill>
                  <a:schemeClr val="tx1">
                    <a:tint val="75000"/>
                  </a:schemeClr>
                </a:solidFill>
              </a:defRPr>
            </a:lvl5pPr>
            <a:lvl6pPr marL="1714328" indent="0">
              <a:buNone/>
              <a:defRPr sz="1050">
                <a:solidFill>
                  <a:schemeClr val="tx1">
                    <a:tint val="75000"/>
                  </a:schemeClr>
                </a:solidFill>
              </a:defRPr>
            </a:lvl6pPr>
            <a:lvl7pPr marL="2057195" indent="0">
              <a:buNone/>
              <a:defRPr sz="1050">
                <a:solidFill>
                  <a:schemeClr val="tx1">
                    <a:tint val="75000"/>
                  </a:schemeClr>
                </a:solidFill>
              </a:defRPr>
            </a:lvl7pPr>
            <a:lvl8pPr marL="2400060" indent="0">
              <a:buNone/>
              <a:defRPr sz="1050">
                <a:solidFill>
                  <a:schemeClr val="tx1">
                    <a:tint val="75000"/>
                  </a:schemeClr>
                </a:solidFill>
              </a:defRPr>
            </a:lvl8pPr>
            <a:lvl9pPr marL="2742926"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20" name="TextBox 19"/>
          <p:cNvSpPr txBox="1"/>
          <p:nvPr/>
        </p:nvSpPr>
        <p:spPr>
          <a:xfrm>
            <a:off x="406403" y="790378"/>
            <a:ext cx="457200" cy="584776"/>
          </a:xfrm>
          <a:prstGeom prst="rect">
            <a:avLst/>
          </a:prstGeom>
        </p:spPr>
        <p:txBody>
          <a:bodyPr vert="horz" lIns="68571" tIns="34286" rIns="68571" bIns="34286" rtlCol="0" anchor="ctr">
            <a:noAutofit/>
          </a:bodyPr>
          <a:lstStyle/>
          <a:p>
            <a:pPr defTabSz="342900">
              <a:defRPr/>
            </a:pPr>
            <a:r>
              <a:rPr lang="en-US" sz="5999"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68571" tIns="34286" rIns="68571" bIns="34286" rtlCol="0" anchor="ctr">
            <a:noAutofit/>
          </a:bodyPr>
          <a:lstStyle/>
          <a:p>
            <a:pPr defTabSz="342900">
              <a:defRPr/>
            </a:pPr>
            <a:r>
              <a:rPr lang="en-US" sz="5999" dirty="0">
                <a:ln w="3175" cmpd="sng">
                  <a:noFill/>
                </a:ln>
                <a:solidFill>
                  <a:srgbClr val="90C226">
                    <a:lumMod val="60000"/>
                    <a:lumOff val="40000"/>
                  </a:srgbClr>
                </a:solidFill>
                <a:latin typeface="Arial"/>
              </a:rPr>
              <a:t>”</a:t>
            </a:r>
            <a:endParaRPr lang="en-US" sz="1350" dirty="0">
              <a:solidFill>
                <a:srgbClr val="90C226">
                  <a:lumMod val="60000"/>
                  <a:lumOff val="40000"/>
                </a:srgbClr>
              </a:solidFill>
              <a:latin typeface="Arial"/>
            </a:endParaRPr>
          </a:p>
        </p:txBody>
      </p:sp>
    </p:spTree>
    <p:extLst>
      <p:ext uri="{BB962C8B-B14F-4D97-AF65-F5344CB8AC3E}">
        <p14:creationId xmlns:p14="http://schemas.microsoft.com/office/powerpoint/2010/main" val="1585545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2"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2" y="4527448"/>
            <a:ext cx="6447501" cy="1513914"/>
          </a:xfrm>
        </p:spPr>
        <p:txBody>
          <a:bodyPr anchor="t">
            <a:normAutofit/>
          </a:bodyPr>
          <a:lstStyle>
            <a:lvl1pPr marL="0" indent="0" algn="l">
              <a:buNone/>
              <a:defRPr sz="1350">
                <a:solidFill>
                  <a:schemeClr val="tx1">
                    <a:lumMod val="75000"/>
                    <a:lumOff val="25000"/>
                  </a:schemeClr>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7" indent="0">
              <a:buNone/>
              <a:defRPr sz="1050">
                <a:solidFill>
                  <a:schemeClr val="tx1">
                    <a:tint val="75000"/>
                  </a:schemeClr>
                </a:solidFill>
              </a:defRPr>
            </a:lvl4pPr>
            <a:lvl5pPr marL="1371463" indent="0">
              <a:buNone/>
              <a:defRPr sz="1050">
                <a:solidFill>
                  <a:schemeClr val="tx1">
                    <a:tint val="75000"/>
                  </a:schemeClr>
                </a:solidFill>
              </a:defRPr>
            </a:lvl5pPr>
            <a:lvl6pPr marL="1714328" indent="0">
              <a:buNone/>
              <a:defRPr sz="1050">
                <a:solidFill>
                  <a:schemeClr val="tx1">
                    <a:tint val="75000"/>
                  </a:schemeClr>
                </a:solidFill>
              </a:defRPr>
            </a:lvl6pPr>
            <a:lvl7pPr marL="2057195" indent="0">
              <a:buNone/>
              <a:defRPr sz="1050">
                <a:solidFill>
                  <a:schemeClr val="tx1">
                    <a:tint val="75000"/>
                  </a:schemeClr>
                </a:solidFill>
              </a:defRPr>
            </a:lvl7pPr>
            <a:lvl8pPr marL="2400060" indent="0">
              <a:buNone/>
              <a:defRPr sz="1050">
                <a:solidFill>
                  <a:schemeClr val="tx1">
                    <a:tint val="75000"/>
                  </a:schemeClr>
                </a:solidFill>
              </a:defRPr>
            </a:lvl8pPr>
            <a:lvl9pPr marL="2742926"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268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866" indent="0">
              <a:buFontTx/>
              <a:buNone/>
              <a:defRPr/>
            </a:lvl2pPr>
            <a:lvl3pPr marL="685732" indent="0">
              <a:buFontTx/>
              <a:buNone/>
              <a:defRPr/>
            </a:lvl3pPr>
            <a:lvl4pPr marL="1028597" indent="0">
              <a:buFontTx/>
              <a:buNone/>
              <a:defRPr/>
            </a:lvl4pPr>
            <a:lvl5pPr marL="1371463"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2" y="4527448"/>
            <a:ext cx="6447501" cy="1513914"/>
          </a:xfrm>
        </p:spPr>
        <p:txBody>
          <a:bodyPr anchor="t">
            <a:normAutofit/>
          </a:bodyPr>
          <a:lstStyle>
            <a:lvl1pPr marL="0" indent="0" algn="l">
              <a:buNone/>
              <a:defRPr sz="1350">
                <a:solidFill>
                  <a:schemeClr val="tx1">
                    <a:lumMod val="50000"/>
                    <a:lumOff val="50000"/>
                  </a:schemeClr>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7" indent="0">
              <a:buNone/>
              <a:defRPr sz="1050">
                <a:solidFill>
                  <a:schemeClr val="tx1">
                    <a:tint val="75000"/>
                  </a:schemeClr>
                </a:solidFill>
              </a:defRPr>
            </a:lvl4pPr>
            <a:lvl5pPr marL="1371463" indent="0">
              <a:buNone/>
              <a:defRPr sz="1050">
                <a:solidFill>
                  <a:schemeClr val="tx1">
                    <a:tint val="75000"/>
                  </a:schemeClr>
                </a:solidFill>
              </a:defRPr>
            </a:lvl5pPr>
            <a:lvl6pPr marL="1714328" indent="0">
              <a:buNone/>
              <a:defRPr sz="1050">
                <a:solidFill>
                  <a:schemeClr val="tx1">
                    <a:tint val="75000"/>
                  </a:schemeClr>
                </a:solidFill>
              </a:defRPr>
            </a:lvl6pPr>
            <a:lvl7pPr marL="2057195" indent="0">
              <a:buNone/>
              <a:defRPr sz="1050">
                <a:solidFill>
                  <a:schemeClr val="tx1">
                    <a:tint val="75000"/>
                  </a:schemeClr>
                </a:solidFill>
              </a:defRPr>
            </a:lvl7pPr>
            <a:lvl8pPr marL="2400060" indent="0">
              <a:buNone/>
              <a:defRPr sz="1050">
                <a:solidFill>
                  <a:schemeClr val="tx1">
                    <a:tint val="75000"/>
                  </a:schemeClr>
                </a:solidFill>
              </a:defRPr>
            </a:lvl8pPr>
            <a:lvl9pPr marL="2742926"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24" name="TextBox 23"/>
          <p:cNvSpPr txBox="1"/>
          <p:nvPr/>
        </p:nvSpPr>
        <p:spPr>
          <a:xfrm>
            <a:off x="406403" y="790378"/>
            <a:ext cx="457200" cy="584776"/>
          </a:xfrm>
          <a:prstGeom prst="rect">
            <a:avLst/>
          </a:prstGeom>
        </p:spPr>
        <p:txBody>
          <a:bodyPr vert="horz" lIns="68571" tIns="34286" rIns="68571" bIns="34286" rtlCol="0" anchor="ctr">
            <a:noAutofit/>
          </a:bodyPr>
          <a:lstStyle/>
          <a:p>
            <a:pPr defTabSz="342900">
              <a:defRPr/>
            </a:pPr>
            <a:r>
              <a:rPr lang="en-US" sz="5999"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68571" tIns="34286" rIns="68571" bIns="34286" rtlCol="0" anchor="ctr">
            <a:noAutofit/>
          </a:bodyPr>
          <a:lstStyle/>
          <a:p>
            <a:pPr defTabSz="342900">
              <a:defRPr/>
            </a:pPr>
            <a:r>
              <a:rPr lang="en-US" sz="5999"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4449039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866" indent="0">
              <a:buFontTx/>
              <a:buNone/>
              <a:defRPr/>
            </a:lvl2pPr>
            <a:lvl3pPr marL="685732" indent="0">
              <a:buFontTx/>
              <a:buNone/>
              <a:defRPr/>
            </a:lvl3pPr>
            <a:lvl4pPr marL="1028597" indent="0">
              <a:buFontTx/>
              <a:buNone/>
              <a:defRPr/>
            </a:lvl4pPr>
            <a:lvl5pPr marL="1371463"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2" y="4527448"/>
            <a:ext cx="6447501" cy="1513914"/>
          </a:xfrm>
        </p:spPr>
        <p:txBody>
          <a:bodyPr anchor="t">
            <a:normAutofit/>
          </a:bodyPr>
          <a:lstStyle>
            <a:lvl1pPr marL="0" indent="0" algn="l">
              <a:buNone/>
              <a:defRPr sz="1350">
                <a:solidFill>
                  <a:schemeClr val="tx1">
                    <a:lumMod val="50000"/>
                    <a:lumOff val="50000"/>
                  </a:schemeClr>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7" indent="0">
              <a:buNone/>
              <a:defRPr sz="1050">
                <a:solidFill>
                  <a:schemeClr val="tx1">
                    <a:tint val="75000"/>
                  </a:schemeClr>
                </a:solidFill>
              </a:defRPr>
            </a:lvl4pPr>
            <a:lvl5pPr marL="1371463" indent="0">
              <a:buNone/>
              <a:defRPr sz="1050">
                <a:solidFill>
                  <a:schemeClr val="tx1">
                    <a:tint val="75000"/>
                  </a:schemeClr>
                </a:solidFill>
              </a:defRPr>
            </a:lvl5pPr>
            <a:lvl6pPr marL="1714328" indent="0">
              <a:buNone/>
              <a:defRPr sz="1050">
                <a:solidFill>
                  <a:schemeClr val="tx1">
                    <a:tint val="75000"/>
                  </a:schemeClr>
                </a:solidFill>
              </a:defRPr>
            </a:lvl6pPr>
            <a:lvl7pPr marL="2057195" indent="0">
              <a:buNone/>
              <a:defRPr sz="1050">
                <a:solidFill>
                  <a:schemeClr val="tx1">
                    <a:tint val="75000"/>
                  </a:schemeClr>
                </a:solidFill>
              </a:defRPr>
            </a:lvl7pPr>
            <a:lvl8pPr marL="2400060" indent="0">
              <a:buNone/>
              <a:defRPr sz="1050">
                <a:solidFill>
                  <a:schemeClr val="tx1">
                    <a:tint val="75000"/>
                  </a:schemeClr>
                </a:solidFill>
              </a:defRPr>
            </a:lvl8pPr>
            <a:lvl9pPr marL="2742926"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536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609602"/>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2"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014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2004"/>
            <a:ext cx="9124379" cy="6853994"/>
          </a:xfrm>
          <a:prstGeom prst="rect">
            <a:avLst/>
          </a:prstGeom>
          <a:noFill/>
          <a:ln>
            <a:noFill/>
          </a:ln>
        </p:spPr>
      </p:pic>
    </p:spTree>
    <p:extLst>
      <p:ext uri="{BB962C8B-B14F-4D97-AF65-F5344CB8AC3E}">
        <p14:creationId xmlns:p14="http://schemas.microsoft.com/office/powerpoint/2010/main" val="898839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259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6"/>
            <a:ext cx="9138659" cy="6816715"/>
          </a:xfrm>
          <a:prstGeom prst="rect">
            <a:avLst/>
          </a:prstGeom>
          <a:noFill/>
          <a:ln>
            <a:noFill/>
          </a:ln>
        </p:spPr>
      </p:pic>
      <p:sp>
        <p:nvSpPr>
          <p:cNvPr id="23" name="Google Shape;23;p8"/>
          <p:cNvSpPr txBox="1">
            <a:spLocks noGrp="1"/>
          </p:cNvSpPr>
          <p:nvPr>
            <p:ph type="dt" idx="10"/>
          </p:nvPr>
        </p:nvSpPr>
        <p:spPr>
          <a:xfrm>
            <a:off x="628651"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342900"/>
            <a:fld id="{FE1C8935-5503-46B3-AA64-FDD06962785D}" type="datetimeFigureOut">
              <a:rPr lang="en-US" smtClean="0">
                <a:solidFill>
                  <a:prstClr val="black">
                    <a:tint val="75000"/>
                  </a:prstClr>
                </a:solidFill>
              </a:rPr>
              <a:pPr defTabSz="342900"/>
              <a:t>5/8/2024</a:t>
            </a:fld>
            <a:endParaRPr lang="en-US">
              <a:solidFill>
                <a:prstClr val="black">
                  <a:tint val="75000"/>
                </a:prstClr>
              </a:solidFill>
            </a:endParaRPr>
          </a:p>
        </p:txBody>
      </p:sp>
      <p:sp>
        <p:nvSpPr>
          <p:cNvPr id="24" name="Google Shape;24;p8"/>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342900"/>
            <a:endParaRPr lang="en-US">
              <a:solidFill>
                <a:prstClr val="black">
                  <a:tint val="75000"/>
                </a:prstClr>
              </a:solidFill>
            </a:endParaRPr>
          </a:p>
        </p:txBody>
      </p:sp>
      <p:sp>
        <p:nvSpPr>
          <p:cNvPr id="25" name="Google Shape;25;p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342900"/>
            <a:fld id="{9306B73E-E889-4101-943F-C932486AC50A}" type="slidenum">
              <a:rPr lang="en-US" smtClean="0">
                <a:solidFill>
                  <a:srgbClr val="90C226"/>
                </a:solidFill>
              </a:rPr>
              <a:pPr defTabSz="342900"/>
              <a:t>‹#›</a:t>
            </a:fld>
            <a:endParaRPr lang="en-US">
              <a:solidFill>
                <a:srgbClr val="90C226"/>
              </a:solidFill>
            </a:endParaRPr>
          </a:p>
        </p:txBody>
      </p:sp>
    </p:spTree>
    <p:extLst>
      <p:ext uri="{BB962C8B-B14F-4D97-AF65-F5344CB8AC3E}">
        <p14:creationId xmlns:p14="http://schemas.microsoft.com/office/powerpoint/2010/main" val="10225312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1" y="2007"/>
            <a:ext cx="9124379" cy="6853993"/>
          </a:xfrm>
          <a:prstGeom prst="rect">
            <a:avLst/>
          </a:prstGeom>
          <a:noFill/>
          <a:ln>
            <a:noFill/>
          </a:ln>
        </p:spPr>
      </p:pic>
      <p:sp>
        <p:nvSpPr>
          <p:cNvPr id="37" name="Google Shape;37;p10"/>
          <p:cNvSpPr txBox="1">
            <a:spLocks noGrp="1"/>
          </p:cNvSpPr>
          <p:nvPr>
            <p:ph type="dt" idx="10"/>
          </p:nvPr>
        </p:nvSpPr>
        <p:spPr>
          <a:xfrm>
            <a:off x="628651"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342900"/>
            <a:fld id="{FE1C8935-5503-46B3-AA64-FDD06962785D}" type="datetimeFigureOut">
              <a:rPr lang="en-US" smtClean="0">
                <a:solidFill>
                  <a:prstClr val="black">
                    <a:tint val="75000"/>
                  </a:prstClr>
                </a:solidFill>
              </a:rPr>
              <a:pPr defTabSz="342900"/>
              <a:t>5/8/2024</a:t>
            </a:fld>
            <a:endParaRPr lang="en-US">
              <a:solidFill>
                <a:prstClr val="black">
                  <a:tint val="75000"/>
                </a:prstClr>
              </a:solidFill>
            </a:endParaRPr>
          </a:p>
        </p:txBody>
      </p:sp>
      <p:sp>
        <p:nvSpPr>
          <p:cNvPr id="38" name="Google Shape;38;p10"/>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342900"/>
            <a:endParaRPr lang="en-US">
              <a:solidFill>
                <a:prstClr val="black">
                  <a:tint val="75000"/>
                </a:prstClr>
              </a:solidFill>
            </a:endParaRPr>
          </a:p>
        </p:txBody>
      </p:sp>
      <p:sp>
        <p:nvSpPr>
          <p:cNvPr id="39" name="Google Shape;39;p10"/>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342900"/>
            <a:fld id="{9306B73E-E889-4101-943F-C932486AC50A}" type="slidenum">
              <a:rPr lang="en-US" smtClean="0">
                <a:solidFill>
                  <a:srgbClr val="90C226"/>
                </a:solidFill>
              </a:rPr>
              <a:pPr defTabSz="342900"/>
              <a:t>‹#›</a:t>
            </a:fld>
            <a:endParaRPr lang="en-US">
              <a:solidFill>
                <a:srgbClr val="90C226"/>
              </a:solidFill>
            </a:endParaRPr>
          </a:p>
        </p:txBody>
      </p:sp>
    </p:spTree>
    <p:extLst>
      <p:ext uri="{BB962C8B-B14F-4D97-AF65-F5344CB8AC3E}">
        <p14:creationId xmlns:p14="http://schemas.microsoft.com/office/powerpoint/2010/main" val="4073047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5/8/2024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552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3276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1" y="6041365"/>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E1C8935-5503-46B3-AA64-FDD06962785D}"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3"/>
          </p:nvPr>
        </p:nvSpPr>
        <p:spPr>
          <a:xfrm>
            <a:off x="508001" y="6041365"/>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42998" y="6041365"/>
            <a:ext cx="512504" cy="365125"/>
          </a:xfrm>
          <a:prstGeom prst="rect">
            <a:avLst/>
          </a:prstGeom>
        </p:spPr>
        <p:txBody>
          <a:bodyPr vert="horz" lIns="91440" tIns="45720" rIns="91440" bIns="45720" rtlCol="0" anchor="ctr"/>
          <a:lstStyle>
            <a:lvl1pPr algn="r">
              <a:defRPr sz="675">
                <a:solidFill>
                  <a:schemeClr val="accent1"/>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573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Lst>
  <p:txStyles>
    <p:titleStyle>
      <a:lvl1pPr algn="l" defTabSz="342866"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50" indent="-257150" algn="l" defTabSz="342866"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157" indent="-214291" algn="l" defTabSz="342866"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165" indent="-171433" algn="l" defTabSz="342866"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030" indent="-171433" algn="l" defTabSz="342866"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2896" indent="-171433" algn="l" defTabSz="342866"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762" indent="-171433" algn="l" defTabSz="342866"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627" indent="-171433" algn="l" defTabSz="342866"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493" indent="-171433" algn="l" defTabSz="342866"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358" indent="-171433" algn="l" defTabSz="342866"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2" algn="l" defTabSz="342866" rtl="0" eaLnBrk="1" latinLnBrk="0" hangingPunct="1">
        <a:defRPr sz="1350" kern="1200">
          <a:solidFill>
            <a:schemeClr val="tx1"/>
          </a:solidFill>
          <a:latin typeface="+mn-lt"/>
          <a:ea typeface="+mn-ea"/>
          <a:cs typeface="+mn-cs"/>
        </a:defRPr>
      </a:lvl3pPr>
      <a:lvl4pPr marL="1028597" algn="l" defTabSz="342866" rtl="0" eaLnBrk="1" latinLnBrk="0" hangingPunct="1">
        <a:defRPr sz="1350" kern="1200">
          <a:solidFill>
            <a:schemeClr val="tx1"/>
          </a:solidFill>
          <a:latin typeface="+mn-lt"/>
          <a:ea typeface="+mn-ea"/>
          <a:cs typeface="+mn-cs"/>
        </a:defRPr>
      </a:lvl4pPr>
      <a:lvl5pPr marL="1371463" algn="l" defTabSz="342866" rtl="0" eaLnBrk="1" latinLnBrk="0" hangingPunct="1">
        <a:defRPr sz="1350" kern="1200">
          <a:solidFill>
            <a:schemeClr val="tx1"/>
          </a:solidFill>
          <a:latin typeface="+mn-lt"/>
          <a:ea typeface="+mn-ea"/>
          <a:cs typeface="+mn-cs"/>
        </a:defRPr>
      </a:lvl5pPr>
      <a:lvl6pPr marL="1714328" algn="l" defTabSz="342866" rtl="0" eaLnBrk="1" latinLnBrk="0" hangingPunct="1">
        <a:defRPr sz="1350" kern="1200">
          <a:solidFill>
            <a:schemeClr val="tx1"/>
          </a:solidFill>
          <a:latin typeface="+mn-lt"/>
          <a:ea typeface="+mn-ea"/>
          <a:cs typeface="+mn-cs"/>
        </a:defRPr>
      </a:lvl6pPr>
      <a:lvl7pPr marL="2057195" algn="l" defTabSz="342866" rtl="0" eaLnBrk="1" latinLnBrk="0" hangingPunct="1">
        <a:defRPr sz="1350" kern="1200">
          <a:solidFill>
            <a:schemeClr val="tx1"/>
          </a:solidFill>
          <a:latin typeface="+mn-lt"/>
          <a:ea typeface="+mn-ea"/>
          <a:cs typeface="+mn-cs"/>
        </a:defRPr>
      </a:lvl7pPr>
      <a:lvl8pPr marL="2400060" algn="l" defTabSz="342866" rtl="0" eaLnBrk="1" latinLnBrk="0" hangingPunct="1">
        <a:defRPr sz="1350" kern="1200">
          <a:solidFill>
            <a:schemeClr val="tx1"/>
          </a:solidFill>
          <a:latin typeface="+mn-lt"/>
          <a:ea typeface="+mn-ea"/>
          <a:cs typeface="+mn-cs"/>
        </a:defRPr>
      </a:lvl8pPr>
      <a:lvl9pPr marL="2742926" algn="l" defTabSz="3428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25.gif"/><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image" Target="../media/image13.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24.xml"/><Relationship Id="rId7" Type="http://schemas.openxmlformats.org/officeDocument/2006/relationships/image" Target="../media/image16.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 y="857250"/>
            <a:ext cx="914281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47853" y="2179865"/>
            <a:ext cx="3834728" cy="1651478"/>
          </a:xfrm>
          <a:prstGeom prst="rect">
            <a:avLst/>
          </a:prstGeom>
          <a:noFill/>
        </p:spPr>
        <p:txBody>
          <a:bodyPr spcFirstLastPara="1">
            <a:prstTxWarp prst="textArchUp">
              <a:avLst>
                <a:gd name="adj" fmla="val 8747295"/>
              </a:avLst>
            </a:prstTxWarp>
            <a:spAutoFit/>
            <a:scene3d>
              <a:camera prst="orthographicFront"/>
              <a:lightRig rig="soft" dir="t">
                <a:rot lat="0" lon="0" rev="15600000"/>
              </a:lightRig>
            </a:scene3d>
            <a:sp3d extrusionH="57150" prstMaterial="softEdge">
              <a:bevelT w="25400" h="38100"/>
            </a:sp3d>
          </a:bodyPr>
          <a:lstStyle/>
          <a:p>
            <a:pPr algn="ctr" defTabSz="342900">
              <a:defRPr/>
            </a:pPr>
            <a:r>
              <a:rPr lang="vi-VN" sz="6000" b="1" dirty="0">
                <a:ln/>
                <a:solidFill>
                  <a:srgbClr val="FF0000"/>
                </a:solidFill>
                <a:latin typeface="UTM Avo" panose="02040603050506020204" pitchFamily="18" charset="0"/>
              </a:rPr>
              <a:t>CHÀO MỪNG CÁC </a:t>
            </a:r>
            <a:r>
              <a:rPr lang="en-US" sz="6000" b="1" dirty="0">
                <a:ln/>
                <a:solidFill>
                  <a:srgbClr val="FF0000"/>
                </a:solidFill>
                <a:latin typeface="UTM Avo" panose="02040603050506020204" pitchFamily="18" charset="0"/>
              </a:rPr>
              <a:t>THẦY CÔ VÀ CÁC EM</a:t>
            </a:r>
            <a:endParaRPr lang="vi-VN" sz="6000" b="1" dirty="0">
              <a:ln/>
              <a:solidFill>
                <a:srgbClr val="FF0000"/>
              </a:solidFill>
              <a:latin typeface="UTM Avo" panose="02040603050506020204" pitchFamily="18" charset="0"/>
            </a:endParaRPr>
          </a:p>
          <a:p>
            <a:pPr algn="ctr" defTabSz="342900">
              <a:defRPr/>
            </a:pPr>
            <a:r>
              <a:rPr lang="vi-VN" sz="6000" b="1" dirty="0">
                <a:ln/>
                <a:solidFill>
                  <a:srgbClr val="FF0000"/>
                </a:solidFill>
                <a:latin typeface="UTM Avo" panose="02040603050506020204" pitchFamily="18" charset="0"/>
              </a:rPr>
              <a:t>ĐẾN VỚI TIẾT HỌC</a:t>
            </a:r>
            <a:endParaRPr lang="en-US" sz="6000" b="1" dirty="0">
              <a:ln/>
              <a:solidFill>
                <a:srgbClr val="FF0000"/>
              </a:solidFill>
              <a:latin typeface="UTM Avo" panose="02040603050506020204" pitchFamily="18" charset="0"/>
            </a:endParaRPr>
          </a:p>
        </p:txBody>
      </p:sp>
      <p:sp>
        <p:nvSpPr>
          <p:cNvPr id="27653" name="TextBox 5"/>
          <p:cNvSpPr txBox="1">
            <a:spLocks noChangeArrowheads="1"/>
          </p:cNvSpPr>
          <p:nvPr/>
        </p:nvSpPr>
        <p:spPr bwMode="auto">
          <a:xfrm>
            <a:off x="971600" y="2728605"/>
            <a:ext cx="67404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0"/>
              </a:spcBef>
              <a:buNone/>
            </a:pP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3000" b="1" dirty="0" smtClean="0">
                <a:solidFill>
                  <a:srgbClr val="00B0F0"/>
                </a:solidFill>
                <a:latin typeface="Times New Roman" panose="02020603050405020304" pitchFamily="18" charset="0"/>
                <a:cs typeface="Times New Roman" panose="02020603050405020304" pitchFamily="18" charset="0"/>
              </a:rPr>
              <a:t>ÂM NHẠC 2</a:t>
            </a:r>
            <a:endParaRPr lang="en-US" altLang="en-US" sz="30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726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5774" y="1187029"/>
            <a:ext cx="8748464"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lang="en-US" sz="2400" smtClean="0">
                <a:latin typeface="Times New Roman" pitchFamily="18" charset="0"/>
                <a:ea typeface="Times New Roman" pitchFamily="18" charset="0"/>
                <a:cs typeface="Times New Roman" pitchFamily="18" charset="0"/>
              </a:rPr>
              <a:t>Đ</a:t>
            </a: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ặt câu hỏi:Con gấu to hay bé? Gấu đi nặng nề hay chạy nhanh? </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lvl="0" fontAlgn="base">
              <a:spcBef>
                <a:spcPct val="0"/>
              </a:spcBef>
              <a:spcAft>
                <a:spcPct val="0"/>
              </a:spcAf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lang="en-US" sz="2400" smtClean="0">
                <a:latin typeface="Times New Roman" pitchFamily="18" charset="0"/>
                <a:ea typeface="Times New Roman" pitchFamily="18" charset="0"/>
                <a:cs typeface="Times New Roman" pitchFamily="18" charset="0"/>
              </a:rPr>
              <a:t>M</a:t>
            </a: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ở băng âm thanh  nét</a:t>
            </a:r>
            <a:r>
              <a:rPr kumimoji="0" lang="en-US" sz="2400" b="0" i="0" u="none" strike="noStrike" cap="none" normalizeH="0" smtClean="0">
                <a:ln>
                  <a:noFill/>
                </a:ln>
                <a:solidFill>
                  <a:schemeClr val="tx1"/>
                </a:solidFill>
                <a:effectLst/>
                <a:latin typeface="Times New Roman" pitchFamily="18" charset="0"/>
                <a:ea typeface="Times New Roman" pitchFamily="18" charset="0"/>
                <a:cs typeface="Times New Roman" pitchFamily="18" charset="0"/>
              </a:rPr>
              <a:t> nhạc dưới </a:t>
            </a: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cho HS nghe và gợi sự liên tưởng đến những bước đi nặng nề của gấu đen.</a:t>
            </a:r>
            <a:r>
              <a:rPr lang="en-US" sz="2400">
                <a:solidFill>
                  <a:prstClr val="black"/>
                </a:solidFill>
                <a:latin typeface="Times New Roman" pitchFamily="18" charset="0"/>
                <a:ea typeface="Times New Roman" pitchFamily="18" charset="0"/>
                <a:cs typeface="Times New Roman" pitchFamily="18" charset="0"/>
              </a:rPr>
              <a:t> hát lại, thể hiện giai điệu với giọng trầm, nặng nề với từ “hừm...” sâu trong cổ.</a:t>
            </a:r>
            <a:endParaRPr lang="en-US" sz="2400">
              <a:solidFill>
                <a:prstClr val="black"/>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3175" y="2816641"/>
            <a:ext cx="52540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5328462" y="-13538"/>
            <a:ext cx="3815538" cy="523220"/>
          </a:xfrm>
          <a:prstGeom prst="rect">
            <a:avLst/>
          </a:prstGeom>
        </p:spPr>
        <p:txBody>
          <a:bodyPr wrap="square">
            <a:spAutoFit/>
          </a:bodyPr>
          <a:lstStyle/>
          <a:p>
            <a:pPr lvl="0" eaLnBrk="0" fontAlgn="base" hangingPunct="0">
              <a:spcBef>
                <a:spcPct val="0"/>
              </a:spcBef>
              <a:spcAft>
                <a:spcPct val="0"/>
              </a:spcAft>
            </a:pPr>
            <a:r>
              <a:rPr lang="en-US" sz="2800" b="1" smtClean="0">
                <a:solidFill>
                  <a:prstClr val="black"/>
                </a:solidFill>
                <a:latin typeface="Times New Roman" pitchFamily="18" charset="0"/>
                <a:ea typeface="Arial" pitchFamily="34" charset="0"/>
                <a:cs typeface="Times New Roman" pitchFamily="18" charset="0"/>
              </a:rPr>
              <a:t>2</a:t>
            </a:r>
            <a:r>
              <a:rPr lang="en-US" sz="2800" b="1">
                <a:solidFill>
                  <a:prstClr val="black"/>
                </a:solidFill>
                <a:latin typeface="Times New Roman" pitchFamily="18" charset="0"/>
                <a:ea typeface="Arial" pitchFamily="34" charset="0"/>
                <a:cs typeface="Times New Roman" pitchFamily="18" charset="0"/>
              </a:rPr>
              <a:t>. Vận dụng – Sáng </a:t>
            </a:r>
            <a:r>
              <a:rPr lang="en-US" sz="2800" b="1" smtClean="0">
                <a:solidFill>
                  <a:prstClr val="black"/>
                </a:solidFill>
                <a:latin typeface="Times New Roman" pitchFamily="18" charset="0"/>
                <a:ea typeface="Arial" pitchFamily="34" charset="0"/>
                <a:cs typeface="Times New Roman" pitchFamily="18" charset="0"/>
              </a:rPr>
              <a:t>tạo</a:t>
            </a:r>
            <a:endParaRPr lang="en-US" sz="2800">
              <a:solidFill>
                <a:prstClr val="black"/>
              </a:solidFill>
              <a:latin typeface="Arial" pitchFamily="34" charset="0"/>
              <a:cs typeface="Arial" pitchFamily="34" charset="0"/>
            </a:endParaRPr>
          </a:p>
        </p:txBody>
      </p:sp>
      <p:sp>
        <p:nvSpPr>
          <p:cNvPr id="8" name="Rectangle 7"/>
          <p:cNvSpPr/>
          <p:nvPr/>
        </p:nvSpPr>
        <p:spPr>
          <a:xfrm>
            <a:off x="55774" y="729223"/>
            <a:ext cx="9115935" cy="461665"/>
          </a:xfrm>
          <a:prstGeom prst="rect">
            <a:avLst/>
          </a:prstGeom>
        </p:spPr>
        <p:txBody>
          <a:bodyPr wrap="square">
            <a:spAutoFit/>
          </a:bodyPr>
          <a:lstStyle/>
          <a:p>
            <a:pPr lvl="0" eaLnBrk="0" fontAlgn="base" hangingPunct="0">
              <a:spcBef>
                <a:spcPct val="0"/>
              </a:spcBef>
              <a:spcAft>
                <a:spcPct val="0"/>
              </a:spcAft>
            </a:pPr>
            <a:r>
              <a:rPr lang="en-US" sz="2400" b="1">
                <a:solidFill>
                  <a:prstClr val="black"/>
                </a:solidFill>
                <a:latin typeface="Times New Roman" pitchFamily="18" charset="0"/>
                <a:ea typeface="Times New Roman" pitchFamily="18" charset="0"/>
                <a:cs typeface="Times New Roman" pitchFamily="18" charset="0"/>
              </a:rPr>
              <a:t>Trò chơi: </a:t>
            </a:r>
            <a:r>
              <a:rPr lang="en-US" sz="2400" b="1" i="1">
                <a:solidFill>
                  <a:prstClr val="black"/>
                </a:solidFill>
                <a:latin typeface="Times New Roman" pitchFamily="18" charset="0"/>
                <a:ea typeface="Times New Roman" pitchFamily="18" charset="0"/>
                <a:cs typeface="Times New Roman" pitchFamily="18" charset="0"/>
              </a:rPr>
              <a:t>Vận động cùng kiến vàng và gấu nâu</a:t>
            </a:r>
            <a:r>
              <a:rPr lang="en-US" sz="2400" b="1">
                <a:solidFill>
                  <a:prstClr val="black"/>
                </a:solidFill>
                <a:latin typeface="Times New Roman" pitchFamily="18" charset="0"/>
                <a:ea typeface="Times New Roman" pitchFamily="18" charset="0"/>
                <a:cs typeface="Times New Roman" pitchFamily="18" charset="0"/>
              </a:rPr>
              <a:t> </a:t>
            </a:r>
            <a:r>
              <a:rPr lang="en-US" sz="2400" b="1" i="1">
                <a:solidFill>
                  <a:prstClr val="black"/>
                </a:solidFill>
                <a:latin typeface="Times New Roman" pitchFamily="18" charset="0"/>
                <a:ea typeface="Times New Roman" pitchFamily="18" charset="0"/>
                <a:cs typeface="Times New Roman" pitchFamily="18" charset="0"/>
              </a:rPr>
              <a:t>Bước đi của gấu nâu</a:t>
            </a:r>
            <a:endParaRPr lang="en-US" sz="2400">
              <a:solidFill>
                <a:prstClr val="black"/>
              </a:solidFill>
              <a:latin typeface="Arial" pitchFamily="34" charset="0"/>
              <a:cs typeface="Arial" pitchFamily="34" charset="0"/>
            </a:endParaRPr>
          </a:p>
        </p:txBody>
      </p:sp>
      <p:sp>
        <p:nvSpPr>
          <p:cNvPr id="9" name="Rectangle 8"/>
          <p:cNvSpPr/>
          <p:nvPr/>
        </p:nvSpPr>
        <p:spPr>
          <a:xfrm>
            <a:off x="-52077" y="0"/>
            <a:ext cx="4329968" cy="523220"/>
          </a:xfrm>
          <a:prstGeom prst="rect">
            <a:avLst/>
          </a:prstGeom>
        </p:spPr>
        <p:txBody>
          <a:bodyPr wrap="none">
            <a:spAutoFit/>
          </a:bodyPr>
          <a:lstStyle/>
          <a:p>
            <a:pPr lvl="0" fontAlgn="base">
              <a:spcBef>
                <a:spcPct val="0"/>
              </a:spcBef>
              <a:spcAft>
                <a:spcPct val="0"/>
              </a:spcAft>
            </a:pPr>
            <a:r>
              <a:rPr lang="en-US" sz="2800" b="1">
                <a:solidFill>
                  <a:srgbClr val="FC330E"/>
                </a:solidFill>
                <a:latin typeface="Times New Roman" pitchFamily="18" charset="0"/>
                <a:ea typeface="Arial" pitchFamily="34" charset="0"/>
                <a:cs typeface="Times New Roman" pitchFamily="18" charset="0"/>
              </a:rPr>
              <a:t>VẬN DỤNG – SÁNG TẠO</a:t>
            </a:r>
            <a:endParaRPr lang="en-US" sz="2800">
              <a:solidFill>
                <a:prstClr val="black"/>
              </a:solidFill>
              <a:latin typeface="Arial" pitchFamily="34" charset="0"/>
              <a:cs typeface="Arial"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39" y="6381328"/>
            <a:ext cx="285690" cy="229040"/>
          </a:xfrm>
          <a:prstGeom prst="rect">
            <a:avLst/>
          </a:prstGeom>
        </p:spPr>
      </p:pic>
      <p:pic>
        <p:nvPicPr>
          <p:cNvPr id="10" name="Picture 2" descr="C:\Users\Administrator\Desktop\2021-06-24_17231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30726"/>
            <a:ext cx="9144000" cy="2727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2021-06-14_1432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43893"/>
            <a:ext cx="9144000" cy="2097276"/>
          </a:xfrm>
          <a:prstGeom prst="rect">
            <a:avLst/>
          </a:prstGeom>
          <a:noFill/>
          <a:extLst>
            <a:ext uri="{909E8E84-426E-40DD-AFC4-6F175D3DCCD1}">
              <a14:hiddenFill xmlns:a14="http://schemas.microsoft.com/office/drawing/2010/main">
                <a:solidFill>
                  <a:srgbClr val="FFFFFF"/>
                </a:solidFill>
              </a14:hiddenFill>
            </a:ext>
          </a:extLst>
        </p:spPr>
      </p:pic>
      <p:pic>
        <p:nvPicPr>
          <p:cNvPr id="2" name="1 GIAI DEU GAU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11760" y="5301208"/>
            <a:ext cx="609600" cy="609600"/>
          </a:xfrm>
          <a:prstGeom prst="rect">
            <a:avLst/>
          </a:prstGeom>
        </p:spPr>
      </p:pic>
    </p:spTree>
    <p:extLst>
      <p:ext uri="{BB962C8B-B14F-4D97-AF65-F5344CB8AC3E}">
        <p14:creationId xmlns:p14="http://schemas.microsoft.com/office/powerpoint/2010/main" val="3357053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175" y="2816641"/>
            <a:ext cx="52540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1"/>
          <p:cNvSpPr/>
          <p:nvPr/>
        </p:nvSpPr>
        <p:spPr>
          <a:xfrm>
            <a:off x="0" y="188640"/>
            <a:ext cx="9144000" cy="1754326"/>
          </a:xfrm>
          <a:prstGeom prst="rect">
            <a:avLst/>
          </a:prstGeom>
        </p:spPr>
        <p:txBody>
          <a:bodyPr wrap="square">
            <a:spAutoFit/>
          </a:bodyPr>
          <a:lstStyle/>
          <a:p>
            <a:r>
              <a:rPr lang="en-US" sz="3600">
                <a:latin typeface="Times New Roman"/>
                <a:ea typeface="Times New Roman"/>
              </a:rPr>
              <a:t>HS vừa hát và làm động tác khuỳnh hai tay, hai chân bước đi theo nhạc, mô tả bước đi nặng nề, lặc lè của gấu.</a:t>
            </a:r>
            <a:endParaRPr lang="en-US" sz="360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10" y="6381328"/>
            <a:ext cx="285690" cy="229040"/>
          </a:xfrm>
          <a:prstGeom prst="rect">
            <a:avLst/>
          </a:prstGeom>
        </p:spPr>
      </p:pic>
      <p:pic>
        <p:nvPicPr>
          <p:cNvPr id="7" name="Picture 2" descr="C:\Users\Administrator\Desktop\2021-06-24_17231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42966"/>
            <a:ext cx="9144000" cy="4915034"/>
          </a:xfrm>
          <a:prstGeom prst="rect">
            <a:avLst/>
          </a:prstGeom>
          <a:noFill/>
          <a:extLst>
            <a:ext uri="{909E8E84-426E-40DD-AFC4-6F175D3DCCD1}">
              <a14:hiddenFill xmlns:a14="http://schemas.microsoft.com/office/drawing/2010/main">
                <a:solidFill>
                  <a:srgbClr val="FFFFFF"/>
                </a:solidFill>
              </a14:hiddenFill>
            </a:ext>
          </a:extLst>
        </p:spPr>
      </p:pic>
      <p:pic>
        <p:nvPicPr>
          <p:cNvPr id="8" name="1 GIAI DEU GAU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04497" y="4885928"/>
            <a:ext cx="609600" cy="609600"/>
          </a:xfrm>
          <a:prstGeom prst="rect">
            <a:avLst/>
          </a:prstGeom>
        </p:spPr>
      </p:pic>
    </p:spTree>
    <p:extLst>
      <p:ext uri="{BB962C8B-B14F-4D97-AF65-F5344CB8AC3E}">
        <p14:creationId xmlns:p14="http://schemas.microsoft.com/office/powerpoint/2010/main" val="441041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175" y="2816641"/>
            <a:ext cx="52540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794" y="6381328"/>
            <a:ext cx="285690" cy="229040"/>
          </a:xfrm>
          <a:prstGeom prst="rect">
            <a:avLst/>
          </a:prstGeom>
        </p:spPr>
      </p:pic>
      <p:pic>
        <p:nvPicPr>
          <p:cNvPr id="9" name="Picture 2" descr="C:\Users\Administrator\Desktop\2021-06-24_1723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95536" y="2990884"/>
            <a:ext cx="3855095"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smtClean="0">
                <a:latin typeface="Times New Roman"/>
                <a:ea typeface="Times New Roman"/>
              </a:rPr>
              <a:t>Hỏi</a:t>
            </a:r>
            <a:r>
              <a:rPr lang="en-US" sz="2400">
                <a:latin typeface="Times New Roman"/>
                <a:ea typeface="Times New Roman"/>
              </a:rPr>
              <a:t>: </a:t>
            </a:r>
            <a:r>
              <a:rPr lang="en-US" sz="2400" i="1">
                <a:latin typeface="Times New Roman"/>
                <a:ea typeface="Times New Roman"/>
              </a:rPr>
              <a:t>Con kiến có hình dáng như thế nào? To</a:t>
            </a:r>
            <a:r>
              <a:rPr lang="en-US" sz="2400">
                <a:latin typeface="Times New Roman"/>
                <a:ea typeface="Times New Roman"/>
              </a:rPr>
              <a:t> </a:t>
            </a:r>
            <a:r>
              <a:rPr lang="en-US" sz="2400" i="1">
                <a:latin typeface="Times New Roman"/>
                <a:ea typeface="Times New Roman"/>
              </a:rPr>
              <a:t>hay nhỏ? Bò nhanh hay chậm?</a:t>
            </a:r>
            <a:r>
              <a:rPr lang="en-US" sz="2400">
                <a:latin typeface="Times New Roman"/>
                <a:ea typeface="Times New Roman"/>
              </a:rPr>
              <a:t>;</a:t>
            </a:r>
            <a:r>
              <a:rPr lang="en-US" sz="2400" i="1">
                <a:latin typeface="Times New Roman"/>
                <a:ea typeface="Times New Roman"/>
              </a:rPr>
              <a:t> Các em đã nhìn thấy đàn kiến nối đuôi nhau tha mồi về tổ chưa? </a:t>
            </a:r>
            <a:endParaRPr lang="en-US" sz="2400"/>
          </a:p>
        </p:txBody>
      </p:sp>
      <p:sp>
        <p:nvSpPr>
          <p:cNvPr id="12" name="Rectangle 11"/>
          <p:cNvSpPr/>
          <p:nvPr/>
        </p:nvSpPr>
        <p:spPr>
          <a:xfrm>
            <a:off x="7092280" y="5410039"/>
            <a:ext cx="2160240" cy="1200329"/>
          </a:xfrm>
          <a:prstGeom prst="rect">
            <a:avLst/>
          </a:prstGeom>
        </p:spPr>
        <p:txBody>
          <a:bodyPr wrap="square">
            <a:spAutoFit/>
          </a:bodyPr>
          <a:lstStyle/>
          <a:p>
            <a:r>
              <a:rPr lang="en-US" sz="3600" b="1" i="1">
                <a:latin typeface="Times New Roman"/>
                <a:ea typeface="Times New Roman"/>
              </a:rPr>
              <a:t>Kiến vàng chăm chỉ</a:t>
            </a:r>
            <a:endParaRPr lang="en-US" sz="3600">
              <a:effectLst/>
              <a:latin typeface="Times New Roman"/>
              <a:ea typeface="Calibri"/>
            </a:endParaRPr>
          </a:p>
        </p:txBody>
      </p:sp>
    </p:spTree>
    <p:extLst>
      <p:ext uri="{BB962C8B-B14F-4D97-AF65-F5344CB8AC3E}">
        <p14:creationId xmlns:p14="http://schemas.microsoft.com/office/powerpoint/2010/main" val="1138727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175" y="2816641"/>
            <a:ext cx="52540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1"/>
          <p:cNvSpPr/>
          <p:nvPr/>
        </p:nvSpPr>
        <p:spPr>
          <a:xfrm>
            <a:off x="0" y="186138"/>
            <a:ext cx="8208912" cy="2169825"/>
          </a:xfrm>
          <a:prstGeom prst="rect">
            <a:avLst/>
          </a:prstGeom>
        </p:spPr>
        <p:txBody>
          <a:bodyPr wrap="square">
            <a:spAutoFit/>
          </a:bodyPr>
          <a:lstStyle/>
          <a:p>
            <a:pPr>
              <a:lnSpc>
                <a:spcPct val="150000"/>
              </a:lnSpc>
            </a:pPr>
            <a:r>
              <a:rPr lang="en-US">
                <a:latin typeface="Times New Roman"/>
                <a:ea typeface="Times New Roman"/>
              </a:rPr>
              <a:t>M</a:t>
            </a:r>
            <a:r>
              <a:rPr lang="en-US" smtClean="0">
                <a:latin typeface="Times New Roman"/>
                <a:ea typeface="Times New Roman"/>
              </a:rPr>
              <a:t>ở băng </a:t>
            </a:r>
            <a:r>
              <a:rPr lang="en-US">
                <a:latin typeface="Times New Roman"/>
                <a:ea typeface="Times New Roman"/>
              </a:rPr>
              <a:t>HS nghe </a:t>
            </a:r>
            <a:r>
              <a:rPr lang="en-US" smtClean="0">
                <a:latin typeface="Times New Roman"/>
                <a:ea typeface="Times New Roman"/>
              </a:rPr>
              <a:t>nét nhạc của kiến vàng và </a:t>
            </a:r>
            <a:r>
              <a:rPr lang="en-US">
                <a:latin typeface="Times New Roman"/>
                <a:ea typeface="Times New Roman"/>
              </a:rPr>
              <a:t>gợi sự liên tưởng đến hình ảnh đàn kiến:</a:t>
            </a:r>
            <a:endParaRPr lang="en-US">
              <a:latin typeface="Times New Roman"/>
              <a:ea typeface="Calibri"/>
            </a:endParaRPr>
          </a:p>
          <a:p>
            <a:pPr>
              <a:lnSpc>
                <a:spcPct val="150000"/>
              </a:lnSpc>
              <a:tabLst>
                <a:tab pos="355600" algn="l"/>
              </a:tabLst>
            </a:pPr>
            <a:r>
              <a:rPr lang="en-US">
                <a:latin typeface="Times New Roman"/>
                <a:ea typeface="Times New Roman"/>
              </a:rPr>
              <a:t>3 nhịp đầu với nét chạy lướt lên và xuống nhanh gợi tả hình ảnh chú kiến tiền trạm, bò rất nhanh rồi đột ngột dừng lại nghiêng ngó xung quanh.</a:t>
            </a:r>
            <a:endParaRPr lang="en-US">
              <a:latin typeface="Times New Roman"/>
              <a:ea typeface="Calibri"/>
            </a:endParaRPr>
          </a:p>
          <a:p>
            <a:pPr>
              <a:lnSpc>
                <a:spcPct val="150000"/>
              </a:lnSpc>
              <a:tabLst>
                <a:tab pos="355600" algn="l"/>
              </a:tabLst>
            </a:pPr>
            <a:r>
              <a:rPr lang="en-US">
                <a:latin typeface="Times New Roman"/>
                <a:ea typeface="Times New Roman"/>
              </a:rPr>
              <a:t>Từ nhịp thứ 4, nét chạy bán âm với tốc độ tương đối nhanh như miêu tả đàn kiến đang hối hả tha mồi về tổ để tránh một cơn mưa sắp ập đến.</a:t>
            </a:r>
            <a:endParaRPr lang="en-US">
              <a:effectLst/>
              <a:latin typeface="Times New Roman"/>
              <a:ea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142" y="6414471"/>
            <a:ext cx="285690" cy="229040"/>
          </a:xfrm>
          <a:prstGeom prst="rect">
            <a:avLst/>
          </a:prstGeom>
        </p:spPr>
      </p:pic>
      <p:pic>
        <p:nvPicPr>
          <p:cNvPr id="1026" name="Picture 2" descr="C:\Users\Administrator\Desktop\2021-06-24_17231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30726"/>
            <a:ext cx="9144000" cy="27272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2021-06-14_1433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35003"/>
            <a:ext cx="9144000" cy="267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 GIAI DIEU KIEN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40496" y="5804871"/>
            <a:ext cx="609600" cy="609600"/>
          </a:xfrm>
          <a:prstGeom prst="rect">
            <a:avLst/>
          </a:prstGeom>
        </p:spPr>
      </p:pic>
    </p:spTree>
    <p:extLst>
      <p:ext uri="{BB962C8B-B14F-4D97-AF65-F5344CB8AC3E}">
        <p14:creationId xmlns:p14="http://schemas.microsoft.com/office/powerpoint/2010/main" val="2333792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175" y="2816641"/>
            <a:ext cx="52540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2"/>
          <p:cNvSpPr/>
          <p:nvPr/>
        </p:nvSpPr>
        <p:spPr>
          <a:xfrm>
            <a:off x="-19588" y="0"/>
            <a:ext cx="9163588" cy="707886"/>
          </a:xfrm>
          <a:prstGeom prst="rect">
            <a:avLst/>
          </a:prstGeom>
        </p:spPr>
        <p:txBody>
          <a:bodyPr wrap="square">
            <a:spAutoFit/>
          </a:bodyPr>
          <a:lstStyle/>
          <a:p>
            <a:r>
              <a:rPr lang="en-US" sz="4000" smtClean="0">
                <a:latin typeface="Times New Roman"/>
                <a:ea typeface="Times New Roman"/>
              </a:rPr>
              <a:t>.</a:t>
            </a:r>
            <a:endParaRPr lang="en-US" sz="4000">
              <a:effectLst/>
              <a:latin typeface="Times New Roman"/>
              <a:ea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794" y="6495848"/>
            <a:ext cx="285690" cy="229040"/>
          </a:xfrm>
          <a:prstGeom prst="rect">
            <a:avLst/>
          </a:prstGeom>
        </p:spPr>
      </p:pic>
      <p:pic>
        <p:nvPicPr>
          <p:cNvPr id="9" name="Picture 2" descr="C:\Users\Administrator\Desktop\2021-06-24_17231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2 GIAI DIEU KIEN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88" y="5532040"/>
            <a:ext cx="609600" cy="609600"/>
          </a:xfrm>
          <a:prstGeom prst="rect">
            <a:avLst/>
          </a:prstGeom>
        </p:spPr>
      </p:pic>
      <p:sp>
        <p:nvSpPr>
          <p:cNvPr id="5" name="Rectangle 4"/>
          <p:cNvSpPr/>
          <p:nvPr/>
        </p:nvSpPr>
        <p:spPr>
          <a:xfrm>
            <a:off x="539552" y="3135867"/>
            <a:ext cx="3672408"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a:solidFill>
                  <a:prstClr val="black"/>
                </a:solidFill>
                <a:latin typeface="Times New Roman"/>
                <a:ea typeface="Times New Roman"/>
              </a:rPr>
              <a:t>HS Nghe lại và vận động theo cảm </a:t>
            </a:r>
            <a:r>
              <a:rPr lang="en-US" sz="2000" i="1">
                <a:solidFill>
                  <a:prstClr val="black"/>
                </a:solidFill>
                <a:latin typeface="Times New Roman"/>
                <a:ea typeface="Times New Roman"/>
              </a:rPr>
              <a:t>nhận uốn lượn bàn tay  và đưa người theo nét chạy lên xuống của giai điệu</a:t>
            </a:r>
            <a:r>
              <a:rPr lang="en-US" sz="2000">
                <a:solidFill>
                  <a:prstClr val="black"/>
                </a:solidFill>
                <a:latin typeface="Times New Roman"/>
                <a:ea typeface="Times New Roman"/>
              </a:rPr>
              <a:t>, tưởng tượng như động tác bò nhanh của những chú kiến</a:t>
            </a:r>
            <a:endParaRPr lang="en-US" sz="2000"/>
          </a:p>
        </p:txBody>
      </p:sp>
    </p:spTree>
    <p:extLst>
      <p:ext uri="{BB962C8B-B14F-4D97-AF65-F5344CB8AC3E}">
        <p14:creationId xmlns:p14="http://schemas.microsoft.com/office/powerpoint/2010/main" val="4121763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175" y="2816641"/>
            <a:ext cx="52540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794" y="6495848"/>
            <a:ext cx="285690" cy="229040"/>
          </a:xfrm>
          <a:prstGeom prst="rect">
            <a:avLst/>
          </a:prstGeom>
        </p:spPr>
      </p:pic>
      <p:pic>
        <p:nvPicPr>
          <p:cNvPr id="8" name="Picture 2" descr="C:\Users\Administrator\Desktop\2021-06-24_17231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3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7826" y="3407148"/>
            <a:ext cx="3496142" cy="830997"/>
          </a:xfrm>
          <a:prstGeom prst="rect">
            <a:avLst/>
          </a:prstGeom>
        </p:spPr>
        <p:txBody>
          <a:bodyPr wrap="square">
            <a:spAutoFit/>
          </a:bodyPr>
          <a:lstStyle/>
          <a:p>
            <a:pPr lvl="0"/>
            <a:r>
              <a:rPr lang="en-US" sz="2400">
                <a:solidFill>
                  <a:prstClr val="black"/>
                </a:solidFill>
                <a:latin typeface="Times New Roman"/>
                <a:ea typeface="Times New Roman"/>
              </a:rPr>
              <a:t>Chia lớp thành 3 tổ và cho lần lượt thực hiện trò chơi</a:t>
            </a:r>
            <a:endParaRPr lang="en-US" sz="2400">
              <a:solidFill>
                <a:prstClr val="black"/>
              </a:solidFill>
            </a:endParaRPr>
          </a:p>
        </p:txBody>
      </p:sp>
      <p:pic>
        <p:nvPicPr>
          <p:cNvPr id="5" name="GIAI DIEU KIEN VÀ GAU 2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5373216"/>
            <a:ext cx="609600" cy="609600"/>
          </a:xfrm>
          <a:prstGeom prst="rect">
            <a:avLst/>
          </a:prstGeom>
        </p:spPr>
      </p:pic>
    </p:spTree>
    <p:extLst>
      <p:ext uri="{BB962C8B-B14F-4D97-AF65-F5344CB8AC3E}">
        <p14:creationId xmlns:p14="http://schemas.microsoft.com/office/powerpoint/2010/main" val="1773003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75656" y="0"/>
            <a:ext cx="8280920" cy="3960440"/>
          </a:xfrm>
          <a:prstGeom prst="rect">
            <a:avLst/>
          </a:prstGeom>
          <a:noFill/>
        </p:spPr>
        <p:txBody>
          <a:bodyPr wrap="square" rtlCol="0">
            <a:prstTxWarp prst="textArchUpPour">
              <a:avLst/>
            </a:prstTxWarp>
            <a:spAutoFit/>
          </a:bodyPr>
          <a:lstStyle/>
          <a:p>
            <a:r>
              <a:rPr lang="en-US" sz="4400" b="1" smtClean="0">
                <a:solidFill>
                  <a:srgbClr val="FF0000"/>
                </a:solidFill>
                <a:latin typeface="Times New Roman" pitchFamily="18" charset="0"/>
                <a:cs typeface="Times New Roman" pitchFamily="18" charset="0"/>
              </a:rPr>
              <a:t>Giáo dục-củng cố-dặn dò</a:t>
            </a:r>
            <a:endParaRPr lang="en-US" sz="4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5589240"/>
            <a:ext cx="858120" cy="75800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9153" y="3758474"/>
            <a:ext cx="236963" cy="189976"/>
          </a:xfrm>
          <a:prstGeom prst="rect">
            <a:avLst/>
          </a:prstGeom>
        </p:spPr>
      </p:pic>
      <p:pic>
        <p:nvPicPr>
          <p:cNvPr id="7" name="NGHE NHAC VU KHUC DAN GA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49462" y="1268760"/>
            <a:ext cx="609600" cy="609600"/>
          </a:xfrm>
          <a:prstGeom prst="rect">
            <a:avLst/>
          </a:prstGeom>
        </p:spPr>
      </p:pic>
    </p:spTree>
    <p:extLst>
      <p:ext uri="{BB962C8B-B14F-4D97-AF65-F5344CB8AC3E}">
        <p14:creationId xmlns:p14="http://schemas.microsoft.com/office/powerpoint/2010/main" val="613630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19" y="31"/>
            <a:ext cx="826192" cy="826192"/>
          </a:xfrm>
          <a:prstGeom prst="rect">
            <a:avLst/>
          </a:prstGeom>
        </p:spPr>
      </p:pic>
      <p:pic>
        <p:nvPicPr>
          <p:cNvPr id="7"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5976" y="5301208"/>
            <a:ext cx="609600" cy="609600"/>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an dog chu v con di 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5656" y="925520"/>
            <a:ext cx="6777371" cy="5056026"/>
          </a:xfrm>
          <a:prstGeom prst="rect">
            <a:avLst/>
          </a:prstGeom>
        </p:spPr>
      </p:pic>
      <p:sp>
        <p:nvSpPr>
          <p:cNvPr id="7" name="TextBox 6"/>
          <p:cNvSpPr txBox="1"/>
          <p:nvPr/>
        </p:nvSpPr>
        <p:spPr>
          <a:xfrm>
            <a:off x="3707904" y="944723"/>
            <a:ext cx="4063762" cy="923330"/>
          </a:xfrm>
          <a:prstGeom prst="rect">
            <a:avLst/>
          </a:prstGeom>
          <a:noFill/>
        </p:spPr>
        <p:txBody>
          <a:bodyPr wrap="square" rtlCol="0">
            <a:spAutoFit/>
          </a:bodyPr>
          <a:lstStyle/>
          <a:p>
            <a:r>
              <a:rPr lang="en-US" sz="2700" b="1" dirty="0">
                <a:solidFill>
                  <a:srgbClr val="002060"/>
                </a:solidFill>
                <a:latin typeface="Times New Roman" panose="02020603050405020304" pitchFamily="18" charset="0"/>
                <a:cs typeface="Times New Roman" panose="02020603050405020304" pitchFamily="18" charset="0"/>
              </a:rPr>
              <a:t>VẬN ĐỘNG BÀI CHÚ VOI CON ĐI BỘ</a:t>
            </a:r>
          </a:p>
        </p:txBody>
      </p:sp>
    </p:spTree>
    <p:extLst>
      <p:ext uri="{BB962C8B-B14F-4D97-AF65-F5344CB8AC3E}">
        <p14:creationId xmlns:p14="http://schemas.microsoft.com/office/powerpoint/2010/main" val="127504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219833" y="1425134"/>
            <a:ext cx="6771405" cy="523220"/>
          </a:xfrm>
          <a:prstGeom prst="rect">
            <a:avLst/>
          </a:prstGeom>
        </p:spPr>
        <p:txBody>
          <a:bodyPr wrap="none">
            <a:spAutoFit/>
          </a:bodyPr>
          <a:lstStyle/>
          <a:p>
            <a:pPr algn="just"/>
            <a:r>
              <a:rPr lang="en-US" sz="2800" smtClean="0">
                <a:solidFill>
                  <a:prstClr val="black"/>
                </a:solidFill>
                <a:latin typeface="Times New Roman"/>
                <a:ea typeface="Calibri"/>
              </a:rPr>
              <a:t>Ôn bài hát với các hình thức: Lớp, tổ, ca nhân</a:t>
            </a:r>
            <a:endParaRPr lang="en-US" sz="2800">
              <a:solidFill>
                <a:prstClr val="black"/>
              </a:solidFill>
              <a:latin typeface="Times New Roman"/>
              <a:ea typeface="Calibri"/>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3582" y="5661248"/>
            <a:ext cx="609600" cy="609600"/>
          </a:xfrm>
          <a:prstGeom prst="rect">
            <a:avLst/>
          </a:prstGeom>
        </p:spPr>
      </p:pic>
      <p:sp>
        <p:nvSpPr>
          <p:cNvPr id="2" name="Rectangle 1"/>
          <p:cNvSpPr/>
          <p:nvPr/>
        </p:nvSpPr>
        <p:spPr>
          <a:xfrm>
            <a:off x="3059832" y="492092"/>
            <a:ext cx="4608512" cy="923330"/>
          </a:xfrm>
          <a:prstGeom prst="rect">
            <a:avLst/>
          </a:prstGeom>
        </p:spPr>
        <p:txBody>
          <a:bodyPr wrap="square">
            <a:spAutoFit/>
          </a:bodyPr>
          <a:lstStyle/>
          <a:p>
            <a:pPr algn="just">
              <a:lnSpc>
                <a:spcPct val="150000"/>
              </a:lnSpc>
              <a:tabLst>
                <a:tab pos="165100" algn="l"/>
              </a:tabLst>
            </a:pPr>
            <a:r>
              <a:rPr lang="en-US" b="1" smtClean="0">
                <a:solidFill>
                  <a:prstClr val="black"/>
                </a:solidFill>
                <a:latin typeface="Times New Roman"/>
                <a:ea typeface="Arial"/>
              </a:rPr>
              <a:t>  Ôn </a:t>
            </a:r>
            <a:r>
              <a:rPr lang="en-US" b="1">
                <a:solidFill>
                  <a:prstClr val="black"/>
                </a:solidFill>
                <a:latin typeface="Times New Roman"/>
                <a:ea typeface="Arial"/>
              </a:rPr>
              <a:t>tập bài hát </a:t>
            </a:r>
            <a:r>
              <a:rPr lang="en-US" b="1" i="1">
                <a:solidFill>
                  <a:prstClr val="black"/>
                </a:solidFill>
                <a:latin typeface="Times New Roman"/>
                <a:ea typeface="Arial"/>
              </a:rPr>
              <a:t>Trang trại vui </a:t>
            </a:r>
            <a:r>
              <a:rPr lang="en-US" b="1" i="1" smtClean="0">
                <a:solidFill>
                  <a:prstClr val="black"/>
                </a:solidFill>
                <a:latin typeface="Times New Roman"/>
                <a:ea typeface="Arial"/>
              </a:rPr>
              <a:t>vẻ</a:t>
            </a:r>
          </a:p>
          <a:p>
            <a:pPr algn="just">
              <a:lnSpc>
                <a:spcPct val="150000"/>
              </a:lnSpc>
              <a:tabLst>
                <a:tab pos="165100" algn="l"/>
              </a:tabLst>
            </a:pPr>
            <a:r>
              <a:rPr lang="en-US" b="1" smtClean="0">
                <a:solidFill>
                  <a:prstClr val="black"/>
                </a:solidFill>
                <a:latin typeface="Times New Roman"/>
                <a:ea typeface="Times New Roman"/>
              </a:rPr>
              <a:t>* Biểu diễn bài hát Trang trại vui vẻ.</a:t>
            </a:r>
            <a:endParaRPr lang="en-US">
              <a:solidFill>
                <a:prstClr val="black"/>
              </a:solidFill>
              <a:latin typeface="Times New Roman"/>
              <a:ea typeface="Calibri"/>
            </a:endParaRPr>
          </a:p>
        </p:txBody>
      </p:sp>
      <p:sp>
        <p:nvSpPr>
          <p:cNvPr id="3" name="Rectangle 2"/>
          <p:cNvSpPr/>
          <p:nvPr/>
        </p:nvSpPr>
        <p:spPr>
          <a:xfrm>
            <a:off x="2208738" y="-230833"/>
            <a:ext cx="4857355" cy="738664"/>
          </a:xfrm>
          <a:prstGeom prst="rect">
            <a:avLst/>
          </a:prstGeom>
        </p:spPr>
        <p:txBody>
          <a:bodyPr wrap="none">
            <a:spAutoFit/>
          </a:bodyPr>
          <a:lstStyle/>
          <a:p>
            <a:pPr algn="just">
              <a:lnSpc>
                <a:spcPct val="150000"/>
              </a:lnSpc>
            </a:pPr>
            <a:r>
              <a:rPr lang="en-US" sz="2800" b="1">
                <a:solidFill>
                  <a:srgbClr val="C00000"/>
                </a:solidFill>
                <a:latin typeface="Times New Roman"/>
                <a:ea typeface="Arial"/>
              </a:rPr>
              <a:t>THỰC HÀNH − LUYỆN TẬP</a:t>
            </a:r>
            <a:endParaRPr lang="en-US" sz="2800">
              <a:solidFill>
                <a:srgbClr val="C00000"/>
              </a:solidFill>
              <a:latin typeface="Times New Roman"/>
              <a:ea typeface="Calibri"/>
            </a:endParaRPr>
          </a:p>
        </p:txBody>
      </p:sp>
    </p:spTree>
    <p:extLst>
      <p:ext uri="{BB962C8B-B14F-4D97-AF65-F5344CB8AC3E}">
        <p14:creationId xmlns:p14="http://schemas.microsoft.com/office/powerpoint/2010/main" val="1315460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9536" y="639852"/>
            <a:ext cx="4572000" cy="1384995"/>
          </a:xfrm>
          <a:prstGeom prst="rect">
            <a:avLst/>
          </a:prstGeom>
        </p:spPr>
        <p:txBody>
          <a:bodyPr>
            <a:spAutoFit/>
          </a:bodyPr>
          <a:lstStyle/>
          <a:p>
            <a:pPr algn="just"/>
            <a:r>
              <a:rPr lang="en-US" sz="2800" smtClean="0">
                <a:solidFill>
                  <a:prstClr val="black"/>
                </a:solidFill>
                <a:latin typeface="Times New Roman"/>
                <a:ea typeface="Calibri"/>
              </a:rPr>
              <a:t>+</a:t>
            </a:r>
            <a:r>
              <a:rPr lang="en-US" sz="2800">
                <a:solidFill>
                  <a:prstClr val="black"/>
                </a:solidFill>
                <a:latin typeface="Times New Roman"/>
                <a:ea typeface="Calibri"/>
              </a:rPr>
              <a:t>Nhóm 1 hát câu 1/3/5/</a:t>
            </a:r>
          </a:p>
          <a:p>
            <a:pPr algn="just"/>
            <a:r>
              <a:rPr lang="en-US" sz="2800">
                <a:solidFill>
                  <a:prstClr val="black"/>
                </a:solidFill>
                <a:latin typeface="Times New Roman"/>
                <a:ea typeface="Calibri"/>
              </a:rPr>
              <a:t>+Nhóm 2 hát câu 2/4/6/</a:t>
            </a:r>
          </a:p>
          <a:p>
            <a:pPr algn="just"/>
            <a:r>
              <a:rPr lang="en-US" sz="2800">
                <a:solidFill>
                  <a:prstClr val="black"/>
                </a:solidFill>
                <a:latin typeface="Times New Roman"/>
                <a:ea typeface="Calibri"/>
              </a:rPr>
              <a:t>+Cả lớp hat câu 7/8.</a:t>
            </a:r>
          </a:p>
        </p:txBody>
      </p:sp>
      <p:sp>
        <p:nvSpPr>
          <p:cNvPr id="5" name="Rectangle 4"/>
          <p:cNvSpPr/>
          <p:nvPr/>
        </p:nvSpPr>
        <p:spPr>
          <a:xfrm>
            <a:off x="230784" y="116632"/>
            <a:ext cx="8749511" cy="523220"/>
          </a:xfrm>
          <a:prstGeom prst="rect">
            <a:avLst/>
          </a:prstGeom>
        </p:spPr>
        <p:txBody>
          <a:bodyPr wrap="none">
            <a:spAutoFit/>
          </a:bodyPr>
          <a:lstStyle/>
          <a:p>
            <a:pPr algn="just"/>
            <a:r>
              <a:rPr lang="en-US" sz="2800">
                <a:solidFill>
                  <a:prstClr val="black"/>
                </a:solidFill>
                <a:latin typeface="Times New Roman"/>
                <a:ea typeface="Calibri"/>
              </a:rPr>
              <a:t>Chia thành 2 nhóm hát nối </a:t>
            </a:r>
            <a:r>
              <a:rPr lang="en-US" sz="2800" smtClean="0">
                <a:solidFill>
                  <a:prstClr val="black"/>
                </a:solidFill>
                <a:latin typeface="Times New Roman"/>
                <a:ea typeface="Calibri"/>
              </a:rPr>
              <a:t>tiếp đồng ca gõ đệm theo phách:</a:t>
            </a:r>
            <a:endParaRPr lang="en-US" sz="2800">
              <a:solidFill>
                <a:prstClr val="black"/>
              </a:solidFill>
              <a:latin typeface="Times New Roman"/>
              <a:ea typeface="Calibri"/>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5592" y="5606008"/>
            <a:ext cx="609600" cy="609600"/>
          </a:xfrm>
          <a:prstGeom prst="rect">
            <a:avLst/>
          </a:prstGeom>
        </p:spPr>
      </p:pic>
    </p:spTree>
    <p:extLst>
      <p:ext uri="{BB962C8B-B14F-4D97-AF65-F5344CB8AC3E}">
        <p14:creationId xmlns:p14="http://schemas.microsoft.com/office/powerpoint/2010/main" val="21057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5592" y="5606008"/>
            <a:ext cx="609600" cy="609600"/>
          </a:xfrm>
          <a:prstGeom prst="rect">
            <a:avLst/>
          </a:prstGeom>
        </p:spPr>
      </p:pic>
      <p:sp>
        <p:nvSpPr>
          <p:cNvPr id="2" name="Rectangle 1"/>
          <p:cNvSpPr/>
          <p:nvPr/>
        </p:nvSpPr>
        <p:spPr>
          <a:xfrm>
            <a:off x="390538" y="523220"/>
            <a:ext cx="8032135" cy="1624868"/>
          </a:xfrm>
          <a:prstGeom prst="rect">
            <a:avLst/>
          </a:prstGeom>
        </p:spPr>
        <p:txBody>
          <a:bodyPr wrap="square">
            <a:spAutoFit/>
          </a:bodyPr>
          <a:lstStyle/>
          <a:p>
            <a:pPr>
              <a:lnSpc>
                <a:spcPts val="180"/>
              </a:lnSpc>
            </a:pPr>
            <a:r>
              <a:rPr lang="en-US">
                <a:solidFill>
                  <a:prstClr val="black"/>
                </a:solidFill>
                <a:latin typeface="Times New Roman"/>
                <a:ea typeface="Times New Roman"/>
                <a:cs typeface="Arial"/>
              </a:rPr>
              <a:t> </a:t>
            </a:r>
            <a:endParaRPr lang="en-US" smtClean="0">
              <a:solidFill>
                <a:prstClr val="black"/>
              </a:solidFill>
              <a:ea typeface="Calibri"/>
              <a:cs typeface="Arial"/>
            </a:endParaRPr>
          </a:p>
          <a:p>
            <a:pPr lvl="1">
              <a:lnSpc>
                <a:spcPct val="104000"/>
              </a:lnSpc>
              <a:tabLst>
                <a:tab pos="355600" algn="l"/>
              </a:tabLst>
            </a:pPr>
            <a:r>
              <a:rPr lang="en-US" sz="2400" smtClean="0">
                <a:solidFill>
                  <a:prstClr val="black"/>
                </a:solidFill>
                <a:latin typeface="Times New Roman"/>
                <a:ea typeface="Times New Roman"/>
                <a:cs typeface="Arial"/>
              </a:rPr>
              <a:t>  Câu </a:t>
            </a:r>
            <a:r>
              <a:rPr lang="en-US" sz="2400" i="1" smtClean="0">
                <a:solidFill>
                  <a:prstClr val="black"/>
                </a:solidFill>
                <a:latin typeface="Times New Roman"/>
                <a:ea typeface="Times New Roman"/>
                <a:cs typeface="Arial"/>
              </a:rPr>
              <a:t>Hôm nay em về thăm trang trại</a:t>
            </a:r>
            <a:r>
              <a:rPr lang="en-US" sz="2400" smtClean="0">
                <a:solidFill>
                  <a:prstClr val="black"/>
                </a:solidFill>
                <a:latin typeface="Times New Roman"/>
                <a:ea typeface="Times New Roman"/>
                <a:cs typeface="Arial"/>
              </a:rPr>
              <a:t>, HS có thể giậm chân     và vung tay tựa như đang bước đi.</a:t>
            </a:r>
            <a:endParaRPr lang="en-US" sz="2400" smtClean="0">
              <a:solidFill>
                <a:prstClr val="black"/>
              </a:solidFill>
              <a:ea typeface="Calibri"/>
              <a:cs typeface="Arial"/>
            </a:endParaRPr>
          </a:p>
          <a:p>
            <a:pPr>
              <a:lnSpc>
                <a:spcPts val="5"/>
              </a:lnSpc>
            </a:pPr>
            <a:r>
              <a:rPr lang="en-US" sz="2400">
                <a:solidFill>
                  <a:prstClr val="black"/>
                </a:solidFill>
                <a:latin typeface="Times New Roman"/>
                <a:ea typeface="Times New Roman"/>
                <a:cs typeface="Arial"/>
              </a:rPr>
              <a:t> </a:t>
            </a:r>
            <a:endParaRPr lang="en-US" sz="2400" smtClean="0">
              <a:solidFill>
                <a:prstClr val="black"/>
              </a:solidFill>
              <a:ea typeface="Calibri"/>
              <a:cs typeface="Arial"/>
            </a:endParaRPr>
          </a:p>
          <a:p>
            <a:pPr lvl="1">
              <a:tabLst>
                <a:tab pos="355600" algn="l"/>
              </a:tabLst>
            </a:pPr>
            <a:r>
              <a:rPr lang="en-US" sz="2400" smtClean="0">
                <a:solidFill>
                  <a:prstClr val="black"/>
                </a:solidFill>
                <a:latin typeface="Times New Roman"/>
                <a:ea typeface="Times New Roman"/>
                <a:cs typeface="Arial"/>
              </a:rPr>
              <a:t>  Câu </a:t>
            </a:r>
            <a:r>
              <a:rPr lang="en-US" sz="2400" i="1">
                <a:solidFill>
                  <a:prstClr val="black"/>
                </a:solidFill>
                <a:latin typeface="Times New Roman"/>
                <a:ea typeface="Times New Roman"/>
                <a:cs typeface="Arial"/>
              </a:rPr>
              <a:t>i ai i ai ô,</a:t>
            </a:r>
            <a:r>
              <a:rPr lang="en-US" sz="2400">
                <a:solidFill>
                  <a:prstClr val="black"/>
                </a:solidFill>
                <a:latin typeface="Times New Roman"/>
                <a:ea typeface="Times New Roman"/>
                <a:cs typeface="Arial"/>
              </a:rPr>
              <a:t> HS đưa hai bàn tay lên miệng giả làm loa</a:t>
            </a:r>
            <a:r>
              <a:rPr lang="en-US" sz="2400" smtClean="0">
                <a:solidFill>
                  <a:prstClr val="black"/>
                </a:solidFill>
                <a:latin typeface="Times New Roman"/>
                <a:ea typeface="Times New Roman"/>
                <a:cs typeface="Arial"/>
              </a:rPr>
              <a:t>.</a:t>
            </a:r>
          </a:p>
          <a:p>
            <a:pPr lvl="1">
              <a:tabLst>
                <a:tab pos="355600" algn="l"/>
              </a:tabLst>
            </a:pPr>
            <a:r>
              <a:rPr lang="en-US" sz="2400" smtClean="0">
                <a:solidFill>
                  <a:prstClr val="black"/>
                </a:solidFill>
                <a:latin typeface="Times New Roman"/>
                <a:ea typeface="Calibri"/>
                <a:cs typeface="Arial"/>
              </a:rPr>
              <a:t>- Chân nhún nhịp nhàng theo nhịp</a:t>
            </a:r>
            <a:endParaRPr lang="en-US" sz="2400">
              <a:solidFill>
                <a:prstClr val="black"/>
              </a:solidFill>
              <a:ea typeface="Calibri"/>
              <a:cs typeface="Arial"/>
            </a:endParaRPr>
          </a:p>
        </p:txBody>
      </p:sp>
      <p:sp>
        <p:nvSpPr>
          <p:cNvPr id="3" name="Rectangle 2"/>
          <p:cNvSpPr/>
          <p:nvPr/>
        </p:nvSpPr>
        <p:spPr>
          <a:xfrm>
            <a:off x="107504" y="0"/>
            <a:ext cx="8928992" cy="523220"/>
          </a:xfrm>
          <a:prstGeom prst="rect">
            <a:avLst/>
          </a:prstGeom>
        </p:spPr>
        <p:txBody>
          <a:bodyPr wrap="square">
            <a:spAutoFit/>
          </a:bodyPr>
          <a:lstStyle/>
          <a:p>
            <a:r>
              <a:rPr lang="en-US" sz="2800" smtClean="0">
                <a:solidFill>
                  <a:prstClr val="black"/>
                </a:solidFill>
                <a:latin typeface="Times New Roman"/>
                <a:ea typeface="Times New Roman"/>
                <a:cs typeface="Arial"/>
              </a:rPr>
              <a:t>Ôn </a:t>
            </a:r>
            <a:r>
              <a:rPr lang="en-US" sz="2800">
                <a:solidFill>
                  <a:prstClr val="black"/>
                </a:solidFill>
                <a:latin typeface="Times New Roman"/>
                <a:ea typeface="Times New Roman"/>
                <a:cs typeface="Arial"/>
              </a:rPr>
              <a:t>hát </a:t>
            </a:r>
            <a:r>
              <a:rPr lang="en-US" sz="2800" smtClean="0">
                <a:solidFill>
                  <a:prstClr val="black"/>
                </a:solidFill>
                <a:latin typeface="Times New Roman"/>
                <a:ea typeface="Times New Roman"/>
                <a:cs typeface="Arial"/>
              </a:rPr>
              <a:t>và làm </a:t>
            </a:r>
            <a:r>
              <a:rPr lang="en-US" sz="2800">
                <a:solidFill>
                  <a:prstClr val="black"/>
                </a:solidFill>
                <a:latin typeface="Times New Roman"/>
                <a:ea typeface="Times New Roman"/>
                <a:cs typeface="Arial"/>
              </a:rPr>
              <a:t>động tác minh hoạ cho lời bài hát:</a:t>
            </a:r>
            <a:endParaRPr lang="en-US" sz="2800">
              <a:solidFill>
                <a:prstClr val="black"/>
              </a:solidFill>
              <a:ea typeface="Calibri"/>
              <a:cs typeface="Arial"/>
            </a:endParaRPr>
          </a:p>
        </p:txBody>
      </p:sp>
    </p:spTree>
    <p:extLst>
      <p:ext uri="{BB962C8B-B14F-4D97-AF65-F5344CB8AC3E}">
        <p14:creationId xmlns:p14="http://schemas.microsoft.com/office/powerpoint/2010/main" val="3873533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75981" y="620688"/>
            <a:ext cx="5184576" cy="954107"/>
          </a:xfrm>
          <a:prstGeom prst="rect">
            <a:avLst/>
          </a:prstGeom>
        </p:spPr>
        <p:txBody>
          <a:bodyPr wrap="square">
            <a:spAutoFit/>
          </a:bodyPr>
          <a:lstStyle/>
          <a:p>
            <a:pPr algn="just"/>
            <a:r>
              <a:rPr lang="en-US" sz="2800">
                <a:solidFill>
                  <a:srgbClr val="FF0000"/>
                </a:solidFill>
                <a:latin typeface="Times New Roman"/>
                <a:ea typeface="Calibri"/>
              </a:rPr>
              <a:t>- </a:t>
            </a:r>
            <a:r>
              <a:rPr lang="en-US" sz="2800" smtClean="0">
                <a:solidFill>
                  <a:srgbClr val="FF0000"/>
                </a:solidFill>
                <a:latin typeface="Times New Roman"/>
                <a:ea typeface="Calibri"/>
              </a:rPr>
              <a:t>Ôn đọc nhạc </a:t>
            </a:r>
            <a:r>
              <a:rPr lang="en-US" sz="2800">
                <a:solidFill>
                  <a:srgbClr val="FF0000"/>
                </a:solidFill>
                <a:latin typeface="Times New Roman"/>
                <a:ea typeface="Calibri"/>
              </a:rPr>
              <a:t>kết hợp làm thế tay bài đọc nhạc với các hình thức </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736" y="1574795"/>
            <a:ext cx="6192688" cy="3582397"/>
          </a:xfrm>
          <a:prstGeom prst="rect">
            <a:avLst/>
          </a:prstGeom>
        </p:spPr>
      </p:pic>
      <p:sp>
        <p:nvSpPr>
          <p:cNvPr id="5" name="Rectangle 4"/>
          <p:cNvSpPr/>
          <p:nvPr/>
        </p:nvSpPr>
        <p:spPr>
          <a:xfrm>
            <a:off x="-25750" y="1574795"/>
            <a:ext cx="1604559" cy="923330"/>
          </a:xfrm>
          <a:prstGeom prst="rect">
            <a:avLst/>
          </a:prstGeom>
        </p:spPr>
        <p:txBody>
          <a:bodyPr wrap="square">
            <a:spAutoFit/>
          </a:bodyPr>
          <a:lstStyle/>
          <a:p>
            <a:pPr lvl="0">
              <a:lnSpc>
                <a:spcPct val="150000"/>
              </a:lnSpc>
              <a:tabLst>
                <a:tab pos="190500" algn="l"/>
              </a:tabLst>
            </a:pPr>
            <a:r>
              <a:rPr lang="en-US" b="1">
                <a:solidFill>
                  <a:prstClr val="black"/>
                </a:solidFill>
                <a:latin typeface="Times New Roman"/>
                <a:ea typeface="Arial"/>
              </a:rPr>
              <a:t>Ôn tập đọc nhạc </a:t>
            </a:r>
            <a:r>
              <a:rPr lang="en-US" b="1" i="1">
                <a:solidFill>
                  <a:prstClr val="black"/>
                </a:solidFill>
                <a:latin typeface="Times New Roman"/>
                <a:ea typeface="Arial"/>
              </a:rPr>
              <a:t>Bài số 4</a:t>
            </a:r>
            <a:endParaRPr lang="en-US">
              <a:solidFill>
                <a:prstClr val="black"/>
              </a:solidFill>
              <a:latin typeface="Times New Roman"/>
              <a:ea typeface="Calibri"/>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4559" y="4967216"/>
            <a:ext cx="236963" cy="189976"/>
          </a:xfrm>
          <a:prstGeom prst="rect">
            <a:avLst/>
          </a:prstGeom>
        </p:spPr>
      </p:pic>
      <p:pic>
        <p:nvPicPr>
          <p:cNvPr id="8" name="DOC NHAC SO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42420" y="4941168"/>
            <a:ext cx="609600" cy="609600"/>
          </a:xfrm>
          <a:prstGeom prst="rect">
            <a:avLst/>
          </a:prstGeom>
        </p:spPr>
      </p:pic>
    </p:spTree>
    <p:extLst>
      <p:ext uri="{BB962C8B-B14F-4D97-AF65-F5344CB8AC3E}">
        <p14:creationId xmlns:p14="http://schemas.microsoft.com/office/powerpoint/2010/main" val="1143684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44182" y="548680"/>
            <a:ext cx="5616624" cy="830997"/>
          </a:xfrm>
          <a:prstGeom prst="rect">
            <a:avLst/>
          </a:prstGeom>
          <a:noFill/>
        </p:spPr>
        <p:txBody>
          <a:bodyPr wrap="square" rtlCol="0">
            <a:spAutoFit/>
          </a:bodyPr>
          <a:lstStyle/>
          <a:p>
            <a:r>
              <a:rPr lang="en-US" sz="2400" i="1" smtClean="0">
                <a:solidFill>
                  <a:srgbClr val="FF0000"/>
                </a:solidFill>
              </a:rPr>
              <a:t>Ôn đọc nhạc gõ đệm theo nhịp </a:t>
            </a:r>
            <a:r>
              <a:rPr lang="en-US" sz="2400" i="1">
                <a:solidFill>
                  <a:srgbClr val="FF0000"/>
                </a:solidFill>
              </a:rPr>
              <a:t>với các hình </a:t>
            </a:r>
            <a:r>
              <a:rPr lang="en-US" sz="2400" i="1" smtClean="0">
                <a:solidFill>
                  <a:srgbClr val="FF0000"/>
                </a:solidFill>
              </a:rPr>
              <a:t>thức: Lớp tổ cá nhân</a:t>
            </a:r>
            <a:endParaRPr lang="en-US" sz="2400" i="1">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8024" y="2646304"/>
            <a:ext cx="656850" cy="620659"/>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736" y="1571796"/>
            <a:ext cx="6192688" cy="764179"/>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5736" y="3361130"/>
            <a:ext cx="6313517" cy="90800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3928" y="2646390"/>
            <a:ext cx="656850" cy="620659"/>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4274049"/>
            <a:ext cx="656850" cy="620659"/>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5437" y="2643924"/>
            <a:ext cx="656850" cy="620659"/>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1839" y="2643923"/>
            <a:ext cx="656850" cy="620659"/>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1155" y="4277355"/>
            <a:ext cx="656850" cy="620659"/>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297" y="4267655"/>
            <a:ext cx="656850" cy="620659"/>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0834" y="4277355"/>
            <a:ext cx="656850" cy="620659"/>
          </a:xfrm>
          <a:prstGeom prst="rect">
            <a:avLst/>
          </a:prstGeom>
        </p:spPr>
      </p:pic>
      <p:pic>
        <p:nvPicPr>
          <p:cNvPr id="33" name="DOC NHAC SO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42420" y="4941168"/>
            <a:ext cx="609600" cy="60960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4559" y="4967216"/>
            <a:ext cx="236963" cy="189976"/>
          </a:xfrm>
          <a:prstGeom prst="rect">
            <a:avLst/>
          </a:prstGeom>
        </p:spPr>
      </p:pic>
    </p:spTree>
    <p:extLst>
      <p:ext uri="{BB962C8B-B14F-4D97-AF65-F5344CB8AC3E}">
        <p14:creationId xmlns:p14="http://schemas.microsoft.com/office/powerpoint/2010/main" val="39415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8"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33" name="DOC NHAC SO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17687" y="5839265"/>
            <a:ext cx="609600" cy="609600"/>
          </a:xfrm>
          <a:prstGeom prst="rect">
            <a:avLst/>
          </a:prstGeom>
        </p:spPr>
      </p:pic>
      <p:sp>
        <p:nvSpPr>
          <p:cNvPr id="2" name="Rectangle 1"/>
          <p:cNvSpPr/>
          <p:nvPr/>
        </p:nvSpPr>
        <p:spPr>
          <a:xfrm>
            <a:off x="2411760" y="476672"/>
            <a:ext cx="5904656" cy="4326634"/>
          </a:xfrm>
          <a:prstGeom prst="rect">
            <a:avLst/>
          </a:prstGeom>
        </p:spPr>
        <p:txBody>
          <a:bodyPr wrap="square">
            <a:spAutoFit/>
          </a:bodyPr>
          <a:lstStyle/>
          <a:p>
            <a:pPr>
              <a:lnSpc>
                <a:spcPct val="300000"/>
              </a:lnSpc>
            </a:pPr>
            <a:r>
              <a:rPr lang="en-US" sz="2400" smtClean="0">
                <a:latin typeface="Times New Roman"/>
                <a:ea typeface="Times New Roman"/>
              </a:rPr>
              <a:t>-Đọc </a:t>
            </a:r>
            <a:r>
              <a:rPr lang="en-US" sz="2400">
                <a:latin typeface="Times New Roman"/>
                <a:ea typeface="Times New Roman"/>
              </a:rPr>
              <a:t>nhạc kết hợp bước chân sang hai bên... theo nhịp bài đọc </a:t>
            </a:r>
            <a:r>
              <a:rPr lang="en-US" sz="2400" smtClean="0">
                <a:latin typeface="Times New Roman"/>
                <a:ea typeface="Times New Roman"/>
              </a:rPr>
              <a:t>nhạc. Sau  đó chia </a:t>
            </a:r>
            <a:r>
              <a:rPr lang="en-US" sz="2400">
                <a:latin typeface="Times New Roman"/>
                <a:ea typeface="Times New Roman"/>
              </a:rPr>
              <a:t>4 nhóm, mỗi nhóm tự sáng tạo động tác vận động và thể hiện cho cả lớp cùng nghe và xem. </a:t>
            </a:r>
            <a:endParaRPr lang="en-US" sz="2400"/>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4559" y="4967216"/>
            <a:ext cx="236963" cy="189976"/>
          </a:xfrm>
          <a:prstGeom prst="rect">
            <a:avLst/>
          </a:prstGeom>
        </p:spPr>
      </p:pic>
    </p:spTree>
    <p:extLst>
      <p:ext uri="{BB962C8B-B14F-4D97-AF65-F5344CB8AC3E}">
        <p14:creationId xmlns:p14="http://schemas.microsoft.com/office/powerpoint/2010/main" val="4230092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8"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339752" y="476672"/>
            <a:ext cx="6120679" cy="1015663"/>
          </a:xfrm>
          <a:prstGeom prst="rect">
            <a:avLst/>
          </a:prstGeom>
        </p:spPr>
        <p:txBody>
          <a:bodyPr wrap="square">
            <a:spAutoFit/>
          </a:bodyPr>
          <a:lstStyle/>
          <a:p>
            <a:r>
              <a:rPr lang="en-US" sz="2000" smtClean="0">
                <a:latin typeface="Times New Roman"/>
                <a:ea typeface="Times New Roman"/>
              </a:rPr>
              <a:t>–HS </a:t>
            </a:r>
            <a:r>
              <a:rPr lang="en-US" sz="2000">
                <a:latin typeface="Times New Roman"/>
                <a:ea typeface="Times New Roman"/>
              </a:rPr>
              <a:t>tập riêng phần vỗ tay từng câu theo hình, sau đó cho kết hợp đọc nhạc nối tiếp vỗ </a:t>
            </a:r>
            <a:r>
              <a:rPr lang="en-US" sz="2000" smtClean="0">
                <a:latin typeface="Times New Roman"/>
                <a:ea typeface="Times New Roman"/>
              </a:rPr>
              <a:t>tay. </a:t>
            </a:r>
          </a:p>
          <a:p>
            <a:r>
              <a:rPr lang="en-US" sz="2000" smtClean="0"/>
              <a:t>-Chia 2 tổ 1 tổ đọc-1 tổ vỗ tay.</a:t>
            </a:r>
            <a:endParaRPr lang="en-US" sz="2000">
              <a:latin typeface="Times New Roman"/>
            </a:endParaRPr>
          </a:p>
        </p:txBody>
      </p:sp>
      <p:pic>
        <p:nvPicPr>
          <p:cNvPr id="2050" name="Picture 2" descr="2021-06-14_1116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1628800"/>
            <a:ext cx="626469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0264" y="1517513"/>
            <a:ext cx="1997968" cy="2169825"/>
          </a:xfrm>
          <a:prstGeom prst="rect">
            <a:avLst/>
          </a:prstGeom>
        </p:spPr>
        <p:txBody>
          <a:bodyPr wrap="square">
            <a:spAutoFit/>
          </a:bodyPr>
          <a:lstStyle/>
          <a:p>
            <a:pPr>
              <a:lnSpc>
                <a:spcPct val="150000"/>
              </a:lnSpc>
            </a:pPr>
            <a:r>
              <a:rPr lang="en-US" b="1">
                <a:solidFill>
                  <a:srgbClr val="FC330E"/>
                </a:solidFill>
                <a:latin typeface="Times New Roman"/>
                <a:ea typeface="Arial"/>
              </a:rPr>
              <a:t>VẬN DỤNG – SÁNG TẠO</a:t>
            </a:r>
            <a:endParaRPr lang="en-US">
              <a:latin typeface="Times New Roman"/>
              <a:ea typeface="Calibri"/>
            </a:endParaRPr>
          </a:p>
          <a:p>
            <a:pPr>
              <a:lnSpc>
                <a:spcPct val="150000"/>
              </a:lnSpc>
            </a:pPr>
            <a:r>
              <a:rPr lang="en-US" b="1">
                <a:latin typeface="Times New Roman"/>
                <a:ea typeface="Times New Roman"/>
              </a:rPr>
              <a:t>* Đọc nhạc </a:t>
            </a:r>
            <a:r>
              <a:rPr lang="en-US" b="1" i="1">
                <a:latin typeface="Times New Roman"/>
                <a:ea typeface="Times New Roman"/>
              </a:rPr>
              <a:t>Bài số 4</a:t>
            </a:r>
            <a:r>
              <a:rPr lang="en-US" b="1">
                <a:latin typeface="Times New Roman"/>
                <a:ea typeface="Times New Roman"/>
              </a:rPr>
              <a:t> kết hợp vỗ tay theo tiết tấu.</a:t>
            </a:r>
            <a:endParaRPr lang="en-US">
              <a:effectLst/>
              <a:latin typeface="Times New Roman"/>
              <a:ea typeface="Calibri"/>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4559" y="4967216"/>
            <a:ext cx="236963" cy="189976"/>
          </a:xfrm>
          <a:prstGeom prst="rect">
            <a:avLst/>
          </a:prstGeom>
        </p:spPr>
      </p:pic>
      <p:pic>
        <p:nvPicPr>
          <p:cNvPr id="8" name="DOC NHAC 4 KET HOP VO TAY T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63804" y="5716488"/>
            <a:ext cx="609600" cy="609600"/>
          </a:xfrm>
          <a:prstGeom prst="rect">
            <a:avLst/>
          </a:prstGeom>
        </p:spPr>
      </p:pic>
    </p:spTree>
    <p:extLst>
      <p:ext uri="{BB962C8B-B14F-4D97-AF65-F5344CB8AC3E}">
        <p14:creationId xmlns:p14="http://schemas.microsoft.com/office/powerpoint/2010/main" val="1724873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TotalTime>
  <Words>559</Words>
  <Application>Microsoft Office PowerPoint</Application>
  <PresentationFormat>On-screen Show (4:3)</PresentationFormat>
  <Paragraphs>48</Paragraphs>
  <Slides>17</Slides>
  <Notes>1</Notes>
  <HiddenSlides>0</HiddenSlides>
  <MMClips>15</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Arial</vt:lpstr>
      <vt:lpstr>Calibri</vt:lpstr>
      <vt:lpstr>Times New Roman</vt:lpstr>
      <vt:lpstr>Trebuchet MS</vt:lpstr>
      <vt:lpstr>UTM Avo</vt:lpstr>
      <vt:lpstr>Wingdings 3</vt:lpstr>
      <vt:lpstr>Office Theme</vt:lpstr>
      <vt:lpstr>1_Office Theme</vt:lpstr>
      <vt:lpstr>3_Office Theme</vt:lpstr>
      <vt:lpstr>4_Office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126</cp:revision>
  <dcterms:created xsi:type="dcterms:W3CDTF">2021-06-23T07:33:39Z</dcterms:created>
  <dcterms:modified xsi:type="dcterms:W3CDTF">2024-05-08T07:30:14Z</dcterms:modified>
</cp:coreProperties>
</file>