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6" r:id="rId2"/>
    <p:sldMasterId id="2147483752" r:id="rId3"/>
    <p:sldMasterId id="2147483771" r:id="rId4"/>
    <p:sldMasterId id="2147483785" r:id="rId5"/>
    <p:sldMasterId id="2147483799" r:id="rId6"/>
  </p:sldMasterIdLst>
  <p:notesMasterIdLst>
    <p:notesMasterId r:id="rId22"/>
  </p:notesMasterIdLst>
  <p:sldIdLst>
    <p:sldId id="332" r:id="rId7"/>
    <p:sldId id="338" r:id="rId8"/>
    <p:sldId id="334" r:id="rId9"/>
    <p:sldId id="353" r:id="rId10"/>
    <p:sldId id="335" r:id="rId11"/>
    <p:sldId id="327" r:id="rId12"/>
    <p:sldId id="337" r:id="rId13"/>
    <p:sldId id="336" r:id="rId14"/>
    <p:sldId id="340" r:id="rId15"/>
    <p:sldId id="351" r:id="rId16"/>
    <p:sldId id="350" r:id="rId17"/>
    <p:sldId id="352" r:id="rId18"/>
    <p:sldId id="346" r:id="rId19"/>
    <p:sldId id="348" r:id="rId20"/>
    <p:sldId id="33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icrosoft YaHei UI" panose="020B0503020204020204" pitchFamily="34" charset="-122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1AFE99-5892-40F8-A175-F172FC7A6A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13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4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1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03797938-B49C-0149-5661-B5E67475F1B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9F4BFABF-C72D-F1E2-DCAF-96A6A4F00D7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7B2D18C-F61B-522B-F768-02A7D29FF2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55F1F201-9627-176A-3F25-B2F24B31352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31E7066-C400-A19B-F88F-FB0ADC3589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5113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2441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0982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45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997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5595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3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6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6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6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799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1692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804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1101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0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40911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32076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8568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9845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643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315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171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051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6137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867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F04B832E-038D-A785-3B01-FB58A3B71B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3D3C5C-307A-2B4F-0A61-C916259B2605}"/>
              </a:ext>
            </a:extLst>
          </p:cNvPr>
          <p:cNvSpPr/>
          <p:nvPr userDrawn="1"/>
        </p:nvSpPr>
        <p:spPr>
          <a:xfrm>
            <a:off x="11232081" y="0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198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138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4498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6965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23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66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06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166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6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4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10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8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6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4436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8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3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90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7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6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A9146F-1E49-FBAC-D30F-467A6CD5E9E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2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652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86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10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00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06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3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151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7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oogle Shape;27;p9">
            <a:extLst>
              <a:ext uri="{FF2B5EF4-FFF2-40B4-BE49-F238E27FC236}">
                <a16:creationId xmlns:a16="http://schemas.microsoft.com/office/drawing/2014/main" id="{7F7D52DF-E7CC-ED96-44BC-492A95DD5FB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1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3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1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4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AEE70219-718C-BB8C-5CF7-914C8C19F79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95124CFE-F1ED-269C-1825-0458FF8CAC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738" r:id="rId16"/>
    <p:sldLayoutId id="2147483739" r:id="rId17"/>
    <p:sldLayoutId id="2147483740" r:id="rId18"/>
    <p:sldLayoutId id="2147483741" r:id="rId19"/>
    <p:sldLayoutId id="2147483742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2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5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2024/7/31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0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4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jpeg"/><Relationship Id="rId7" Type="http://schemas.openxmlformats.org/officeDocument/2006/relationships/image" Target="../media/image3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3000375"/>
            <a:ext cx="976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3037839" y="2378868"/>
            <a:ext cx="5388045" cy="12430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5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</a:t>
            </a:r>
            <a:r>
              <a:rPr kumimoji="0" lang="en-US" sz="40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2876550" y="130175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HẢI 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THÀNH TÔ</a:t>
            </a:r>
          </a:p>
        </p:txBody>
      </p:sp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1508045" y="1529160"/>
            <a:ext cx="8707120" cy="318531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8041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 CHÀO QUÝ THẦY CÔ!</a:t>
            </a:r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auto">
          <a:xfrm>
            <a:off x="3200400" y="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8229600" y="3429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0" name="AutoShape 18"/>
          <p:cNvSpPr>
            <a:spLocks noChangeArrowheads="1"/>
          </p:cNvSpPr>
          <p:nvPr/>
        </p:nvSpPr>
        <p:spPr bwMode="auto">
          <a:xfrm>
            <a:off x="8534400" y="6096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1" name="AutoShape 19"/>
          <p:cNvSpPr>
            <a:spLocks noChangeArrowheads="1"/>
          </p:cNvSpPr>
          <p:nvPr/>
        </p:nvSpPr>
        <p:spPr bwMode="auto">
          <a:xfrm>
            <a:off x="2667000" y="1143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276600" y="4434681"/>
            <a:ext cx="617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9" name="Group 16"/>
          <p:cNvGrpSpPr>
            <a:grpSpLocks/>
          </p:cNvGrpSpPr>
          <p:nvPr/>
        </p:nvGrpSpPr>
        <p:grpSpPr bwMode="auto">
          <a:xfrm>
            <a:off x="841249" y="-22225"/>
            <a:ext cx="10689336" cy="6880225"/>
            <a:chOff x="0" y="-22225"/>
            <a:chExt cx="9166225" cy="6880225"/>
          </a:xfrm>
        </p:grpSpPr>
        <p:pic>
          <p:nvPicPr>
            <p:cNvPr id="2121" name="Picture 27" descr="nen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334000"/>
              <a:ext cx="18510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31" descr="nen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32" descr="nen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-22225"/>
              <a:ext cx="16002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27" descr="nen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5006975"/>
              <a:ext cx="15240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583681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22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176" y="63817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746665" y="3273136"/>
              <a:ext cx="5715000" cy="8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096000" y="3124201"/>
              <a:ext cx="57150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330" y="4544031"/>
            <a:ext cx="2055690" cy="22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5397" y="4233672"/>
            <a:ext cx="2102479" cy="23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4563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5AB62BEB-617F-4A57-957C-D68F815A4468}"/>
              </a:ext>
            </a:extLst>
          </p:cNvPr>
          <p:cNvSpPr txBox="1"/>
          <p:nvPr/>
        </p:nvSpPr>
        <p:spPr>
          <a:xfrm>
            <a:off x="2128404" y="-248245"/>
            <a:ext cx="5325522" cy="1376855"/>
          </a:xfrm>
          <a:prstGeom prst="rect">
            <a:avLst/>
          </a:prstGeom>
          <a:noFill/>
        </p:spPr>
        <p:txBody>
          <a:bodyPr wrap="none" lIns="479938" tIns="0" rIns="0" bIns="0" anchor="b" anchorCtr="0">
            <a:noAutofit/>
          </a:bodyPr>
          <a:lstStyle/>
          <a:p>
            <a:pPr defTabSz="457200"/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chí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xét</a:t>
            </a:r>
            <a:endParaRPr lang="en-US" altLang="zh-CN" sz="7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white"/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69CB1-E6EE-750B-B8B4-F32038D89628}"/>
              </a:ext>
            </a:extLst>
          </p:cNvPr>
          <p:cNvSpPr txBox="1"/>
          <p:nvPr/>
        </p:nvSpPr>
        <p:spPr>
          <a:xfrm>
            <a:off x="637426" y="1208452"/>
            <a:ext cx="103116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D8DF1-38A3-4B11-84F1-470ED50B5683}"/>
              </a:ext>
            </a:extLst>
          </p:cNvPr>
          <p:cNvSpPr txBox="1"/>
          <p:nvPr/>
        </p:nvSpPr>
        <p:spPr>
          <a:xfrm>
            <a:off x="732019" y="3209000"/>
            <a:ext cx="107509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</a:t>
            </a:r>
            <a:r>
              <a:rPr lang="en-US" sz="5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90" y="5157069"/>
            <a:ext cx="1792379" cy="1700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428" y="5209548"/>
            <a:ext cx="1804572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7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37">
            <a:extLst>
              <a:ext uri="{FF2B5EF4-FFF2-40B4-BE49-F238E27FC236}">
                <a16:creationId xmlns:a16="http://schemas.microsoft.com/office/drawing/2014/main" id="{D0DCA77A-83BB-4959-8249-E4AD05A53C89}"/>
              </a:ext>
            </a:extLst>
          </p:cNvPr>
          <p:cNvSpPr txBox="1"/>
          <p:nvPr/>
        </p:nvSpPr>
        <p:spPr>
          <a:xfrm>
            <a:off x="373588" y="239741"/>
            <a:ext cx="11681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khấu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em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ậu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40" y="1922417"/>
            <a:ext cx="3677920" cy="4728754"/>
          </a:xfrm>
          <a:prstGeom prst="rect">
            <a:avLst/>
          </a:prstGeom>
        </p:spPr>
      </p:pic>
      <p:pic>
        <p:nvPicPr>
          <p:cNvPr id="3" name="cô b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9920" y="1922417"/>
            <a:ext cx="3566160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6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59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75" y="5117621"/>
            <a:ext cx="1695206" cy="17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24123" y="5103445"/>
            <a:ext cx="1805690" cy="17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" y="0"/>
            <a:ext cx="12129812" cy="4978399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-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  -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36961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457200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191429" y="4540603"/>
            <a:ext cx="56777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8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810D3824-5A32-051C-58CB-25F6651777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562755" y="1264306"/>
            <a:ext cx="9341560" cy="5033410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8A25B-78AE-6FD2-CB0C-E8BA3A242C4D}"/>
              </a:ext>
            </a:extLst>
          </p:cNvPr>
          <p:cNvSpPr txBox="1"/>
          <p:nvPr/>
        </p:nvSpPr>
        <p:spPr>
          <a:xfrm>
            <a:off x="2589528" y="2767391"/>
            <a:ext cx="6742177" cy="1323219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457200"/>
            <a:r>
              <a:rPr lang="en-US" sz="7999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7999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999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7999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22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HD Hoa Lá Mùa Xuân Âm Nhạc Lớp 2 CD Chuẩn Bộ Giáo Dụ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" y="0"/>
            <a:ext cx="1197864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768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195" y="580551"/>
            <a:ext cx="11369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noProof="0" dirty="0" smtClean="0">
                <a:latin typeface="Times New Roman" panose="02020603050405020304" pitchFamily="18" charset="0"/>
              </a:rPr>
              <a:t>1.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Cùng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bạn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đóng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vai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các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đồ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vật</a:t>
            </a:r>
            <a:r>
              <a:rPr lang="en-US" sz="4200" noProof="0" dirty="0" smtClean="0">
                <a:latin typeface="Times New Roman" panose="02020603050405020304" pitchFamily="18" charset="0"/>
              </a:rPr>
              <a:t>, con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vật</a:t>
            </a:r>
            <a:r>
              <a:rPr lang="en-US" sz="4200" noProof="0" dirty="0" smtClean="0">
                <a:latin typeface="Times New Roman" panose="02020603050405020304" pitchFamily="18" charset="0"/>
              </a:rPr>
              <a:t>,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loài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cây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trong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bài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thơ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i="1" noProof="0" dirty="0" err="1" smtClean="0">
                <a:latin typeface="Times New Roman" panose="02020603050405020304" pitchFamily="18" charset="0"/>
              </a:rPr>
              <a:t>Mỗi</a:t>
            </a:r>
            <a:r>
              <a:rPr lang="en-US" sz="4200" i="1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i="1" noProof="0" dirty="0" err="1" smtClean="0">
                <a:latin typeface="Times New Roman" panose="02020603050405020304" pitchFamily="18" charset="0"/>
              </a:rPr>
              <a:t>người</a:t>
            </a:r>
            <a:r>
              <a:rPr lang="en-US" sz="4200" i="1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i="1" noProof="0" dirty="0" err="1" smtClean="0">
                <a:latin typeface="Times New Roman" panose="02020603050405020304" pitchFamily="18" charset="0"/>
              </a:rPr>
              <a:t>một</a:t>
            </a:r>
            <a:r>
              <a:rPr lang="en-US" sz="4200" i="1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i="1" noProof="0" dirty="0" err="1" smtClean="0">
                <a:latin typeface="Times New Roman" panose="02020603050405020304" pitchFamily="18" charset="0"/>
              </a:rPr>
              <a:t>việc</a:t>
            </a:r>
            <a:r>
              <a:rPr lang="en-US" sz="4200" dirty="0">
                <a:latin typeface="Times New Roman" panose="02020603050405020304" pitchFamily="18" charset="0"/>
              </a:rPr>
              <a:t>: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Tự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giới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thiệu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mình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và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cho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biết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mình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làm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việc</a:t>
            </a:r>
            <a:r>
              <a:rPr lang="en-US" sz="4200" noProof="0" dirty="0" smtClean="0">
                <a:latin typeface="Times New Roman" panose="02020603050405020304" pitchFamily="18" charset="0"/>
              </a:rPr>
              <a:t> </a:t>
            </a:r>
            <a:r>
              <a:rPr lang="en-US" sz="4200" noProof="0" dirty="0" err="1" smtClean="0">
                <a:latin typeface="Times New Roman" panose="02020603050405020304" pitchFamily="18" charset="0"/>
              </a:rPr>
              <a:t>gì</a:t>
            </a:r>
            <a:r>
              <a:rPr lang="en-US" sz="4200" noProof="0" dirty="0" smtClean="0">
                <a:latin typeface="Times New Roman" panose="02020603050405020304" pitchFamily="18" charset="0"/>
              </a:rPr>
              <a:t>. </a:t>
            </a:r>
            <a:r>
              <a:rPr lang="en-US" sz="4200" dirty="0" smtClean="0">
                <a:latin typeface="Times New Roman" panose="02020603050405020304" pitchFamily="18" charset="0"/>
              </a:rPr>
              <a:t> 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75" y="5117621"/>
            <a:ext cx="1695206" cy="17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24123" y="5103445"/>
            <a:ext cx="1805690" cy="17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235153" y="1291370"/>
            <a:ext cx="9773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7727" y="1911131"/>
            <a:ext cx="6949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59682" y="1928648"/>
            <a:ext cx="2529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4328" y="2530541"/>
            <a:ext cx="1077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41123" y="2530541"/>
            <a:ext cx="462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4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48960" cy="575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80" y="-1"/>
            <a:ext cx="6243279" cy="57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" y="5850433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639" y="5836145"/>
            <a:ext cx="413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4560" cy="577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20" y="0"/>
            <a:ext cx="5986780" cy="5852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4920" y="5852160"/>
            <a:ext cx="347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2720" y="5871120"/>
            <a:ext cx="341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-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9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75" y="5117621"/>
            <a:ext cx="1695206" cy="17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24123" y="5103445"/>
            <a:ext cx="1805690" cy="17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" y="1307689"/>
            <a:ext cx="12046740" cy="228010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808329" y="2301766"/>
            <a:ext cx="3731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148552" y="2301766"/>
            <a:ext cx="5078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11062" y="3142593"/>
            <a:ext cx="5129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929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4217355"/>
            <a:ext cx="12192000" cy="2677515"/>
            <a:chOff x="0" y="3163016"/>
            <a:chExt cx="9144000" cy="200813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408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076496"/>
            <a:ext cx="3167116" cy="1781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2384" y="423728"/>
            <a:ext cx="7742620" cy="45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9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</TotalTime>
  <Words>218</Words>
  <Application>Microsoft Office PowerPoint</Application>
  <PresentationFormat>Widescreen</PresentationFormat>
  <Paragraphs>26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UTM Avo</vt:lpstr>
      <vt:lpstr>Calibri</vt:lpstr>
      <vt:lpstr>Arial-Rounded</vt:lpstr>
      <vt:lpstr>Microsoft YaHei UI</vt:lpstr>
      <vt:lpstr>Times New Roman</vt:lpstr>
      <vt:lpstr>SVN-Gretoon</vt:lpstr>
      <vt:lpstr>Arial</vt:lpstr>
      <vt:lpstr>青鸟华光简胖头鱼</vt:lpstr>
      <vt:lpstr>宋体</vt:lpstr>
      <vt:lpstr>Calibri Light</vt:lpstr>
      <vt:lpstr>Office Theme</vt:lpstr>
      <vt:lpstr>第一PPT，www.1ppt.com</vt:lpstr>
      <vt:lpstr>1_Office Theme</vt:lpstr>
      <vt:lpstr>2_Office Theme</vt:lpstr>
      <vt:lpstr>3_Office Theme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99</cp:revision>
  <dcterms:created xsi:type="dcterms:W3CDTF">2021-11-01T08:16:43Z</dcterms:created>
  <dcterms:modified xsi:type="dcterms:W3CDTF">2024-07-31T03:26:40Z</dcterms:modified>
</cp:coreProperties>
</file>