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9" r:id="rId2"/>
    <p:sldMasterId id="2147483716" r:id="rId3"/>
  </p:sldMasterIdLst>
  <p:notesMasterIdLst>
    <p:notesMasterId r:id="rId29"/>
  </p:notesMasterIdLst>
  <p:sldIdLst>
    <p:sldId id="350" r:id="rId4"/>
    <p:sldId id="3214" r:id="rId5"/>
    <p:sldId id="3253" r:id="rId6"/>
    <p:sldId id="3254" r:id="rId7"/>
    <p:sldId id="3228" r:id="rId8"/>
    <p:sldId id="320" r:id="rId9"/>
    <p:sldId id="3257" r:id="rId10"/>
    <p:sldId id="3230" r:id="rId11"/>
    <p:sldId id="3229" r:id="rId12"/>
    <p:sldId id="3231" r:id="rId13"/>
    <p:sldId id="3233" r:id="rId14"/>
    <p:sldId id="3234" r:id="rId15"/>
    <p:sldId id="3236" r:id="rId16"/>
    <p:sldId id="3237" r:id="rId17"/>
    <p:sldId id="3242" r:id="rId18"/>
    <p:sldId id="3256" r:id="rId19"/>
    <p:sldId id="3238" r:id="rId20"/>
    <p:sldId id="3239" r:id="rId21"/>
    <p:sldId id="3250" r:id="rId22"/>
    <p:sldId id="3246" r:id="rId23"/>
    <p:sldId id="3247" r:id="rId24"/>
    <p:sldId id="3248" r:id="rId25"/>
    <p:sldId id="303" r:id="rId26"/>
    <p:sldId id="3249" r:id="rId27"/>
    <p:sldId id="3251" r:id="rId28"/>
  </p:sldIdLst>
  <p:sldSz cx="18288000" cy="10287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 ExtraBold" panose="020B0604020202020204" charset="0"/>
      <p:bold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ong TH - THCS Na San SLA" initials="TTTNSS" lastIdx="1" clrIdx="0">
    <p:extLst>
      <p:ext uri="{19B8F6BF-5375-455C-9EA6-DF929625EA0E}">
        <p15:presenceInfo xmlns:p15="http://schemas.microsoft.com/office/powerpoint/2012/main" userId="S::14125504@sonla.itrithuc.vn::2b499819-0325-4435-87f4-a13c343f0d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155"/>
    <a:srgbClr val="0067BC"/>
    <a:srgbClr val="813931"/>
    <a:srgbClr val="FE9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4E7AD0-B671-4046-9023-0665655CAF2E}">
  <a:tblStyle styleId="{DF4E7AD0-B671-4046-9023-0665655CAF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516" y="5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4886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0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74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98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466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56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7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63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75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3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9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54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8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833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790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9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851456EF-EDA7-466D-90A9-97D47B7037C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buClrTx/>
              <a:defRPr/>
            </a:pPr>
            <a:fld id="{1A7D73ED-7EBB-4E11-B60B-79773C5177D3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870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9989345" y="3948113"/>
            <a:ext cx="6443663" cy="402669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16831" y="6997328"/>
            <a:ext cx="1240974" cy="1240971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5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9360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5143500"/>
            <a:ext cx="18288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970431" y="7967862"/>
            <a:ext cx="9613749" cy="23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371600">
              <a:buClrTx/>
              <a:defRPr/>
            </a:pPr>
            <a:fld id="{7C25B2B0-692A-46A2-956F-D87A1A3CFB5B}" type="datetimeFigureOut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defTabSz="1371600">
                <a:buClrTx/>
                <a:defRPr/>
              </a:pPr>
              <a:t>2024/8/5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defTabSz="1371600">
              <a:buClrTx/>
              <a:defRPr/>
            </a:pPr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defTabSz="1371600">
              <a:buClrTx/>
              <a:defRPr/>
            </a:pPr>
            <a:fld id="{CCE584FB-8213-408C-973A-0BFE315A5B2C}" type="slidenum">
              <a:rPr lang="zh-CN" altLang="en-US" sz="1800" kern="1200" smtClean="0">
                <a:solidFill>
                  <a:prstClr val="black">
                    <a:tint val="75000"/>
                  </a:prstClr>
                </a:solidFill>
                <a:latin typeface="庞门正道标题体"/>
                <a:cs typeface="+mn-cs"/>
              </a:rPr>
              <a:pPr algn="r" defTabSz="1371600">
                <a:buClrTx/>
                <a:defRPr/>
              </a:pPr>
              <a:t>‹#›</a:t>
            </a:fld>
            <a:endParaRPr lang="zh-CN" altLang="en-US" sz="1800" kern="1200">
              <a:solidFill>
                <a:prstClr val="black">
                  <a:tint val="75000"/>
                </a:prstClr>
              </a:solidFill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768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8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6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77" indent="0" algn="ctr">
              <a:buNone/>
              <a:defRPr sz="2999"/>
            </a:lvl2pPr>
            <a:lvl3pPr marL="1371155" indent="0" algn="ctr">
              <a:buNone/>
              <a:defRPr sz="2699"/>
            </a:lvl3pPr>
            <a:lvl4pPr marL="2056731" indent="0" algn="ctr">
              <a:buNone/>
              <a:defRPr sz="2399"/>
            </a:lvl4pPr>
            <a:lvl5pPr marL="2742309" indent="0" algn="ctr">
              <a:buNone/>
              <a:defRPr sz="2399"/>
            </a:lvl5pPr>
            <a:lvl6pPr marL="3427886" indent="0" algn="ctr">
              <a:buNone/>
              <a:defRPr sz="2399"/>
            </a:lvl6pPr>
            <a:lvl7pPr marL="4113462" indent="0" algn="ctr">
              <a:buNone/>
              <a:defRPr sz="2399"/>
            </a:lvl7pPr>
            <a:lvl8pPr marL="4799040" indent="0" algn="ctr">
              <a:buNone/>
              <a:defRPr sz="2399"/>
            </a:lvl8pPr>
            <a:lvl9pPr marL="5484617" indent="0" algn="ctr">
              <a:buNone/>
              <a:defRPr sz="23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54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9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201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77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55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3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0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46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04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6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4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71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1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1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250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88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08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A76A222-9043-40BF-ABE0-059EF62CF17A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182763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DB3FA-AAF2-4583-94C1-E53267F7967D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0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20CA3A2-C3EA-455D-8036-034944F124D7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91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523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1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43525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2" y="0"/>
            <a:ext cx="18287999" cy="10287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9972" y="608396"/>
            <a:ext cx="934583" cy="647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26" tIns="68564" rIns="137126" bIns="68564" rtlCol="0" anchor="ctr"/>
          <a:lstStyle/>
          <a:p>
            <a:pPr algn="ctr" defTabSz="1371144"/>
            <a:endParaRPr lang="zh-CN" altLang="en-US" sz="2799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620860" y="680384"/>
            <a:ext cx="1918405" cy="630910"/>
          </a:xfrm>
          <a:prstGeom prst="rect">
            <a:avLst/>
          </a:prstGeom>
          <a:noFill/>
        </p:spPr>
        <p:txBody>
          <a:bodyPr wrap="none" lIns="137126" tIns="68564" rIns="137126" bIns="68564" rtlCol="0">
            <a:spAutoFit/>
          </a:bodyPr>
          <a:lstStyle/>
          <a:p>
            <a:r>
              <a:rPr lang="zh-CN" altLang="en-US" sz="3200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5500895"/>
            <a:ext cx="18288000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15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77" indent="0">
              <a:buNone/>
              <a:defRPr sz="4199"/>
            </a:lvl2pPr>
            <a:lvl3pPr marL="1371155" indent="0">
              <a:buNone/>
              <a:defRPr sz="3599"/>
            </a:lvl3pPr>
            <a:lvl4pPr marL="2056731" indent="0">
              <a:buNone/>
              <a:defRPr sz="2999"/>
            </a:lvl4pPr>
            <a:lvl5pPr marL="2742309" indent="0">
              <a:buNone/>
              <a:defRPr sz="2999"/>
            </a:lvl5pPr>
            <a:lvl6pPr marL="3427886" indent="0">
              <a:buNone/>
              <a:defRPr sz="2999"/>
            </a:lvl6pPr>
            <a:lvl7pPr marL="4113462" indent="0">
              <a:buNone/>
              <a:defRPr sz="2999"/>
            </a:lvl7pPr>
            <a:lvl8pPr marL="4799040" indent="0">
              <a:buNone/>
              <a:defRPr sz="2999"/>
            </a:lvl8pPr>
            <a:lvl9pPr marL="5484617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24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70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6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6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335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87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141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44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5"/>
            <a:ext cx="5047536" cy="19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140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99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810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970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34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9B493-2F4F-45C9-AAFB-E4A79DC6E5A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B5D6-CF62-4A48-B80F-A3E4EAE44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circle/>
  </p:transition>
  <p:hf hdr="0" ftr="0" dt="0"/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4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4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txStyles>
    <p:titleStyle>
      <a:lvl1pPr algn="l" defTabSz="1371155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137115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6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44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20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097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675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251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829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40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55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31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886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462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04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61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NULL" TargetMode="Externa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5.png"/><Relationship Id="rId4" Type="http://schemas.microsoft.com/office/2007/relationships/media" Target="../media/media4.mp4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371995" y="941755"/>
            <a:ext cx="17162639" cy="8825201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8333" y="848642"/>
            <a:ext cx="3312311" cy="1188824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8205" y="7057863"/>
            <a:ext cx="3475022" cy="1902117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0000" y="6401980"/>
            <a:ext cx="4718714" cy="3758510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3676" y="2887450"/>
            <a:ext cx="1307706" cy="1298561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3849" y="2739974"/>
            <a:ext cx="685860" cy="722439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1026" y="831654"/>
            <a:ext cx="1344285" cy="1518036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2114" y="758482"/>
            <a:ext cx="1454022" cy="163691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2830" y="949430"/>
            <a:ext cx="1152245" cy="1325996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86189" y="912268"/>
            <a:ext cx="1152245" cy="1335140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2697095" y="1225627"/>
            <a:ext cx="1828800" cy="867677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79776" y="-1730184"/>
            <a:ext cx="528449" cy="8703795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33514" cy="2638082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8984380" y="2291162"/>
            <a:ext cx="528449" cy="8703797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166756" y="3284646"/>
            <a:ext cx="13941245" cy="1950520"/>
          </a:xfrm>
          <a:prstGeom prst="rect">
            <a:avLst/>
          </a:prstGeom>
          <a:noFill/>
        </p:spPr>
        <p:txBody>
          <a:bodyPr wrap="square" lIns="102857" tIns="51428" rIns="102857" bIns="51428" rtlCol="0">
            <a:spAutoFit/>
          </a:bodyPr>
          <a:lstStyle/>
          <a:p>
            <a:pPr algn="ctr" defTabSz="1371600">
              <a:buClrTx/>
              <a:defRPr/>
            </a:pPr>
            <a:r>
              <a:rPr lang="en-US" altLang="zh-CN" sz="60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CHÀO MỪNG CÁC </a:t>
            </a:r>
          </a:p>
          <a:p>
            <a:pPr algn="ctr" defTabSz="1371600">
              <a:buClrTx/>
              <a:defRPr/>
            </a:pPr>
            <a:r>
              <a:rPr lang="en-US" altLang="zh-CN" sz="60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THẦY CÔ GIÁO TỚI DỰ GIỜ</a:t>
            </a: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-1"/>
            <a:ext cx="6533337" cy="3977252"/>
          </a:xfrm>
          <a:prstGeom prst="rect">
            <a:avLst/>
          </a:prstGeom>
        </p:spPr>
      </p:pic>
      <p:sp>
        <p:nvSpPr>
          <p:cNvPr id="2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951948" y="6437688"/>
            <a:ext cx="13941245" cy="1581188"/>
          </a:xfrm>
          <a:prstGeom prst="rect">
            <a:avLst/>
          </a:prstGeom>
          <a:noFill/>
        </p:spPr>
        <p:txBody>
          <a:bodyPr wrap="square" lIns="102857" tIns="51428" rIns="102857" bIns="51428" rtlCol="0">
            <a:spAutoFit/>
          </a:bodyPr>
          <a:lstStyle/>
          <a:p>
            <a:pPr algn="ctr" defTabSz="1371600">
              <a:buClrTx/>
              <a:defRPr/>
            </a:pPr>
            <a:r>
              <a:rPr lang="en-US" altLang="zh-CN" sz="4800" b="1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Giáo</a:t>
            </a:r>
            <a:r>
              <a:rPr lang="en-US" altLang="zh-CN" sz="4800" b="1" dirty="0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4800" b="1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viên</a:t>
            </a:r>
            <a:r>
              <a:rPr lang="en-US" altLang="zh-CN" sz="4800" b="1" dirty="0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: </a:t>
            </a:r>
            <a:r>
              <a:rPr lang="en-US" altLang="zh-CN" sz="4800" b="1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Vũ</a:t>
            </a:r>
            <a:r>
              <a:rPr lang="en-US" altLang="zh-CN" sz="4800" b="1" dirty="0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4800" b="1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Thị</a:t>
            </a:r>
            <a:r>
              <a:rPr lang="en-US" altLang="zh-CN" sz="4800" b="1" dirty="0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Thu</a:t>
            </a:r>
          </a:p>
          <a:p>
            <a:pPr algn="ctr" defTabSz="1371600">
              <a:buClrTx/>
              <a:defRPr/>
            </a:pPr>
            <a:r>
              <a:rPr lang="en-US" altLang="zh-CN" sz="4800" b="1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Năm</a:t>
            </a:r>
            <a:r>
              <a:rPr lang="en-US" altLang="zh-CN" sz="4800" b="1" dirty="0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4800" b="1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sinh</a:t>
            </a:r>
            <a:r>
              <a:rPr lang="en-US" altLang="zh-CN" sz="4800" b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: 1998</a:t>
            </a:r>
            <a:endParaRPr lang="en-US" altLang="zh-CN" sz="4800" b="1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3825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3000" y="419100"/>
            <a:ext cx="8458200" cy="7391400"/>
            <a:chOff x="8362722" y="554105"/>
            <a:chExt cx="9509760" cy="9144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0EFB36E-EECC-2B71-24C9-0ACE7B13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22" y="554105"/>
              <a:ext cx="9509760" cy="91440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0F7EC7E-C6A9-7B69-AF66-446366971FB3}"/>
                </a:ext>
              </a:extLst>
            </p:cNvPr>
            <p:cNvGrpSpPr/>
            <p:nvPr/>
          </p:nvGrpSpPr>
          <p:grpSpPr>
            <a:xfrm>
              <a:off x="12872220" y="2078105"/>
              <a:ext cx="92311" cy="6096000"/>
              <a:chOff x="5562600" y="2246534"/>
              <a:chExt cx="152400" cy="369706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4837E57-24BF-B98C-4FEB-5FECFC2C5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2246534"/>
                <a:ext cx="152400" cy="217714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Rectangle: Rounded Corners 7">
                <a:extLst>
                  <a:ext uri="{FF2B5EF4-FFF2-40B4-BE49-F238E27FC236}">
                    <a16:creationId xmlns:a16="http://schemas.microsoft.com/office/drawing/2014/main" xmlns="" id="{6DFA5CE5-B5F6-4CBA-02F2-7219671D4694}"/>
                  </a:ext>
                </a:extLst>
              </p:cNvPr>
              <p:cNvSpPr/>
              <p:nvPr/>
            </p:nvSpPr>
            <p:spPr>
              <a:xfrm>
                <a:off x="5562600" y="4419600"/>
                <a:ext cx="152400" cy="1524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ight Arrow 4"/>
            <p:cNvSpPr/>
            <p:nvPr/>
          </p:nvSpPr>
          <p:spPr>
            <a:xfrm>
              <a:off x="12781694" y="4817355"/>
              <a:ext cx="2672127" cy="6175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 rot="1869372">
              <a:off x="12715688" y="2033646"/>
              <a:ext cx="797002" cy="5503262"/>
              <a:chOff x="7555971" y="1496075"/>
              <a:chExt cx="797002" cy="562248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758419" y="1936957"/>
                <a:ext cx="594554" cy="5181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15643888">
                <a:off x="6035393" y="3016653"/>
                <a:ext cx="3415855" cy="374700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2595211" y="4861600"/>
              <a:ext cx="646330" cy="60846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71969" r="14394" b="7733"/>
          <a:stretch/>
        </p:blipFill>
        <p:spPr>
          <a:xfrm>
            <a:off x="1752600" y="7991598"/>
            <a:ext cx="15592027" cy="18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ồng hồ bấm giây PC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845820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ng hồ điện tử đồng bộ thời gian internet AT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53" y="2552700"/>
            <a:ext cx="9674848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90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147465" y="50874"/>
            <a:ext cx="17547333" cy="89349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1" y="302258"/>
            <a:ext cx="11432657" cy="27579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"/>
            <a:ext cx="18288000" cy="102869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970431" y="6252557"/>
            <a:ext cx="16724367" cy="4034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D1F5FD-0C13-E48F-1E70-BB5D48083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023" y="3761328"/>
            <a:ext cx="11933955" cy="3529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B8F41B-292F-13E1-C39A-6FE6C225F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191" y="-622004"/>
            <a:ext cx="5284110" cy="52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68" y="334926"/>
            <a:ext cx="17871765" cy="9836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03E282-2059-E763-7116-DA39A6A7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53" y="886657"/>
            <a:ext cx="1520058" cy="1362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7621C7-A0A2-5406-A0EC-4ECAAAB31CB7}"/>
              </a:ext>
            </a:extLst>
          </p:cNvPr>
          <p:cNvSpPr txBox="1"/>
          <p:nvPr/>
        </p:nvSpPr>
        <p:spPr>
          <a:xfrm>
            <a:off x="3141920" y="972881"/>
            <a:ext cx="14019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87FB60-9401-D034-9AFA-7BE99B70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992" y="2407777"/>
            <a:ext cx="14358938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2" y="0"/>
            <a:ext cx="17847733" cy="1036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5455" r="9405" b="5455"/>
          <a:stretch/>
        </p:blipFill>
        <p:spPr>
          <a:xfrm>
            <a:off x="1023538" y="1028700"/>
            <a:ext cx="1624091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30747"/>
            <a:ext cx="17871765" cy="9836082"/>
          </a:xfrm>
          <a:prstGeom prst="rect">
            <a:avLst/>
          </a:prstGeom>
        </p:spPr>
      </p:pic>
      <p:sp>
        <p:nvSpPr>
          <p:cNvPr id="4" name="任意多边形 82">
            <a:extLst>
              <a:ext uri="{FF2B5EF4-FFF2-40B4-BE49-F238E27FC236}">
                <a16:creationId xmlns:a16="http://schemas.microsoft.com/office/drawing/2014/main" xmlns="" id="{E8CE96C4-9A5A-2644-2824-42ECCA909F14}"/>
              </a:ext>
            </a:extLst>
          </p:cNvPr>
          <p:cNvSpPr/>
          <p:nvPr/>
        </p:nvSpPr>
        <p:spPr>
          <a:xfrm rot="5400000">
            <a:off x="4969021" y="-2970099"/>
            <a:ext cx="1368204" cy="815340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781A0052-F7D0-42C4-6782-8210F1EE2C39}"/>
              </a:ext>
            </a:extLst>
          </p:cNvPr>
          <p:cNvGrpSpPr/>
          <p:nvPr/>
        </p:nvGrpSpPr>
        <p:grpSpPr>
          <a:xfrm flipH="1">
            <a:off x="8996764" y="557856"/>
            <a:ext cx="1965645" cy="1232847"/>
            <a:chOff x="594425" y="1153191"/>
            <a:chExt cx="2605975" cy="1634460"/>
          </a:xfrm>
        </p:grpSpPr>
        <p:sp>
          <p:nvSpPr>
            <p:cNvPr id="6" name="任意多边形 9">
              <a:extLst>
                <a:ext uri="{FF2B5EF4-FFF2-40B4-BE49-F238E27FC236}">
                  <a16:creationId xmlns:a16="http://schemas.microsoft.com/office/drawing/2014/main" xmlns="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xmlns="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69338F75-5916-87DC-9B26-C3B0AFB4C33D}"/>
              </a:ext>
            </a:extLst>
          </p:cNvPr>
          <p:cNvGrpSpPr/>
          <p:nvPr/>
        </p:nvGrpSpPr>
        <p:grpSpPr>
          <a:xfrm>
            <a:off x="8854578" y="600368"/>
            <a:ext cx="619808" cy="623440"/>
            <a:chOff x="1267237" y="4149067"/>
            <a:chExt cx="1172591" cy="1179462"/>
          </a:xfrm>
        </p:grpSpPr>
        <p:sp>
          <p:nvSpPr>
            <p:cNvPr id="9" name="五角星 2">
              <a:extLst>
                <a:ext uri="{FF2B5EF4-FFF2-40B4-BE49-F238E27FC236}">
                  <a16:creationId xmlns:a16="http://schemas.microsoft.com/office/drawing/2014/main" xmlns="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14">
              <a:extLst>
                <a:ext uri="{FF2B5EF4-FFF2-40B4-BE49-F238E27FC236}">
                  <a16:creationId xmlns:a16="http://schemas.microsoft.com/office/drawing/2014/main" xmlns="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F45091-8D76-8EF9-7590-45191F2B456A}"/>
              </a:ext>
            </a:extLst>
          </p:cNvPr>
          <p:cNvSpPr txBox="1"/>
          <p:nvPr/>
        </p:nvSpPr>
        <p:spPr>
          <a:xfrm>
            <a:off x="1516334" y="616553"/>
            <a:ext cx="7396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CHƠI “TIẾP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SỨC”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4C34277-15DA-3800-A186-F94977544695}"/>
              </a:ext>
            </a:extLst>
          </p:cNvPr>
          <p:cNvGrpSpPr/>
          <p:nvPr/>
        </p:nvGrpSpPr>
        <p:grpSpPr>
          <a:xfrm>
            <a:off x="5654198" y="422499"/>
            <a:ext cx="7020567" cy="10299228"/>
            <a:chOff x="1905000" y="2994725"/>
            <a:chExt cx="4343400" cy="77113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835D020-9CBA-0B6B-C48E-D7965711A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5000" y="2994725"/>
              <a:ext cx="4343400" cy="77113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B7A6CF1-5525-1566-CACB-D31FB587D3ED}"/>
                </a:ext>
              </a:extLst>
            </p:cNvPr>
            <p:cNvSpPr txBox="1"/>
            <p:nvPr/>
          </p:nvSpPr>
          <p:spPr>
            <a:xfrm>
              <a:off x="3114040" y="6690424"/>
              <a:ext cx="1991360" cy="891475"/>
            </a:xfrm>
            <a:prstGeom prst="rect">
              <a:avLst/>
            </a:prstGeom>
            <a:solidFill>
              <a:srgbClr val="FEE15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373A9A8-7627-A959-A5B3-5E5CC9B25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502" t="9147" r="32733" b="5643"/>
            <a:stretch/>
          </p:blipFill>
          <p:spPr>
            <a:xfrm>
              <a:off x="3565525" y="6488461"/>
              <a:ext cx="1088390" cy="1295400"/>
            </a:xfrm>
            <a:prstGeom prst="rect">
              <a:avLst/>
            </a:prstGeom>
          </p:spPr>
        </p:pic>
      </p:grpSp>
      <p:pic>
        <p:nvPicPr>
          <p:cNvPr id="19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xmlns="" id="{90D34EE9-812A-2BCF-BE31-360C4CD4A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94" y="9472391"/>
            <a:ext cx="609600" cy="609600"/>
          </a:xfrm>
          <a:prstGeom prst="rect">
            <a:avLst/>
          </a:prstGeom>
        </p:spPr>
      </p:pic>
      <p:pic>
        <p:nvPicPr>
          <p:cNvPr id="20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xmlns="" id="{026FBF2B-53DF-984D-0ADA-1E48FF453F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423" end="8898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9800" y="10739507"/>
            <a:ext cx="2406287" cy="13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8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19697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30747"/>
            <a:ext cx="17871765" cy="9836082"/>
          </a:xfrm>
          <a:prstGeom prst="rect">
            <a:avLst/>
          </a:prstGeom>
        </p:spPr>
      </p:pic>
      <p:sp>
        <p:nvSpPr>
          <p:cNvPr id="4" name="任意多边形 82">
            <a:extLst>
              <a:ext uri="{FF2B5EF4-FFF2-40B4-BE49-F238E27FC236}">
                <a16:creationId xmlns:a16="http://schemas.microsoft.com/office/drawing/2014/main" xmlns="" id="{E8CE96C4-9A5A-2644-2824-42ECCA909F14}"/>
              </a:ext>
            </a:extLst>
          </p:cNvPr>
          <p:cNvSpPr/>
          <p:nvPr/>
        </p:nvSpPr>
        <p:spPr>
          <a:xfrm rot="5400000">
            <a:off x="4969021" y="-2970099"/>
            <a:ext cx="1368204" cy="815340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781A0052-F7D0-42C4-6782-8210F1EE2C39}"/>
              </a:ext>
            </a:extLst>
          </p:cNvPr>
          <p:cNvGrpSpPr/>
          <p:nvPr/>
        </p:nvGrpSpPr>
        <p:grpSpPr>
          <a:xfrm flipH="1">
            <a:off x="8996764" y="557856"/>
            <a:ext cx="1965645" cy="1232847"/>
            <a:chOff x="594425" y="1153191"/>
            <a:chExt cx="2605975" cy="1634460"/>
          </a:xfrm>
        </p:grpSpPr>
        <p:sp>
          <p:nvSpPr>
            <p:cNvPr id="6" name="任意多边形 9">
              <a:extLst>
                <a:ext uri="{FF2B5EF4-FFF2-40B4-BE49-F238E27FC236}">
                  <a16:creationId xmlns:a16="http://schemas.microsoft.com/office/drawing/2014/main" xmlns="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xmlns="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69338F75-5916-87DC-9B26-C3B0AFB4C33D}"/>
              </a:ext>
            </a:extLst>
          </p:cNvPr>
          <p:cNvGrpSpPr/>
          <p:nvPr/>
        </p:nvGrpSpPr>
        <p:grpSpPr>
          <a:xfrm>
            <a:off x="8854578" y="600368"/>
            <a:ext cx="619808" cy="623440"/>
            <a:chOff x="1267237" y="4149067"/>
            <a:chExt cx="1172591" cy="1179462"/>
          </a:xfrm>
        </p:grpSpPr>
        <p:sp>
          <p:nvSpPr>
            <p:cNvPr id="9" name="五角星 2">
              <a:extLst>
                <a:ext uri="{FF2B5EF4-FFF2-40B4-BE49-F238E27FC236}">
                  <a16:creationId xmlns:a16="http://schemas.microsoft.com/office/drawing/2014/main" xmlns="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14">
              <a:extLst>
                <a:ext uri="{FF2B5EF4-FFF2-40B4-BE49-F238E27FC236}">
                  <a16:creationId xmlns:a16="http://schemas.microsoft.com/office/drawing/2014/main" xmlns="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F45091-8D76-8EF9-7590-45191F2B456A}"/>
              </a:ext>
            </a:extLst>
          </p:cNvPr>
          <p:cNvSpPr txBox="1"/>
          <p:nvPr/>
        </p:nvSpPr>
        <p:spPr>
          <a:xfrm>
            <a:off x="1516334" y="616553"/>
            <a:ext cx="7396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CHƠI “TIẾP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SỨC”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2 minute countdown timer - for kids - under the sea -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5682" y="1934202"/>
            <a:ext cx="13739777" cy="77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683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68" y="334926"/>
            <a:ext cx="17871765" cy="9836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2000" r="7987" b="3000"/>
          <a:stretch/>
        </p:blipFill>
        <p:spPr>
          <a:xfrm>
            <a:off x="1295400" y="1028700"/>
            <a:ext cx="15087600" cy="81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4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62163"/>
            <a:ext cx="17983200" cy="10411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216E8F-8CFF-F13F-8647-1A53EEE9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92" y="666220"/>
            <a:ext cx="1624125" cy="162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7F6F42-25D2-3131-6EC9-74D3C52ECAE7}"/>
              </a:ext>
            </a:extLst>
          </p:cNvPr>
          <p:cNvSpPr txBox="1"/>
          <p:nvPr/>
        </p:nvSpPr>
        <p:spPr>
          <a:xfrm>
            <a:off x="2738417" y="681721"/>
            <a:ext cx="14130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Kể tên các hoạt động trong thực tế có sử dụng đơn vị đo thời gian là giây.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A0D52D-F103-EC3A-87E4-B379F9FFB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85" y="3086100"/>
            <a:ext cx="4814888" cy="5886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9CF9F5-2CAA-D151-FB79-B0CEBBC2C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914" y="3014953"/>
            <a:ext cx="4810401" cy="59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19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E24B145-B962-8CAF-2F07-7373D254B4D7}"/>
              </a:ext>
            </a:extLst>
          </p:cNvPr>
          <p:cNvGrpSpPr/>
          <p:nvPr/>
        </p:nvGrpSpPr>
        <p:grpSpPr>
          <a:xfrm>
            <a:off x="3962400" y="1104900"/>
            <a:ext cx="10820399" cy="8427547"/>
            <a:chOff x="7664135" y="2304493"/>
            <a:chExt cx="4360200" cy="4216645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xmlns="" id="{CEFD9DE9-90D0-90D7-454B-56ED661F8C9B}"/>
                </a:ext>
              </a:extLst>
            </p:cNvPr>
            <p:cNvSpPr/>
            <p:nvPr/>
          </p:nvSpPr>
          <p:spPr>
            <a:xfrm>
              <a:off x="7664135" y="2304493"/>
              <a:ext cx="4360200" cy="187099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9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PHÓNG VIÊN NHÍ</a:t>
              </a:r>
              <a:endPara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C2245E4-3B68-34BD-7D52-766FC3825A5F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63CB2287-EF68-0530-BD2B-CCE06FCA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C7656F57-F7FD-8243-7967-E1AB9ED9B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583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0FEEDF3-939C-F278-37FF-BC5CF52CE3B2}"/>
              </a:ext>
            </a:extLst>
          </p:cNvPr>
          <p:cNvSpPr/>
          <p:nvPr/>
        </p:nvSpPr>
        <p:spPr>
          <a:xfrm>
            <a:off x="280352" y="167638"/>
            <a:ext cx="17846564" cy="992190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04900" y="3937736"/>
            <a:ext cx="5486666" cy="5863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606" y="1821451"/>
            <a:ext cx="11028620" cy="27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ơn vị cho thuê đường chạy chất lượng hiện nay tại Hà Nội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8C8692-BF5C-BB61-7B7C-6EE4153AC72A}"/>
              </a:ext>
            </a:extLst>
          </p:cNvPr>
          <p:cNvSpPr/>
          <p:nvPr/>
        </p:nvSpPr>
        <p:spPr>
          <a:xfrm>
            <a:off x="5342860" y="382772"/>
            <a:ext cx="7384313" cy="1547037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11480" rtlCol="0" anchor="ctr"/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3044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59" y="0"/>
            <a:ext cx="18323859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B9DAE43-DABC-442D-3B2D-46E3B7527975}"/>
              </a:ext>
            </a:extLst>
          </p:cNvPr>
          <p:cNvSpPr/>
          <p:nvPr/>
        </p:nvSpPr>
        <p:spPr>
          <a:xfrm>
            <a:off x="6921794" y="510362"/>
            <a:ext cx="7384313" cy="1547037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11480" rtlCol="0" anchor="ctr"/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6841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ạnh kiên nhẫn khi chờ đèn tín hiệu giao thông">
            <a:extLst>
              <a:ext uri="{FF2B5EF4-FFF2-40B4-BE49-F238E27FC236}">
                <a16:creationId xmlns:a16="http://schemas.microsoft.com/office/drawing/2014/main" xmlns="" id="{E3B1E90E-5968-B7F2-DABF-23B143B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074EB3-F31B-7B6E-4EBB-6D3CCDAFEDBE}"/>
              </a:ext>
            </a:extLst>
          </p:cNvPr>
          <p:cNvSpPr/>
          <p:nvPr/>
        </p:nvSpPr>
        <p:spPr>
          <a:xfrm>
            <a:off x="7129130" y="510362"/>
            <a:ext cx="8149856" cy="1547037"/>
          </a:xfrm>
          <a:custGeom>
            <a:avLst/>
            <a:gdLst>
              <a:gd name="connsiteX0" fmla="*/ 0 w 5433237"/>
              <a:gd name="connsiteY0" fmla="*/ 171896 h 1031358"/>
              <a:gd name="connsiteX1" fmla="*/ 171896 w 5433237"/>
              <a:gd name="connsiteY1" fmla="*/ 0 h 1031358"/>
              <a:gd name="connsiteX2" fmla="*/ 5261341 w 5433237"/>
              <a:gd name="connsiteY2" fmla="*/ 0 h 1031358"/>
              <a:gd name="connsiteX3" fmla="*/ 5433237 w 5433237"/>
              <a:gd name="connsiteY3" fmla="*/ 171896 h 1031358"/>
              <a:gd name="connsiteX4" fmla="*/ 5433237 w 5433237"/>
              <a:gd name="connsiteY4" fmla="*/ 859462 h 1031358"/>
              <a:gd name="connsiteX5" fmla="*/ 5261341 w 5433237"/>
              <a:gd name="connsiteY5" fmla="*/ 1031358 h 1031358"/>
              <a:gd name="connsiteX6" fmla="*/ 171896 w 5433237"/>
              <a:gd name="connsiteY6" fmla="*/ 1031358 h 1031358"/>
              <a:gd name="connsiteX7" fmla="*/ 0 w 5433237"/>
              <a:gd name="connsiteY7" fmla="*/ 859462 h 1031358"/>
              <a:gd name="connsiteX8" fmla="*/ 0 w 5433237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237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247134" y="72427"/>
                  <a:pt x="2987692" y="61419"/>
                  <a:pt x="5261341" y="0"/>
                </a:cubicBezTo>
                <a:cubicBezTo>
                  <a:pt x="5355229" y="-7216"/>
                  <a:pt x="5415670" y="71647"/>
                  <a:pt x="5433237" y="171896"/>
                </a:cubicBezTo>
                <a:cubicBezTo>
                  <a:pt x="5402816" y="415321"/>
                  <a:pt x="5458307" y="703551"/>
                  <a:pt x="5433237" y="859462"/>
                </a:cubicBezTo>
                <a:cubicBezTo>
                  <a:pt x="5435692" y="941939"/>
                  <a:pt x="5346188" y="1020048"/>
                  <a:pt x="5261341" y="1031358"/>
                </a:cubicBezTo>
                <a:cubicBezTo>
                  <a:pt x="4693784" y="1061185"/>
                  <a:pt x="1939465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5433237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804313" y="123000"/>
                  <a:pt x="4671895" y="-96860"/>
                  <a:pt x="5261341" y="0"/>
                </a:cubicBezTo>
                <a:cubicBezTo>
                  <a:pt x="5351196" y="-3873"/>
                  <a:pt x="5439684" y="63962"/>
                  <a:pt x="5433237" y="171896"/>
                </a:cubicBezTo>
                <a:cubicBezTo>
                  <a:pt x="5480311" y="423495"/>
                  <a:pt x="5469765" y="679571"/>
                  <a:pt x="5433237" y="859462"/>
                </a:cubicBezTo>
                <a:cubicBezTo>
                  <a:pt x="5416433" y="960486"/>
                  <a:pt x="5349974" y="1030326"/>
                  <a:pt x="5261341" y="1031358"/>
                </a:cubicBezTo>
                <a:cubicBezTo>
                  <a:pt x="2748823" y="870651"/>
                  <a:pt x="2616586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11480" rtlCol="0" anchor="ctr"/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3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672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94546"/>
      </p:ext>
    </p:extLst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556" r="12500" b="19630"/>
          <a:stretch/>
        </p:blipFill>
        <p:spPr>
          <a:xfrm>
            <a:off x="0" y="0"/>
            <a:ext cx="18288000" cy="10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B5D6-CF62-4A48-B80F-A3E4EAE44F94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43B30C-5918-38FD-DFBE-ED290590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9"/>
            <a:ext cx="18288000" cy="1027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2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6800" y="3467100"/>
            <a:ext cx="80377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8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8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= …..</a:t>
            </a:r>
            <a:r>
              <a:rPr lang="en-US" sz="8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8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A4760B-9F7D-D97B-934F-2817E33C3177}"/>
              </a:ext>
            </a:extLst>
          </p:cNvPr>
          <p:cNvSpPr txBox="1"/>
          <p:nvPr/>
        </p:nvSpPr>
        <p:spPr>
          <a:xfrm>
            <a:off x="9525000" y="31750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DE8B5-D078-BECF-F18F-283826962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79" b="23704"/>
          <a:stretch/>
        </p:blipFill>
        <p:spPr>
          <a:xfrm>
            <a:off x="3505200" y="2514287"/>
            <a:ext cx="10287000" cy="5258425"/>
          </a:xfrm>
          <a:prstGeom prst="rect">
            <a:avLst/>
          </a:prstGeom>
        </p:spPr>
      </p:pic>
      <p:sp>
        <p:nvSpPr>
          <p:cNvPr id="9" name="Half Frame 8">
            <a:extLst>
              <a:ext uri="{FF2B5EF4-FFF2-40B4-BE49-F238E27FC236}">
                <a16:creationId xmlns:a16="http://schemas.microsoft.com/office/drawing/2014/main" xmlns="" id="{87AAD4BD-F6DA-8927-4A6D-BB63CF482A3F}"/>
              </a:ext>
            </a:extLst>
          </p:cNvPr>
          <p:cNvSpPr/>
          <p:nvPr/>
        </p:nvSpPr>
        <p:spPr>
          <a:xfrm>
            <a:off x="3313" y="-2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xmlns="" id="{EAC970AC-3FA3-3A90-A103-D5BD5FE6AC93}"/>
              </a:ext>
            </a:extLst>
          </p:cNvPr>
          <p:cNvSpPr/>
          <p:nvPr/>
        </p:nvSpPr>
        <p:spPr>
          <a:xfrm rot="10800000">
            <a:off x="13033514" y="449580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xmlns="" id="{4D786BDA-1EB4-56A6-3317-072E33872A2C}"/>
              </a:ext>
            </a:extLst>
          </p:cNvPr>
          <p:cNvSpPr/>
          <p:nvPr/>
        </p:nvSpPr>
        <p:spPr>
          <a:xfrm rot="16200000">
            <a:off x="263387" y="476250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xmlns="" id="{CA2FEBBE-9860-42C5-9FBA-9229C4B9FF11}"/>
              </a:ext>
            </a:extLst>
          </p:cNvPr>
          <p:cNvSpPr/>
          <p:nvPr/>
        </p:nvSpPr>
        <p:spPr>
          <a:xfrm rot="5400000">
            <a:off x="12766814" y="-255104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8874" y="3543300"/>
            <a:ext cx="70102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= …..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endParaRPr lang="en-US" sz="8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A2ED70-6736-DB29-56C8-1DF4DF908A85}"/>
              </a:ext>
            </a:extLst>
          </p:cNvPr>
          <p:cNvSpPr txBox="1"/>
          <p:nvPr/>
        </p:nvSpPr>
        <p:spPr>
          <a:xfrm>
            <a:off x="8991600" y="31623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AC3533-E3B8-29D7-CE01-4CCB6279B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79" b="23704"/>
          <a:stretch/>
        </p:blipFill>
        <p:spPr>
          <a:xfrm>
            <a:off x="3848100" y="2237526"/>
            <a:ext cx="10287000" cy="5258425"/>
          </a:xfrm>
          <a:prstGeom prst="rect">
            <a:avLst/>
          </a:prstGeom>
        </p:spPr>
      </p:pic>
      <p:sp>
        <p:nvSpPr>
          <p:cNvPr id="6" name="Half Frame 5">
            <a:extLst>
              <a:ext uri="{FF2B5EF4-FFF2-40B4-BE49-F238E27FC236}">
                <a16:creationId xmlns:a16="http://schemas.microsoft.com/office/drawing/2014/main" xmlns="" id="{813750C6-720B-DD69-4DEB-64D78DD74C42}"/>
              </a:ext>
            </a:extLst>
          </p:cNvPr>
          <p:cNvSpPr/>
          <p:nvPr/>
        </p:nvSpPr>
        <p:spPr>
          <a:xfrm>
            <a:off x="-3313" y="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xmlns="" id="{1CD99FCB-837D-12C3-8F8A-476FB4C25AF9}"/>
              </a:ext>
            </a:extLst>
          </p:cNvPr>
          <p:cNvSpPr/>
          <p:nvPr/>
        </p:nvSpPr>
        <p:spPr>
          <a:xfrm rot="16200000">
            <a:off x="263387" y="476250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xmlns="" id="{C052E3BB-CDFB-6359-ED1A-1F0A6631E160}"/>
              </a:ext>
            </a:extLst>
          </p:cNvPr>
          <p:cNvSpPr/>
          <p:nvPr/>
        </p:nvSpPr>
        <p:spPr>
          <a:xfrm rot="5400000">
            <a:off x="12766814" y="-255104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Half Frame 8">
            <a:extLst>
              <a:ext uri="{FF2B5EF4-FFF2-40B4-BE49-F238E27FC236}">
                <a16:creationId xmlns:a16="http://schemas.microsoft.com/office/drawing/2014/main" xmlns="" id="{C74FAA6C-5567-0F8C-E646-0AD346AB705E}"/>
              </a:ext>
            </a:extLst>
          </p:cNvPr>
          <p:cNvSpPr/>
          <p:nvPr/>
        </p:nvSpPr>
        <p:spPr>
          <a:xfrm rot="10800000">
            <a:off x="13033514" y="449580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0FEEDF3-939C-F278-37FF-BC5CF52CE3B2}"/>
              </a:ext>
            </a:extLst>
          </p:cNvPr>
          <p:cNvSpPr/>
          <p:nvPr/>
        </p:nvSpPr>
        <p:spPr>
          <a:xfrm>
            <a:off x="280352" y="167638"/>
            <a:ext cx="17846564" cy="992190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CDEDC06-6F39-0EBF-2457-9857CD9A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0" y="558633"/>
            <a:ext cx="18044056" cy="7550133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E562B1B1-86EA-D219-BC45-8E6DA8903D48}"/>
              </a:ext>
            </a:extLst>
          </p:cNvPr>
          <p:cNvSpPr/>
          <p:nvPr/>
        </p:nvSpPr>
        <p:spPr>
          <a:xfrm>
            <a:off x="6634717" y="1116418"/>
            <a:ext cx="4082903" cy="1961708"/>
          </a:xfrm>
          <a:prstGeom prst="wedgeEllipseCallout">
            <a:avLst>
              <a:gd name="adj1" fmla="val 28667"/>
              <a:gd name="adj2" fmla="val 541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10DE38B4-44F1-2179-1357-8A4E0D66CF6D}"/>
              </a:ext>
            </a:extLst>
          </p:cNvPr>
          <p:cNvSpPr/>
          <p:nvPr/>
        </p:nvSpPr>
        <p:spPr>
          <a:xfrm>
            <a:off x="13604359" y="1275907"/>
            <a:ext cx="4082903" cy="1961708"/>
          </a:xfrm>
          <a:prstGeom prst="wedgeEllipseCallout">
            <a:avLst>
              <a:gd name="adj1" fmla="val -38520"/>
              <a:gd name="adj2" fmla="val 48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60, 59, 58,…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7CE31ED-38F1-5E43-DD45-59FEF25B96C8}"/>
              </a:ext>
            </a:extLst>
          </p:cNvPr>
          <p:cNvSpPr/>
          <p:nvPr/>
        </p:nvSpPr>
        <p:spPr>
          <a:xfrm>
            <a:off x="5116279" y="8343900"/>
            <a:ext cx="8055442" cy="1499190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nội dung bức tranh?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1D5AB6-728F-7DF8-1943-52C529A820A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D0F20A-9824-DC45-B91C-1868E87A0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79" b="23704"/>
          <a:stretch/>
        </p:blipFill>
        <p:spPr>
          <a:xfrm>
            <a:off x="3848100" y="2237526"/>
            <a:ext cx="10287000" cy="5258425"/>
          </a:xfrm>
          <a:prstGeom prst="rect">
            <a:avLst/>
          </a:prstGeom>
        </p:spPr>
      </p:pic>
      <p:sp>
        <p:nvSpPr>
          <p:cNvPr id="5" name="Half Frame 4">
            <a:extLst>
              <a:ext uri="{FF2B5EF4-FFF2-40B4-BE49-F238E27FC236}">
                <a16:creationId xmlns:a16="http://schemas.microsoft.com/office/drawing/2014/main" xmlns="" id="{E00E0AE9-A909-7DF0-A716-36C484D21197}"/>
              </a:ext>
            </a:extLst>
          </p:cNvPr>
          <p:cNvSpPr/>
          <p:nvPr/>
        </p:nvSpPr>
        <p:spPr>
          <a:xfrm>
            <a:off x="-3313" y="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xmlns="" id="{378AD63B-5F01-B0CB-0302-33B236058587}"/>
              </a:ext>
            </a:extLst>
          </p:cNvPr>
          <p:cNvSpPr/>
          <p:nvPr/>
        </p:nvSpPr>
        <p:spPr>
          <a:xfrm rot="16200000">
            <a:off x="263387" y="476250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xmlns="" id="{EBFBC0A0-4D54-AC5A-F898-F3C574835BA7}"/>
              </a:ext>
            </a:extLst>
          </p:cNvPr>
          <p:cNvSpPr/>
          <p:nvPr/>
        </p:nvSpPr>
        <p:spPr>
          <a:xfrm rot="5400000">
            <a:off x="12766814" y="-255104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xmlns="" id="{F529258E-038E-D7D8-3A67-3A3C2F416DE9}"/>
              </a:ext>
            </a:extLst>
          </p:cNvPr>
          <p:cNvSpPr/>
          <p:nvPr/>
        </p:nvSpPr>
        <p:spPr>
          <a:xfrm rot="10800000">
            <a:off x="13033514" y="4495800"/>
            <a:ext cx="5257800" cy="5791200"/>
          </a:xfrm>
          <a:prstGeom prst="halfFrame">
            <a:avLst>
              <a:gd name="adj1" fmla="val 6249"/>
              <a:gd name="adj2" fmla="val 6572"/>
            </a:avLst>
          </a:prstGeom>
          <a:solidFill>
            <a:srgbClr val="8139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31" y="-516099"/>
            <a:ext cx="3597417" cy="35974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64274"/>
            <a:ext cx="2685554" cy="333954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D40495A-5BB1-FAA6-223E-D3C0A5A7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1020"/>
            <a:ext cx="4380356" cy="3758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3EE6A-C536-F5BD-8A1E-EAE017F3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190" y="1"/>
            <a:ext cx="888873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02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9" y="1795922"/>
            <a:ext cx="10287000" cy="603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67B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Khi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67B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67B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18177248" flipV="1">
            <a:off x="6063137" y="1520212"/>
            <a:ext cx="3155500" cy="100152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EFB36E-EECC-2B71-24C9-0ACE7B130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25" y="474924"/>
            <a:ext cx="9509760" cy="9144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3791572" y="4687925"/>
            <a:ext cx="2672127" cy="617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3677132" y="1971431"/>
            <a:ext cx="594554" cy="5432988"/>
            <a:chOff x="7758419" y="1567871"/>
            <a:chExt cx="594554" cy="5550686"/>
          </a:xfrm>
        </p:grpSpPr>
        <p:sp>
          <p:nvSpPr>
            <p:cNvPr id="15" name="Rectangle 14"/>
            <p:cNvSpPr/>
            <p:nvPr/>
          </p:nvSpPr>
          <p:spPr>
            <a:xfrm>
              <a:off x="7758419" y="1936957"/>
              <a:ext cx="594554" cy="518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6200000">
              <a:off x="6294516" y="3088447"/>
              <a:ext cx="3415852" cy="3747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13558933" y="4742690"/>
            <a:ext cx="646330" cy="60846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F7EC7E-C6A9-7B69-AF66-446366971FB3}"/>
              </a:ext>
            </a:extLst>
          </p:cNvPr>
          <p:cNvGrpSpPr/>
          <p:nvPr/>
        </p:nvGrpSpPr>
        <p:grpSpPr>
          <a:xfrm>
            <a:off x="13882098" y="1948675"/>
            <a:ext cx="92311" cy="6096000"/>
            <a:chOff x="5562600" y="2246534"/>
            <a:chExt cx="152400" cy="3697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4837E57-24BF-B98C-4FEB-5FECFC2C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xmlns="" id="{6DFA5CE5-B5F6-4CBA-02F2-7219671D469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Am-thanh-dong-ho-chay-www_nhacchuongvui_com (online-audio-converte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00" y="12306300"/>
            <a:ext cx="487363" cy="487363"/>
          </a:xfrm>
          <a:prstGeom prst="rect">
            <a:avLst/>
          </a:prstGeom>
        </p:spPr>
      </p:pic>
      <p:pic>
        <p:nvPicPr>
          <p:cNvPr id="12" name="Am-thanh-dong-ho-chay-www_nhacchuongvui_com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3400" y="12765666"/>
            <a:ext cx="487363" cy="487363"/>
          </a:xfrm>
          <a:prstGeom prst="rect">
            <a:avLst/>
          </a:prstGeom>
        </p:spPr>
      </p:pic>
      <p:pic>
        <p:nvPicPr>
          <p:cNvPr id="13" name="Am-thanh-dong-ho-chay-www_nhacchuongvui_com (online-audio-converte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09943" y="12549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ieng-dong-ho-tich-tac-www.tiengdong.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CC1D59-2155-7B05-EB24-009BEEBF4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96"/>
            <a:ext cx="18480312" cy="101710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2171700"/>
            <a:ext cx="9144000" cy="4040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8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8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8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</a:t>
            </a:r>
            <a:r>
              <a:rPr lang="en-US" sz="8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endParaRPr lang="en-US" sz="7200" b="1" dirty="0">
              <a:solidFill>
                <a:srgbClr val="0067B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8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8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8800" b="1" dirty="0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 </a:t>
            </a:r>
            <a:r>
              <a:rPr lang="en-US" sz="8800" b="1" dirty="0" err="1">
                <a:solidFill>
                  <a:srgbClr val="0067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7200" b="1" dirty="0">
              <a:solidFill>
                <a:srgbClr val="0067B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18176" y="2665384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4762500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" name="Rectangle 4"/>
          <p:cNvSpPr/>
          <p:nvPr/>
        </p:nvSpPr>
        <p:spPr>
          <a:xfrm>
            <a:off x="8686800" y="2779059"/>
            <a:ext cx="1371600" cy="1219200"/>
          </a:xfrm>
          <a:prstGeom prst="rect">
            <a:avLst/>
          </a:prstGeom>
          <a:noFill/>
          <a:ln w="28575">
            <a:solidFill>
              <a:srgbClr val="006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9600" y="4876175"/>
            <a:ext cx="1371600" cy="1219200"/>
          </a:xfrm>
          <a:prstGeom prst="rect">
            <a:avLst/>
          </a:prstGeom>
          <a:noFill/>
          <a:ln w="28575">
            <a:solidFill>
              <a:srgbClr val="006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5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2124</TotalTime>
  <Words>180</Words>
  <Application>Microsoft Office PowerPoint</Application>
  <PresentationFormat>Custom</PresentationFormat>
  <Paragraphs>33</Paragraphs>
  <Slides>25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Times New Roman</vt:lpstr>
      <vt:lpstr>微软雅黑</vt:lpstr>
      <vt:lpstr>Calibri Light</vt:lpstr>
      <vt:lpstr>Montserrat ExtraBold</vt:lpstr>
      <vt:lpstr>等线</vt:lpstr>
      <vt:lpstr>Cambria</vt:lpstr>
      <vt:lpstr>Arial</vt:lpstr>
      <vt:lpstr>庞门正道标题体</vt:lpstr>
      <vt:lpstr>Calibri</vt:lpstr>
      <vt:lpstr>UTM Cookies</vt:lpstr>
      <vt:lpstr>等线 Light</vt:lpstr>
      <vt:lpstr>Office Theme</vt:lpstr>
      <vt:lpstr>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55</cp:revision>
  <dcterms:modified xsi:type="dcterms:W3CDTF">2024-08-05T07:20:17Z</dcterms:modified>
</cp:coreProperties>
</file>