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77" r:id="rId4"/>
    <p:sldId id="278" r:id="rId5"/>
    <p:sldId id="260" r:id="rId6"/>
    <p:sldId id="263" r:id="rId7"/>
    <p:sldId id="261" r:id="rId8"/>
    <p:sldId id="265" r:id="rId9"/>
    <p:sldId id="264" r:id="rId10"/>
    <p:sldId id="266" r:id="rId11"/>
    <p:sldId id="262" r:id="rId12"/>
    <p:sldId id="267" r:id="rId13"/>
    <p:sldId id="270" r:id="rId14"/>
    <p:sldId id="268" r:id="rId15"/>
    <p:sldId id="269" r:id="rId16"/>
    <p:sldId id="271" r:id="rId17"/>
    <p:sldId id="272" r:id="rId18"/>
    <p:sldId id="275" r:id="rId19"/>
    <p:sldId id="276" r:id="rId20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5017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02/08/2022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02/08/2022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9473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13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60934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14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6118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4136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00105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5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6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578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7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663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97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57914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3880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vi-VN"/>
              <a:t>Bấm biểu tượng để thêm hình ảnh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02/08/2022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8.png"/><Relationship Id="rId7" Type="http://schemas.openxmlformats.org/officeDocument/2006/relationships/image" Target="../media/image10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0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Relationship Id="rId9" Type="http://schemas.openxmlformats.org/officeDocument/2006/relationships/image" Target="../media/image10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96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gif"/><Relationship Id="rId5" Type="http://schemas.openxmlformats.org/officeDocument/2006/relationships/image" Target="../media/image112.png"/><Relationship Id="rId10" Type="http://schemas.openxmlformats.org/officeDocument/2006/relationships/image" Target="../media/image115.svg"/><Relationship Id="rId4" Type="http://schemas.openxmlformats.org/officeDocument/2006/relationships/image" Target="../media/image111.gif"/><Relationship Id="rId9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50.png"/><Relationship Id="rId5" Type="http://schemas.openxmlformats.org/officeDocument/2006/relationships/image" Target="../media/image118.png"/><Relationship Id="rId4" Type="http://schemas.openxmlformats.org/officeDocument/2006/relationships/image" Target="../media/image117.sv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12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gif"/><Relationship Id="rId5" Type="http://schemas.openxmlformats.org/officeDocument/2006/relationships/image" Target="../media/image123.png"/><Relationship Id="rId4" Type="http://schemas.openxmlformats.org/officeDocument/2006/relationships/image" Target="../media/image5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4" Type="http://schemas.openxmlformats.org/officeDocument/2006/relationships/image" Target="../media/image1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131.gif"/><Relationship Id="rId7" Type="http://schemas.openxmlformats.org/officeDocument/2006/relationships/image" Target="../media/image135.png"/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sv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12" Type="http://schemas.openxmlformats.org/officeDocument/2006/relationships/image" Target="../media/image14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svg"/><Relationship Id="rId10" Type="http://schemas.openxmlformats.org/officeDocument/2006/relationships/image" Target="../media/image145.gif"/><Relationship Id="rId4" Type="http://schemas.openxmlformats.org/officeDocument/2006/relationships/image" Target="../media/image139.png"/><Relationship Id="rId9" Type="http://schemas.openxmlformats.org/officeDocument/2006/relationships/image" Target="../media/image144.svg"/><Relationship Id="rId14" Type="http://schemas.openxmlformats.org/officeDocument/2006/relationships/image" Target="../media/image14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gif"/><Relationship Id="rId3" Type="http://schemas.openxmlformats.org/officeDocument/2006/relationships/image" Target="../media/image151.svg"/><Relationship Id="rId7" Type="http://schemas.openxmlformats.org/officeDocument/2006/relationships/image" Target="../media/image154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gif"/><Relationship Id="rId4" Type="http://schemas.openxmlformats.org/officeDocument/2006/relationships/image" Target="../media/image64.gif"/><Relationship Id="rId9" Type="http://schemas.openxmlformats.org/officeDocument/2006/relationships/image" Target="../media/image1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image" Target="../media/image18.svg"/><Relationship Id="rId3" Type="http://schemas.openxmlformats.org/officeDocument/2006/relationships/image" Target="../media/image21.gif"/><Relationship Id="rId7" Type="http://schemas.openxmlformats.org/officeDocument/2006/relationships/image" Target="../media/image190.png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5" Type="http://schemas.openxmlformats.org/officeDocument/2006/relationships/image" Target="../media/image27.png"/><Relationship Id="rId10" Type="http://schemas.openxmlformats.org/officeDocument/2006/relationships/image" Target="../media/image220.png"/><Relationship Id="rId4" Type="http://schemas.openxmlformats.org/officeDocument/2006/relationships/image" Target="../media/image16.png"/><Relationship Id="rId9" Type="http://schemas.openxmlformats.org/officeDocument/2006/relationships/image" Target="../media/image210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7.png"/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gif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3.gif"/><Relationship Id="rId18" Type="http://schemas.openxmlformats.org/officeDocument/2006/relationships/image" Target="../media/image18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0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18.svg"/><Relationship Id="rId18" Type="http://schemas.openxmlformats.org/officeDocument/2006/relationships/image" Target="../media/image66.png"/><Relationship Id="rId3" Type="http://schemas.openxmlformats.org/officeDocument/2006/relationships/image" Target="../media/image55.png"/><Relationship Id="rId21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1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gif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5" Type="http://schemas.openxmlformats.org/officeDocument/2006/relationships/image" Target="../media/image40.svg"/><Relationship Id="rId10" Type="http://schemas.openxmlformats.org/officeDocument/2006/relationships/image" Target="../media/image60.svg"/><Relationship Id="rId19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gif"/><Relationship Id="rId26" Type="http://schemas.openxmlformats.org/officeDocument/2006/relationships/image" Target="../media/image80.png"/><Relationship Id="rId39" Type="http://schemas.openxmlformats.org/officeDocument/2006/relationships/image" Target="../media/image97.png"/><Relationship Id="rId21" Type="http://schemas.openxmlformats.org/officeDocument/2006/relationships/image" Target="../media/image84.pn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7" Type="http://schemas.openxmlformats.org/officeDocument/2006/relationships/image" Target="../media/image71.png"/><Relationship Id="rId12" Type="http://schemas.openxmlformats.org/officeDocument/2006/relationships/image" Target="../media/image74.svg"/><Relationship Id="rId25" Type="http://schemas.openxmlformats.org/officeDocument/2006/relationships/image" Target="../media/image79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83.png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gif"/><Relationship Id="rId11" Type="http://schemas.openxmlformats.org/officeDocument/2006/relationships/image" Target="../media/image73.png"/><Relationship Id="rId24" Type="http://schemas.openxmlformats.org/officeDocument/2006/relationships/image" Target="../media/image87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5" Type="http://schemas.openxmlformats.org/officeDocument/2006/relationships/image" Target="../media/image70.png"/><Relationship Id="rId15" Type="http://schemas.openxmlformats.org/officeDocument/2006/relationships/image" Target="../media/image77.svg"/><Relationship Id="rId23" Type="http://schemas.openxmlformats.org/officeDocument/2006/relationships/image" Target="../media/image86.png"/><Relationship Id="rId28" Type="http://schemas.openxmlformats.org/officeDocument/2006/relationships/image" Target="../media/image82.png"/><Relationship Id="rId36" Type="http://schemas.openxmlformats.org/officeDocument/2006/relationships/image" Target="../media/image94.png"/><Relationship Id="rId10" Type="http://schemas.openxmlformats.org/officeDocument/2006/relationships/image" Target="../media/image13.sv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4" Type="http://schemas.openxmlformats.org/officeDocument/2006/relationships/image" Target="../media/image63.svg"/><Relationship Id="rId9" Type="http://schemas.openxmlformats.org/officeDocument/2006/relationships/image" Target="../media/image12.png"/><Relationship Id="rId14" Type="http://schemas.openxmlformats.org/officeDocument/2006/relationships/image" Target="../media/image76.png"/><Relationship Id="rId22" Type="http://schemas.openxmlformats.org/officeDocument/2006/relationships/image" Target="../media/image85.png"/><Relationship Id="rId27" Type="http://schemas.openxmlformats.org/officeDocument/2006/relationships/image" Target="../media/image81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8" Type="http://schemas.openxmlformats.org/officeDocument/2006/relationships/image" Target="../media/image72.svg"/><Relationship Id="rId3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id="{ACD7109E-82A4-9B51-0DED-4F9C2D7C3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976" y="2126201"/>
            <a:ext cx="10030761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MỪNG CÁC EM ĐẾN VỚI TIẾT HỌC NGÀY HÔM NAY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C77916-FC55-1434-379B-A0683FF2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942" y="0"/>
            <a:ext cx="1450019" cy="184715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91E6412-B495-4977-0D20-4600C4C594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61617" y="5353235"/>
            <a:ext cx="1109620" cy="1290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ED623-F394-F55E-F04A-5D1691EB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88038" y="94995"/>
            <a:ext cx="1533634" cy="165716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24074BB-9536-5E4E-300D-1D1044A8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3242" y="4892943"/>
            <a:ext cx="219137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DE89C4-3F5A-519E-ECBA-4AE05686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145010"/>
            <a:ext cx="2338669" cy="371299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828B414-FCB3-E6A8-4AC0-A144A15CD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127" y="110971"/>
            <a:ext cx="1098060" cy="109806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89A3780-0207-2644-CC1C-C37D40B83E9A}"/>
              </a:ext>
            </a:extLst>
          </p:cNvPr>
          <p:cNvSpPr txBox="1"/>
          <p:nvPr/>
        </p:nvSpPr>
        <p:spPr>
          <a:xfrm>
            <a:off x="1381060" y="223519"/>
            <a:ext cx="969334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148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Minh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8104B54-E86D-1058-BDAA-2EEABB967B17}"/>
              </a:ext>
            </a:extLst>
          </p:cNvPr>
          <p:cNvCxnSpPr/>
          <p:nvPr/>
        </p:nvCxnSpPr>
        <p:spPr>
          <a:xfrm>
            <a:off x="6317673" y="1570182"/>
            <a:ext cx="0" cy="5070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41BBA40-E9FA-1D7A-95AE-90D45544803F}"/>
              </a:ext>
            </a:extLst>
          </p:cNvPr>
          <p:cNvSpPr txBox="1"/>
          <p:nvPr/>
        </p:nvSpPr>
        <p:spPr>
          <a:xfrm>
            <a:off x="1931963" y="1932908"/>
            <a:ext cx="412280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148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75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E99FCAE-50BA-C14A-994F-1DC1E34C5541}"/>
              </a:ext>
            </a:extLst>
          </p:cNvPr>
          <p:cNvSpPr txBox="1"/>
          <p:nvPr/>
        </p:nvSpPr>
        <p:spPr>
          <a:xfrm>
            <a:off x="6395405" y="2008112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6B6F231-7D53-985A-6DFF-3485C47373D4}"/>
                  </a:ext>
                </a:extLst>
              </p:cNvPr>
              <p:cNvSpPr txBox="1"/>
              <p:nvPr/>
            </p:nvSpPr>
            <p:spPr>
              <a:xfrm>
                <a:off x="6507352" y="2694725"/>
                <a:ext cx="5362365" cy="1951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Minh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chưa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0" dirty="0">
                    <a:solidFill>
                      <a:schemeClr val="tx2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148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75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73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73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endParaRPr lang="en-US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16B6F231-7D53-985A-6DFF-3485C473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352" y="2694725"/>
                <a:ext cx="5362365" cy="1951496"/>
              </a:xfrm>
              <a:prstGeom prst="rect">
                <a:avLst/>
              </a:prstGeom>
              <a:blipFill>
                <a:blip r:embed="rId6"/>
                <a:stretch>
                  <a:fillRect l="-2273" r="-1250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892A2462-FD7B-8338-DF3F-F1A2AF1387F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41303" y="5138916"/>
            <a:ext cx="2189916" cy="1719084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7215E1B6-016C-85C5-CD05-4A74533BC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43230" y="4459680"/>
            <a:ext cx="1864377" cy="247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38262A95-AC3D-63A8-23D1-C61FC389B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46" y="1168193"/>
            <a:ext cx="6178858" cy="4393491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707760F-B8AB-B153-4F3F-2C495E800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3158" y="257380"/>
            <a:ext cx="910813" cy="91081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FC63867-D069-1CBF-ADBB-56A5043A4FC9}"/>
              </a:ext>
            </a:extLst>
          </p:cNvPr>
          <p:cNvSpPr txBox="1"/>
          <p:nvPr/>
        </p:nvSpPr>
        <p:spPr>
          <a:xfrm>
            <a:off x="7504279" y="1414019"/>
            <a:ext cx="423200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475m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125m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A8980E-75B3-425F-6322-05CECAA34E8C}"/>
              </a:ext>
            </a:extLst>
          </p:cNvPr>
          <p:cNvSpPr txBox="1"/>
          <p:nvPr/>
        </p:nvSpPr>
        <p:spPr>
          <a:xfrm>
            <a:off x="1065319" y="1162976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4C05FAD-FD55-0FA1-9D2C-EC693397E393}"/>
              </a:ext>
            </a:extLst>
          </p:cNvPr>
          <p:cNvSpPr txBox="1"/>
          <p:nvPr/>
        </p:nvSpPr>
        <p:spPr>
          <a:xfrm>
            <a:off x="6801774" y="1162976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2E3EEC-A5B6-DDF8-E79B-D22422F32341}"/>
              </a:ext>
            </a:extLst>
          </p:cNvPr>
          <p:cNvSpPr txBox="1"/>
          <p:nvPr/>
        </p:nvSpPr>
        <p:spPr>
          <a:xfrm>
            <a:off x="1136342" y="2157273"/>
            <a:ext cx="4190259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457m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125m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 m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45DE9DF-617A-F8E6-65FC-80D70A7F55A6}"/>
                  </a:ext>
                </a:extLst>
              </p:cNvPr>
              <p:cNvSpPr txBox="1"/>
              <p:nvPr/>
            </p:nvSpPr>
            <p:spPr>
              <a:xfrm>
                <a:off x="6801774" y="2157273"/>
                <a:ext cx="4314547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đội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457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125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582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582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45DE9DF-617A-F8E6-65FC-80D70A7F5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774" y="2157273"/>
                <a:ext cx="4314547" cy="2239844"/>
              </a:xfrm>
              <a:prstGeom prst="rect">
                <a:avLst/>
              </a:prstGeom>
              <a:blipFill>
                <a:blip r:embed="rId3"/>
                <a:stretch>
                  <a:fillRect l="-2260" r="-3814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>
            <a:extLst>
              <a:ext uri="{FF2B5EF4-FFF2-40B4-BE49-F238E27FC236}">
                <a16:creationId xmlns:a16="http://schemas.microsoft.com/office/drawing/2014/main" id="{2EA46D5A-61A9-8C2C-494B-270384F8CB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863897"/>
            <a:ext cx="4266835" cy="199410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0EB3D5B-7720-8B6A-6827-5C1C2B42C4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106003"/>
            <a:ext cx="3773010" cy="1348851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E2B2B6A-A37A-0748-E31D-DC2FB4D5DA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57064" y="3966984"/>
            <a:ext cx="3131306" cy="305302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8C95980-A528-23F9-20C7-2C879E429C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6053372" y="3061869"/>
            <a:ext cx="342955" cy="43065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E4BE882-D368-1ADE-9FC7-1A11FA44F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10724505" y="558839"/>
            <a:ext cx="342955" cy="43065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5CD094C0-FA39-66A6-BD5B-AC3003134F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372593" y="2017904"/>
            <a:ext cx="342955" cy="43065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C61D97F-5CB1-31D4-1938-F6978C00AF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96000" y="5541098"/>
            <a:ext cx="1842569" cy="125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5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3CBA73-E0CA-8A0D-42F5-7180E1ED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042" y="151685"/>
            <a:ext cx="976158" cy="976158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FE27ED8D-F3FD-35C8-A92E-816618D0B4E4}"/>
              </a:ext>
            </a:extLst>
          </p:cNvPr>
          <p:cNvSpPr/>
          <p:nvPr/>
        </p:nvSpPr>
        <p:spPr>
          <a:xfrm>
            <a:off x="1322773" y="266902"/>
            <a:ext cx="1828800" cy="7457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2ADF31-9FBE-A055-0287-64B8C6E51E7A}"/>
              </a:ext>
            </a:extLst>
          </p:cNvPr>
          <p:cNvSpPr txBox="1"/>
          <p:nvPr/>
        </p:nvSpPr>
        <p:spPr>
          <a:xfrm>
            <a:off x="163294" y="2496810"/>
            <a:ext cx="4916703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006F6E2-5878-3A33-FFC7-A92C33097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652" y="485997"/>
            <a:ext cx="7814735" cy="1496603"/>
          </a:xfrm>
          <a:prstGeom prst="rect">
            <a:avLst/>
          </a:prstGeom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0AF2CD9-DC8A-FCEC-118F-54CABD58ADDE}"/>
              </a:ext>
            </a:extLst>
          </p:cNvPr>
          <p:cNvCxnSpPr/>
          <p:nvPr/>
        </p:nvCxnSpPr>
        <p:spPr>
          <a:xfrm>
            <a:off x="5209309" y="2096655"/>
            <a:ext cx="0" cy="4664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225218-A5ED-BF83-1AA3-1CAD37B59F0A}"/>
                  </a:ext>
                </a:extLst>
              </p:cNvPr>
              <p:cNvSpPr txBox="1"/>
              <p:nvPr/>
            </p:nvSpPr>
            <p:spPr>
              <a:xfrm>
                <a:off x="5473672" y="3053835"/>
                <a:ext cx="6576286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kẹp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tóc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gắn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kẹp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tóc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gắn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nơ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4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kẹp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tóc</a:t>
                </a: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225218-A5ED-BF83-1AA3-1CAD37B59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672" y="3053835"/>
                <a:ext cx="6576286" cy="2239844"/>
              </a:xfrm>
              <a:prstGeom prst="rect">
                <a:avLst/>
              </a:prstGeom>
              <a:blipFill>
                <a:blip r:embed="rId6"/>
                <a:stretch>
                  <a:fillRect l="-1483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51C587F-9645-D486-92A6-3C5706A023C0}"/>
              </a:ext>
            </a:extLst>
          </p:cNvPr>
          <p:cNvSpPr txBox="1"/>
          <p:nvPr/>
        </p:nvSpPr>
        <p:spPr>
          <a:xfrm>
            <a:off x="5338622" y="2401455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6AB6A312-4866-826C-BFE4-64A3C4580E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9982" y="4932499"/>
            <a:ext cx="1588054" cy="192550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B1B45B28-FE88-D663-8848-83C1DCA6ED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53964" y="4854374"/>
            <a:ext cx="1588054" cy="192550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23DEDDB-7633-190C-FC6A-23605D00F59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88" r="1888"/>
          <a:stretch>
            <a:fillRect/>
          </a:stretch>
        </p:blipFill>
        <p:spPr>
          <a:xfrm>
            <a:off x="3620652" y="4850709"/>
            <a:ext cx="3082601" cy="17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948EA96-03D0-CF3F-6A8F-AFDC13893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51" y="1043660"/>
            <a:ext cx="6012493" cy="45049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7BFD80E-198A-3DCE-76A7-274FC5E798FF}"/>
              </a:ext>
            </a:extLst>
          </p:cNvPr>
          <p:cNvSpPr txBox="1"/>
          <p:nvPr/>
        </p:nvSpPr>
        <p:spPr>
          <a:xfrm>
            <a:off x="275207" y="142042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750D8E3-6BED-D029-AF63-E4B8209AB7B7}"/>
              </a:ext>
            </a:extLst>
          </p:cNvPr>
          <p:cNvSpPr txBox="1"/>
          <p:nvPr/>
        </p:nvSpPr>
        <p:spPr>
          <a:xfrm>
            <a:off x="7190913" y="1043660"/>
            <a:ext cx="453648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F864DEC7-3BAA-78D5-C85E-FF49A32C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7870" y="3829399"/>
            <a:ext cx="3152790" cy="3028601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8C7DABB-14F2-C4A6-7451-D88FD619D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1340" y="5746160"/>
            <a:ext cx="1181669" cy="1212534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1ED7B5E9-AB69-0395-83CF-FF8F32792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76221" y="403652"/>
            <a:ext cx="1214692" cy="124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E85FB57-8A09-12F5-E741-3E795B161079}"/>
              </a:ext>
            </a:extLst>
          </p:cNvPr>
          <p:cNvSpPr txBox="1"/>
          <p:nvPr/>
        </p:nvSpPr>
        <p:spPr>
          <a:xfrm>
            <a:off x="3254877" y="1241373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50D693-3F0E-0F64-1006-EC2D0B633944}"/>
                  </a:ext>
                </a:extLst>
              </p:cNvPr>
              <p:cNvSpPr txBox="1"/>
              <p:nvPr/>
            </p:nvSpPr>
            <p:spPr>
              <a:xfrm>
                <a:off x="4523850" y="2344589"/>
                <a:ext cx="7526107" cy="1951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Hiền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1−9=2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50D693-3F0E-0F64-1006-EC2D0B633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850" y="2344589"/>
                <a:ext cx="7526107" cy="1951496"/>
              </a:xfrm>
              <a:prstGeom prst="rect">
                <a:avLst/>
              </a:prstGeom>
              <a:blipFill>
                <a:blip r:embed="rId3"/>
                <a:stretch>
                  <a:fillRect l="-1619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>
            <a:extLst>
              <a:ext uri="{FF2B5EF4-FFF2-40B4-BE49-F238E27FC236}">
                <a16:creationId xmlns:a16="http://schemas.microsoft.com/office/drawing/2014/main" id="{A0705C22-77BE-9415-3FBA-C18D05C61C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0551" y="383651"/>
            <a:ext cx="1796390" cy="171544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7476928-9DFE-CC9C-360D-742E81FE6C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81154" y="4528817"/>
            <a:ext cx="2429687" cy="2083456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3A92959-3C84-0C1A-ABA2-59AE62210F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55759" y="4686875"/>
            <a:ext cx="1694802" cy="21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E618E36-3050-62C1-FF66-4C301F3F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98" y="2812847"/>
            <a:ext cx="9472474" cy="32861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D6987DD-C585-0A80-475C-78ADA13ADEF7}"/>
              </a:ext>
            </a:extLst>
          </p:cNvPr>
          <p:cNvSpPr txBox="1"/>
          <p:nvPr/>
        </p:nvSpPr>
        <p:spPr>
          <a:xfrm>
            <a:off x="594804" y="1096926"/>
            <a:ext cx="1121249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241 con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38 con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phi.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4026282-33F7-5BE4-59EF-F68F44F5E527}"/>
              </a:ext>
            </a:extLst>
          </p:cNvPr>
          <p:cNvSpPr txBox="1"/>
          <p:nvPr/>
        </p:nvSpPr>
        <p:spPr>
          <a:xfrm>
            <a:off x="275207" y="142042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13363FE-78DA-3422-5DBA-7961B42A7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53340" y="4455909"/>
            <a:ext cx="1602535" cy="1694989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F317D09B-C82F-159B-1AC4-924F20DB7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25" y="5570420"/>
            <a:ext cx="2556770" cy="1160955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84017AE-F652-741B-551F-CF712E4C1D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01949" y="2006961"/>
            <a:ext cx="1905352" cy="13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7690FA3-CB4A-5B23-FF12-960541F1F9E0}"/>
              </a:ext>
            </a:extLst>
          </p:cNvPr>
          <p:cNvSpPr txBox="1"/>
          <p:nvPr/>
        </p:nvSpPr>
        <p:spPr>
          <a:xfrm>
            <a:off x="3228244" y="1241373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2566C1B-BCD4-D0AB-8D3D-B1A7E26C5F6A}"/>
                  </a:ext>
                </a:extLst>
              </p:cNvPr>
              <p:cNvSpPr txBox="1"/>
              <p:nvPr/>
            </p:nvSpPr>
            <p:spPr>
              <a:xfrm>
                <a:off x="3755254" y="2548776"/>
                <a:ext cx="7896939" cy="1951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rô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phi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chép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38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203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(con)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   		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203 con.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2566C1B-BCD4-D0AB-8D3D-B1A7E26C5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254" y="2548776"/>
                <a:ext cx="7896939" cy="1951496"/>
              </a:xfrm>
              <a:prstGeom prst="rect">
                <a:avLst/>
              </a:prstGeom>
              <a:blipFill>
                <a:blip r:embed="rId2"/>
                <a:stretch>
                  <a:fillRect l="-1544" r="-849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8">
            <a:extLst>
              <a:ext uri="{FF2B5EF4-FFF2-40B4-BE49-F238E27FC236}">
                <a16:creationId xmlns:a16="http://schemas.microsoft.com/office/drawing/2014/main" id="{1C6B7322-E024-D1B0-64EB-9EC83D5C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5334" y="2614"/>
            <a:ext cx="2337627" cy="153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3013A4-3560-E820-18C9-F4504E57A4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8179" y="4588846"/>
            <a:ext cx="2575010" cy="188297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97A9B956-9C91-909C-0714-806802C0A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74798" y="455123"/>
            <a:ext cx="2121973" cy="215727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775D26B-BCAE-CAF9-5AB7-DE166C684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4838" y="4144263"/>
            <a:ext cx="2340238" cy="2157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4B1126-362C-3517-8975-F716E5B12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68074" y="359525"/>
            <a:ext cx="1198684" cy="12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42757BC-B3D8-1FB9-48E6-7674BA93C837}"/>
              </a:ext>
            </a:extLst>
          </p:cNvPr>
          <p:cNvSpPr txBox="1"/>
          <p:nvPr/>
        </p:nvSpPr>
        <p:spPr>
          <a:xfrm>
            <a:off x="3264936" y="1029339"/>
            <a:ext cx="5662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4" name="Đồ họa 3" descr="Architecture with solid fill">
            <a:extLst>
              <a:ext uri="{FF2B5EF4-FFF2-40B4-BE49-F238E27FC236}">
                <a16:creationId xmlns:a16="http://schemas.microsoft.com/office/drawing/2014/main" id="{3953C400-46AB-FE73-76B6-6923073CA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400" y="2208431"/>
            <a:ext cx="1143000" cy="1143000"/>
          </a:xfrm>
          <a:prstGeom prst="rect">
            <a:avLst/>
          </a:prstGeom>
        </p:spPr>
      </p:pic>
      <p:pic>
        <p:nvPicPr>
          <p:cNvPr id="6" name="Đồ họa 5" descr="Desk with solid fill">
            <a:extLst>
              <a:ext uri="{FF2B5EF4-FFF2-40B4-BE49-F238E27FC236}">
                <a16:creationId xmlns:a16="http://schemas.microsoft.com/office/drawing/2014/main" id="{25F92D6C-9C3C-B588-53C5-9208E1240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000" y="2082136"/>
            <a:ext cx="1295400" cy="1295400"/>
          </a:xfrm>
          <a:prstGeom prst="rect">
            <a:avLst/>
          </a:prstGeom>
        </p:spPr>
      </p:pic>
      <p:pic>
        <p:nvPicPr>
          <p:cNvPr id="8" name="Đồ họa 7" descr="Closed book with solid fill">
            <a:extLst>
              <a:ext uri="{FF2B5EF4-FFF2-40B4-BE49-F238E27FC236}">
                <a16:creationId xmlns:a16="http://schemas.microsoft.com/office/drawing/2014/main" id="{0A1225F3-3B20-3F1F-923B-4A416606E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7800" y="2185063"/>
            <a:ext cx="1243937" cy="124393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A5AC2E-6711-5D3C-6A92-B123665B92AA}"/>
              </a:ext>
            </a:extLst>
          </p:cNvPr>
          <p:cNvSpPr txBox="1"/>
          <p:nvPr/>
        </p:nvSpPr>
        <p:spPr>
          <a:xfrm>
            <a:off x="914400" y="3581401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3A97F2-A555-3F5F-E445-80CBD1E34365}"/>
              </a:ext>
            </a:extLst>
          </p:cNvPr>
          <p:cNvSpPr txBox="1"/>
          <p:nvPr/>
        </p:nvSpPr>
        <p:spPr>
          <a:xfrm>
            <a:off x="4419600" y="3581400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33FB38-4C6A-4F74-10C6-C45078279EF6}"/>
              </a:ext>
            </a:extLst>
          </p:cNvPr>
          <p:cNvSpPr txBox="1"/>
          <p:nvPr/>
        </p:nvSpPr>
        <p:spPr>
          <a:xfrm>
            <a:off x="8077200" y="3581400"/>
            <a:ext cx="360581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lường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D5935E15-8E5E-13CC-7BE2-F2F3A5125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5936" y="155507"/>
            <a:ext cx="1747664" cy="1747664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708553B-3039-8A98-D218-B61DE7D60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58399" y="-87420"/>
            <a:ext cx="1792242" cy="2036638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4D1E34CB-F241-B4E3-CAD9-84C63C175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0091" y="4861817"/>
            <a:ext cx="1145309" cy="199618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05907A28-0CC4-25E9-DBD4-6BAF401171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70244" y="5134842"/>
            <a:ext cx="1168946" cy="848017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8A8646EA-5285-EDB5-833A-4C8CAF656FA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53000" y="4890076"/>
            <a:ext cx="2295459" cy="19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BCFEC5-0010-2BB1-CC27-624F397EFECA}"/>
              </a:ext>
            </a:extLst>
          </p:cNvPr>
          <p:cNvSpPr txBox="1"/>
          <p:nvPr/>
        </p:nvSpPr>
        <p:spPr>
          <a:xfrm>
            <a:off x="2272684" y="2178732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90E675A4-6AFD-81FF-53DC-242AFC715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4371" y="5660034"/>
            <a:ext cx="1211023" cy="1144967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89AAE026-C7FB-240C-C818-CB655C4F5A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390" y="19536"/>
            <a:ext cx="743273" cy="512601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676BE25-35EF-2BBF-F453-94DCB446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74372" y="4329451"/>
            <a:ext cx="2681329" cy="2279130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A9F86ABB-ECEF-ABC8-CB84-09A15911F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5424" y="-35448"/>
            <a:ext cx="2836576" cy="2420429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0C412D4-5D8D-5715-C723-613DA80B39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7688" y="153088"/>
            <a:ext cx="3025537" cy="2420429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CF278EF-924B-67C1-0338-F31DA94F16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102" y="4935064"/>
            <a:ext cx="1841163" cy="1205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8F54180D-BFC5-AD2A-CEF5-FDC66D65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0" y="2022334"/>
            <a:ext cx="3010202" cy="4835666"/>
          </a:xfrm>
          <a:prstGeom prst="rect">
            <a:avLst/>
          </a:prstGeom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89C6D46-AC0B-16DC-24EB-B6A57CDC4FD5}"/>
              </a:ext>
            </a:extLst>
          </p:cNvPr>
          <p:cNvSpPr/>
          <p:nvPr/>
        </p:nvSpPr>
        <p:spPr>
          <a:xfrm>
            <a:off x="1759215" y="219280"/>
            <a:ext cx="5433135" cy="1873188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199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8DC63D09-72B3-4B3B-5546-4EBBA435A13E}"/>
              </a:ext>
            </a:extLst>
          </p:cNvPr>
          <p:cNvSpPr/>
          <p:nvPr/>
        </p:nvSpPr>
        <p:spPr>
          <a:xfrm>
            <a:off x="2976484" y="3048018"/>
            <a:ext cx="4783586" cy="1491449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D2266AC0-D998-A210-FA0C-10BB648E0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72979" y="4310110"/>
            <a:ext cx="3184862" cy="254789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8F444C1-3690-17EB-3231-462231B32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30657" y="26307"/>
            <a:ext cx="3661343" cy="3698327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C33BA2E-6D40-6B2E-AD1F-5A7786B7A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9097" y="121181"/>
            <a:ext cx="1159287" cy="1130305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CA380B8B-105C-16A4-5EA8-37AD14D049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2528792" y="5973365"/>
            <a:ext cx="962819" cy="54268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701B7154-D917-6DDB-F1B6-CF9845ECBC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7277922" y="6651375"/>
            <a:ext cx="962819" cy="531363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C1094EAA-7D81-03DE-5B93-3726611429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7888291" y="4232823"/>
            <a:ext cx="962819" cy="542680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90F1590-BDD0-B63A-0BAC-9203E0D50F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9237698" y="-117236"/>
            <a:ext cx="962819" cy="54268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3F0C996-6F72-DA95-2195-0FBFDCDAC3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302305" y="1428364"/>
            <a:ext cx="712118" cy="894212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B29315A6-F5DD-B115-989F-694A6C6346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10753523" y="1276279"/>
            <a:ext cx="712118" cy="894212"/>
          </a:xfrm>
          <a:prstGeom prst="rect">
            <a:avLst/>
          </a:prstGeom>
        </p:spPr>
      </p:pic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2558A777-D824-AEDA-DEE6-102268F408C9}"/>
              </a:ext>
            </a:extLst>
          </p:cNvPr>
          <p:cNvSpPr/>
          <p:nvPr/>
        </p:nvSpPr>
        <p:spPr>
          <a:xfrm>
            <a:off x="6693956" y="1523770"/>
            <a:ext cx="829324" cy="3992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EE3AA36-FD1E-561F-290A-633128BCA05C}"/>
                  </a:ext>
                </a:extLst>
              </p:cNvPr>
              <p:cNvSpPr txBox="1"/>
              <p:nvPr/>
            </p:nvSpPr>
            <p:spPr>
              <a:xfrm>
                <a:off x="7687561" y="1492113"/>
                <a:ext cx="282769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200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199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399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5EE3AA36-FD1E-561F-290A-633128BCA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561" y="1492113"/>
                <a:ext cx="2827697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B23A3D0B-283A-F70D-194B-9FF2E052E47C}"/>
              </a:ext>
            </a:extLst>
          </p:cNvPr>
          <p:cNvSpPr/>
          <p:nvPr/>
        </p:nvSpPr>
        <p:spPr>
          <a:xfrm>
            <a:off x="4953740" y="4732107"/>
            <a:ext cx="959901" cy="42501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C43DCF1-B5AB-FCDC-8274-E9F02B041355}"/>
                  </a:ext>
                </a:extLst>
              </p:cNvPr>
              <p:cNvSpPr txBox="1"/>
              <p:nvPr/>
            </p:nvSpPr>
            <p:spPr>
              <a:xfrm>
                <a:off x="6169540" y="4726233"/>
                <a:ext cx="22313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C43DCF1-B5AB-FCDC-8274-E9F02B041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540" y="4726233"/>
                <a:ext cx="223138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" grpId="0" animBg="1"/>
      <p:bldP spid="3" grpId="0"/>
      <p:bldP spid="4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CE5AD6EC-B547-557E-A612-771AEF08B35A}"/>
              </a:ext>
            </a:extLst>
          </p:cNvPr>
          <p:cNvSpPr/>
          <p:nvPr/>
        </p:nvSpPr>
        <p:spPr>
          <a:xfrm>
            <a:off x="2062114" y="374193"/>
            <a:ext cx="3727143" cy="1411548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87B1E-8255-D28E-C5FF-87B6576E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62144" y="1924679"/>
            <a:ext cx="3010202" cy="483566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67F3161-7F51-2EC3-FE6B-0A179B275DFD}"/>
              </a:ext>
            </a:extLst>
          </p:cNvPr>
          <p:cNvSpPr/>
          <p:nvPr/>
        </p:nvSpPr>
        <p:spPr>
          <a:xfrm>
            <a:off x="3125373" y="4690942"/>
            <a:ext cx="1535837" cy="122689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CF0BC54-FCEB-8A79-8EA9-ADA40E38EF72}"/>
              </a:ext>
            </a:extLst>
          </p:cNvPr>
          <p:cNvSpPr/>
          <p:nvPr/>
        </p:nvSpPr>
        <p:spPr>
          <a:xfrm>
            <a:off x="3157766" y="2283171"/>
            <a:ext cx="1535837" cy="122689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B304CE86-85F2-8B3E-E43C-08B516ECA01B}"/>
              </a:ext>
            </a:extLst>
          </p:cNvPr>
          <p:cNvSpPr/>
          <p:nvPr/>
        </p:nvSpPr>
        <p:spPr>
          <a:xfrm>
            <a:off x="5275218" y="3483795"/>
            <a:ext cx="1535837" cy="122689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684C1E92-012B-B583-B7D3-9C66E9E4A42F}"/>
              </a:ext>
            </a:extLst>
          </p:cNvPr>
          <p:cNvSpPr/>
          <p:nvPr/>
        </p:nvSpPr>
        <p:spPr>
          <a:xfrm>
            <a:off x="7253563" y="1924679"/>
            <a:ext cx="1535837" cy="12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7E30BE8-0441-148F-4472-D53607BAEFF4}"/>
              </a:ext>
            </a:extLst>
          </p:cNvPr>
          <p:cNvSpPr/>
          <p:nvPr/>
        </p:nvSpPr>
        <p:spPr>
          <a:xfrm>
            <a:off x="9356597" y="499617"/>
            <a:ext cx="1535837" cy="12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392A26E-7FF9-E370-230E-CF3972040646}"/>
              </a:ext>
            </a:extLst>
          </p:cNvPr>
          <p:cNvSpPr/>
          <p:nvPr/>
        </p:nvSpPr>
        <p:spPr>
          <a:xfrm>
            <a:off x="9356598" y="3112958"/>
            <a:ext cx="1535837" cy="12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8E793390-0DF1-4C23-3910-04C554EB8998}"/>
              </a:ext>
            </a:extLst>
          </p:cNvPr>
          <p:cNvCxnSpPr/>
          <p:nvPr/>
        </p:nvCxnSpPr>
        <p:spPr>
          <a:xfrm>
            <a:off x="4709682" y="3148515"/>
            <a:ext cx="783919" cy="38129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2AA316BB-9440-4D52-5F9C-0243BB5BB4B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4754407" y="4531015"/>
            <a:ext cx="745729" cy="55830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71CDA4A1-C8E9-5620-49FC-3A90B7448596}"/>
              </a:ext>
            </a:extLst>
          </p:cNvPr>
          <p:cNvCxnSpPr/>
          <p:nvPr/>
        </p:nvCxnSpPr>
        <p:spPr>
          <a:xfrm>
            <a:off x="8607148" y="3047704"/>
            <a:ext cx="783919" cy="3812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ED857F72-7688-70BB-4602-BDC8F31B45E9}"/>
              </a:ext>
            </a:extLst>
          </p:cNvPr>
          <p:cNvCxnSpPr>
            <a:cxnSpLocks/>
          </p:cNvCxnSpPr>
          <p:nvPr/>
        </p:nvCxnSpPr>
        <p:spPr>
          <a:xfrm flipV="1">
            <a:off x="8658095" y="1571843"/>
            <a:ext cx="745729" cy="5583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EDA29D2-E3B5-2033-AC66-49A3DDAFE753}"/>
              </a:ext>
            </a:extLst>
          </p:cNvPr>
          <p:cNvSpPr txBox="1"/>
          <p:nvPr/>
        </p:nvSpPr>
        <p:spPr>
          <a:xfrm>
            <a:off x="4080349" y="5844150"/>
            <a:ext cx="2093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gộp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DEF6C3D-3556-F53F-2174-B743EAD764CC}"/>
              </a:ext>
            </a:extLst>
          </p:cNvPr>
          <p:cNvSpPr txBox="1"/>
          <p:nvPr/>
        </p:nvSpPr>
        <p:spPr>
          <a:xfrm>
            <a:off x="8263990" y="4815447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  <p:bldP spid="12" grpId="0" animBg="1"/>
      <p:bldP spid="13" grpId="0" animBg="1"/>
      <p:bldP spid="14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CE5AD6EC-B547-557E-A612-771AEF08B35A}"/>
              </a:ext>
            </a:extLst>
          </p:cNvPr>
          <p:cNvSpPr/>
          <p:nvPr/>
        </p:nvSpPr>
        <p:spPr>
          <a:xfrm>
            <a:off x="2062114" y="374193"/>
            <a:ext cx="3727143" cy="1411548"/>
          </a:xfrm>
          <a:prstGeom prst="cloud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87B1E-8255-D28E-C5FF-87B6576E49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62144" y="1924679"/>
            <a:ext cx="3010202" cy="4835666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567F3161-7F51-2EC3-FE6B-0A179B275DFD}"/>
              </a:ext>
            </a:extLst>
          </p:cNvPr>
          <p:cNvSpPr/>
          <p:nvPr/>
        </p:nvSpPr>
        <p:spPr>
          <a:xfrm>
            <a:off x="3159520" y="5043301"/>
            <a:ext cx="1535837" cy="12268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CF0BC54-FCEB-8A79-8EA9-ADA40E38EF72}"/>
              </a:ext>
            </a:extLst>
          </p:cNvPr>
          <p:cNvSpPr/>
          <p:nvPr/>
        </p:nvSpPr>
        <p:spPr>
          <a:xfrm>
            <a:off x="3142695" y="2754466"/>
            <a:ext cx="1535837" cy="12268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B304CE86-85F2-8B3E-E43C-08B516ECA01B}"/>
              </a:ext>
            </a:extLst>
          </p:cNvPr>
          <p:cNvSpPr/>
          <p:nvPr/>
        </p:nvSpPr>
        <p:spPr>
          <a:xfrm>
            <a:off x="5245730" y="3845366"/>
            <a:ext cx="1535837" cy="122689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684C1E92-012B-B583-B7D3-9C66E9E4A42F}"/>
              </a:ext>
            </a:extLst>
          </p:cNvPr>
          <p:cNvSpPr/>
          <p:nvPr/>
        </p:nvSpPr>
        <p:spPr>
          <a:xfrm>
            <a:off x="7253563" y="1924679"/>
            <a:ext cx="1535837" cy="12268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7E30BE8-0441-148F-4472-D53607BAEFF4}"/>
              </a:ext>
            </a:extLst>
          </p:cNvPr>
          <p:cNvSpPr/>
          <p:nvPr/>
        </p:nvSpPr>
        <p:spPr>
          <a:xfrm>
            <a:off x="9356597" y="499617"/>
            <a:ext cx="1535837" cy="12268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392A26E-7FF9-E370-230E-CF3972040646}"/>
              </a:ext>
            </a:extLst>
          </p:cNvPr>
          <p:cNvSpPr/>
          <p:nvPr/>
        </p:nvSpPr>
        <p:spPr>
          <a:xfrm>
            <a:off x="9356598" y="3112958"/>
            <a:ext cx="1535837" cy="12268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8E793390-0DF1-4C23-3910-04C554EB8998}"/>
              </a:ext>
            </a:extLst>
          </p:cNvPr>
          <p:cNvCxnSpPr/>
          <p:nvPr/>
        </p:nvCxnSpPr>
        <p:spPr>
          <a:xfrm>
            <a:off x="4634297" y="3667144"/>
            <a:ext cx="783919" cy="381296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2AA316BB-9440-4D52-5F9C-0243BB5BB4B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4724919" y="4892586"/>
            <a:ext cx="745729" cy="558303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71CDA4A1-C8E9-5620-49FC-3A90B7448596}"/>
              </a:ext>
            </a:extLst>
          </p:cNvPr>
          <p:cNvCxnSpPr/>
          <p:nvPr/>
        </p:nvCxnSpPr>
        <p:spPr>
          <a:xfrm>
            <a:off x="8607148" y="3047704"/>
            <a:ext cx="783919" cy="381296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ED857F72-7688-70BB-4602-BDC8F31B45E9}"/>
              </a:ext>
            </a:extLst>
          </p:cNvPr>
          <p:cNvCxnSpPr>
            <a:cxnSpLocks/>
          </p:cNvCxnSpPr>
          <p:nvPr/>
        </p:nvCxnSpPr>
        <p:spPr>
          <a:xfrm flipV="1">
            <a:off x="8658095" y="1571843"/>
            <a:ext cx="745729" cy="558303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9BCF562-9CE9-625F-CC1B-55FD61683C12}"/>
              </a:ext>
            </a:extLst>
          </p:cNvPr>
          <p:cNvSpPr txBox="1"/>
          <p:nvPr/>
        </p:nvSpPr>
        <p:spPr>
          <a:xfrm>
            <a:off x="4628257" y="5862763"/>
            <a:ext cx="2093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gộp</a:t>
            </a:r>
            <a:endParaRPr lang="en-US" sz="3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EDB7B72-0973-74D9-46DA-29A778F1C4B9}"/>
              </a:ext>
            </a:extLst>
          </p:cNvPr>
          <p:cNvSpPr txBox="1"/>
          <p:nvPr/>
        </p:nvSpPr>
        <p:spPr>
          <a:xfrm>
            <a:off x="8356902" y="4815447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  <p:bldP spid="12" grpId="0" animBg="1"/>
      <p:bldP spid="13" grpId="0" animBg="1"/>
      <p:bldP spid="14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B2153DB9-DD1C-31E1-CA04-8F415D99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4782" y="412760"/>
            <a:ext cx="1587183" cy="1349106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70DF6DF-71D0-DC87-1267-55CD38D4D450}"/>
              </a:ext>
            </a:extLst>
          </p:cNvPr>
          <p:cNvSpPr txBox="1"/>
          <p:nvPr/>
        </p:nvSpPr>
        <p:spPr>
          <a:xfrm>
            <a:off x="2139518" y="733370"/>
            <a:ext cx="5450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2EAA3B1-5F57-6918-6D0D-6E495E07137A}"/>
                  </a:ext>
                </a:extLst>
              </p:cNvPr>
              <p:cNvSpPr txBox="1"/>
              <p:nvPr/>
            </p:nvSpPr>
            <p:spPr>
              <a:xfrm>
                <a:off x="1026232" y="2388093"/>
                <a:ext cx="22265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2EAA3B1-5F57-6918-6D0D-6E495E071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32" y="2388093"/>
                <a:ext cx="222657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EE7D62C-2777-31BD-47AB-922B39483B19}"/>
                  </a:ext>
                </a:extLst>
              </p:cNvPr>
              <p:cNvSpPr txBox="1"/>
              <p:nvPr/>
            </p:nvSpPr>
            <p:spPr>
              <a:xfrm>
                <a:off x="1026232" y="3888928"/>
                <a:ext cx="22265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EE7D62C-2777-31BD-47AB-922B39483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232" y="3888928"/>
                <a:ext cx="2226572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F404BCC-3D8A-C675-E2A5-E1DA62FB3D82}"/>
                  </a:ext>
                </a:extLst>
              </p:cNvPr>
              <p:cNvSpPr txBox="1"/>
              <p:nvPr/>
            </p:nvSpPr>
            <p:spPr>
              <a:xfrm>
                <a:off x="6247782" y="2388093"/>
                <a:ext cx="22265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F404BCC-3D8A-C675-E2A5-E1DA62FB3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782" y="2388093"/>
                <a:ext cx="2226572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342FC2E-8044-9C30-F589-49BC7704ACB3}"/>
                  </a:ext>
                </a:extLst>
              </p:cNvPr>
              <p:cNvSpPr txBox="1"/>
              <p:nvPr/>
            </p:nvSpPr>
            <p:spPr>
              <a:xfrm>
                <a:off x="6247782" y="3888928"/>
                <a:ext cx="22265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en-US" sz="3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342FC2E-8044-9C30-F589-49BC7704A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782" y="3888928"/>
                <a:ext cx="2226572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4AE66EE-5116-D349-8F66-114FBB18B776}"/>
                  </a:ext>
                </a:extLst>
              </p:cNvPr>
              <p:cNvSpPr txBox="1"/>
              <p:nvPr/>
            </p:nvSpPr>
            <p:spPr>
              <a:xfrm>
                <a:off x="3252804" y="2388093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4AE66EE-5116-D349-8F66-114FBB1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804" y="2388093"/>
                <a:ext cx="694101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229E05D-0339-6FAA-47C0-1D420A997478}"/>
                  </a:ext>
                </a:extLst>
              </p:cNvPr>
              <p:cNvSpPr txBox="1"/>
              <p:nvPr/>
            </p:nvSpPr>
            <p:spPr>
              <a:xfrm>
                <a:off x="3266901" y="3888928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229E05D-0339-6FAA-47C0-1D420A997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901" y="3888928"/>
                <a:ext cx="69410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4841800-035D-72E0-ADF3-884A4A997A60}"/>
                  </a:ext>
                </a:extLst>
              </p:cNvPr>
              <p:cNvSpPr txBox="1"/>
              <p:nvPr/>
            </p:nvSpPr>
            <p:spPr>
              <a:xfrm>
                <a:off x="8385577" y="2388093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4841800-035D-72E0-ADF3-884A4A997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577" y="2388093"/>
                <a:ext cx="694101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DB82D23-3E55-8FE7-E3E8-F85F494BC1D6}"/>
                  </a:ext>
                </a:extLst>
              </p:cNvPr>
              <p:cNvSpPr txBox="1"/>
              <p:nvPr/>
            </p:nvSpPr>
            <p:spPr>
              <a:xfrm>
                <a:off x="8364164" y="3888928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CDB82D23-3E55-8FE7-E3E8-F85F494BC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164" y="3888928"/>
                <a:ext cx="694101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7">
            <a:extLst>
              <a:ext uri="{FF2B5EF4-FFF2-40B4-BE49-F238E27FC236}">
                <a16:creationId xmlns:a16="http://schemas.microsoft.com/office/drawing/2014/main" id="{F76C391D-CAE9-DD3C-2EAB-03372C93E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79696" y="1829002"/>
            <a:ext cx="3168269" cy="502899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A3B83703-1608-3013-1E35-0BA2209B1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079678" y="37302"/>
            <a:ext cx="2765636" cy="2350791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BD61BB8F-0D69-EFEB-3D10-A82C5EC1E29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150" y="4711944"/>
            <a:ext cx="1876163" cy="206171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D04060F6-92F3-5774-5909-20955E5BBA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90978" y="5493139"/>
            <a:ext cx="1242024" cy="1364861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EB22BD46-419A-D723-8D17-7FAC92CA46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84577">
            <a:off x="6145807" y="5302088"/>
            <a:ext cx="1397079" cy="881430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80CBF690-F0B0-73C3-0121-1EEBC4A74C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4800916" y="3496350"/>
            <a:ext cx="962819" cy="542680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CB3D874A-422C-D900-9972-1A5480922D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119095" y="3416597"/>
            <a:ext cx="962819" cy="542680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5875AD6F-5EB5-19D8-DEDF-8DD6C4D2768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370046">
            <a:off x="3617226" y="6192264"/>
            <a:ext cx="962819" cy="5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173659" y="2309673"/>
            <a:ext cx="8503435" cy="1828800"/>
          </a:xfrm>
        </p:spPr>
        <p:txBody>
          <a:bodyPr rtlCol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 TẬP PHÉP CỘNG, PHÉP TRỪ TRONG PHẠM VI 1000</a:t>
            </a:r>
            <a:br>
              <a:rPr lang="en-US" b="1" dirty="0"/>
            </a:br>
            <a:r>
              <a:rPr lang="en-US" sz="2400" dirty="0">
                <a:solidFill>
                  <a:srgbClr val="9A5315"/>
                </a:solidFill>
              </a:rPr>
              <a:t>(2 TIẾT)</a:t>
            </a:r>
            <a:endParaRPr lang="vi-VN" b="1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8C16D4A-FF4C-8360-0AF0-C11296AA0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50066" y="3714935"/>
            <a:ext cx="2741934" cy="29015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7F4FB19-AEC3-634A-BF07-2F6EDBAF1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4454" y="278538"/>
            <a:ext cx="1473248" cy="1416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765EC4B-AB74-4FD0-3CF4-169AF141F4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70851" y="3633927"/>
            <a:ext cx="2771455" cy="27298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32C02A4B-D3C4-0735-083F-CBDE77890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34455" y="241547"/>
            <a:ext cx="1496207" cy="153528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F6EF53E-F198-2FC3-9F0D-62BEE732A4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288" y="5404080"/>
            <a:ext cx="1523155" cy="145392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F862A24-699D-AD5D-D0ED-4B11135247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02958" y="4205796"/>
            <a:ext cx="265337" cy="289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E9EAF-FED9-2B94-3E1E-D077A3EBF0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9901" y="4264440"/>
            <a:ext cx="423194" cy="46181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8025EC0A-49D9-E684-F9E1-772630B294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99295" y="375087"/>
            <a:ext cx="423194" cy="46181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AE11A38-B576-EC33-4B10-B9A2B2573D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4135" y="547371"/>
            <a:ext cx="423194" cy="461819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78E381FF-A802-D20D-4328-A8C2D3F58F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7698166" y="5859699"/>
            <a:ext cx="962819" cy="54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01ADB4C3-126E-33D8-94B5-0AAEB9077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3964" y="222803"/>
            <a:ext cx="1043422" cy="1043422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34F5929-AE66-3DE8-EE7B-6F3196BF0217}"/>
              </a:ext>
            </a:extLst>
          </p:cNvPr>
          <p:cNvSpPr txBox="1"/>
          <p:nvPr/>
        </p:nvSpPr>
        <p:spPr>
          <a:xfrm>
            <a:off x="1376038" y="390571"/>
            <a:ext cx="277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E0A4A75-C465-D03F-C82B-B2469F4C731E}"/>
                  </a:ext>
                </a:extLst>
              </p:cNvPr>
              <p:cNvSpPr txBox="1"/>
              <p:nvPr/>
            </p:nvSpPr>
            <p:spPr>
              <a:xfrm>
                <a:off x="1685417" y="1438183"/>
                <a:ext cx="2156360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98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E0A4A75-C465-D03F-C82B-B2469F4C7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17" y="1438183"/>
                <a:ext cx="2156360" cy="34163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1F837E2-64A8-2241-608B-23935C8E22AA}"/>
                  </a:ext>
                </a:extLst>
              </p:cNvPr>
              <p:cNvSpPr txBox="1"/>
              <p:nvPr/>
            </p:nvSpPr>
            <p:spPr>
              <a:xfrm>
                <a:off x="6827068" y="1438183"/>
                <a:ext cx="2156360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61F837E2-64A8-2241-608B-23935C8E2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068" y="1438183"/>
                <a:ext cx="2156360" cy="34163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076AFC4-68C8-5E22-E90B-FA0BCC38A812}"/>
                  </a:ext>
                </a:extLst>
              </p:cNvPr>
              <p:cNvSpPr txBox="1"/>
              <p:nvPr/>
            </p:nvSpPr>
            <p:spPr>
              <a:xfrm>
                <a:off x="3693110" y="1890944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A076AFC4-68C8-5E22-E90B-FA0BCC38A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10" y="1890944"/>
                <a:ext cx="694101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B2467B2-FF9D-F8B3-273F-6A390825FBD1}"/>
                  </a:ext>
                </a:extLst>
              </p:cNvPr>
              <p:cNvSpPr txBox="1"/>
              <p:nvPr/>
            </p:nvSpPr>
            <p:spPr>
              <a:xfrm>
                <a:off x="3693110" y="2960430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B2467B2-FF9D-F8B3-273F-6A390825F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10" y="2960430"/>
                <a:ext cx="694101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5D204A0-CDA8-E03E-11F8-6A04D26F6BAF}"/>
                  </a:ext>
                </a:extLst>
              </p:cNvPr>
              <p:cNvSpPr txBox="1"/>
              <p:nvPr/>
            </p:nvSpPr>
            <p:spPr>
              <a:xfrm>
                <a:off x="3693109" y="4029916"/>
                <a:ext cx="9489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5D204A0-CDA8-E03E-11F8-6A04D26F6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09" y="4029916"/>
                <a:ext cx="94897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5F3BC86-08AE-0CCD-BC60-6E18E66901D2}"/>
                  </a:ext>
                </a:extLst>
              </p:cNvPr>
              <p:cNvSpPr txBox="1"/>
              <p:nvPr/>
            </p:nvSpPr>
            <p:spPr>
              <a:xfrm>
                <a:off x="8852516" y="1890944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5F3BC86-08AE-0CCD-BC60-6E18E669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516" y="1890944"/>
                <a:ext cx="694101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E66453D-0FA8-61FA-8949-B910D26D81B8}"/>
                  </a:ext>
                </a:extLst>
              </p:cNvPr>
              <p:cNvSpPr txBox="1"/>
              <p:nvPr/>
            </p:nvSpPr>
            <p:spPr>
              <a:xfrm>
                <a:off x="8871913" y="2960430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E66453D-0FA8-61FA-8949-B910D26D8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913" y="2960430"/>
                <a:ext cx="694101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773F24F-B856-8067-6C1C-9AF5BD80006D}"/>
                  </a:ext>
                </a:extLst>
              </p:cNvPr>
              <p:cNvSpPr txBox="1"/>
              <p:nvPr/>
            </p:nvSpPr>
            <p:spPr>
              <a:xfrm>
                <a:off x="8871913" y="4029916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5773F24F-B856-8067-6C1C-9AF5BD800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913" y="4029916"/>
                <a:ext cx="694101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7">
            <a:extLst>
              <a:ext uri="{FF2B5EF4-FFF2-40B4-BE49-F238E27FC236}">
                <a16:creationId xmlns:a16="http://schemas.microsoft.com/office/drawing/2014/main" id="{726231F9-3512-D2A2-B4C5-58FF0FE8C5A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418995" y="4049164"/>
            <a:ext cx="1773005" cy="2014778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8022EF3F-E286-919B-0AFA-2B31A4D72C1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871662"/>
            <a:ext cx="3152918" cy="1986338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D9BF36D-75F1-D383-4B5E-E936FCA7E59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888" r="1888"/>
          <a:stretch>
            <a:fillRect/>
          </a:stretch>
        </p:blipFill>
        <p:spPr>
          <a:xfrm>
            <a:off x="8523644" y="94747"/>
            <a:ext cx="3560541" cy="2007420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664C9413-9D40-BAC1-31E0-AC1F75E0192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388432">
            <a:off x="5584285" y="5470016"/>
            <a:ext cx="2117683" cy="1323552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56871DB9-7B6D-FECA-FA9B-E0AD38C5831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5397512" y="2875003"/>
            <a:ext cx="962819" cy="542680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76EB4876-F618-8C10-2B34-50576FC4BD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432412" y="2189618"/>
            <a:ext cx="321032" cy="343292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4638EA5D-900D-44E9-1FF2-2304EEF4576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1070627" y="4051590"/>
            <a:ext cx="321032" cy="343292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9A67D3D7-36AB-3275-0686-583DF9EF8D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05722">
            <a:off x="6666552" y="572867"/>
            <a:ext cx="321032" cy="3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FF3CE78-9871-DE1A-D43C-B46E13149B64}"/>
                  </a:ext>
                </a:extLst>
              </p:cNvPr>
              <p:cNvSpPr txBox="1"/>
              <p:nvPr/>
            </p:nvSpPr>
            <p:spPr>
              <a:xfrm>
                <a:off x="1685417" y="1438183"/>
                <a:ext cx="2156360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83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0FF3CE78-9871-DE1A-D43C-B46E13149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17" y="1438183"/>
                <a:ext cx="2156360" cy="3416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DED8CAD-22D8-CB0A-C733-7A03E427701A}"/>
                  </a:ext>
                </a:extLst>
              </p:cNvPr>
              <p:cNvSpPr txBox="1"/>
              <p:nvPr/>
            </p:nvSpPr>
            <p:spPr>
              <a:xfrm>
                <a:off x="7022377" y="1501806"/>
                <a:ext cx="2459327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dirty="0">
                  <a:solidFill>
                    <a:schemeClr val="tx2"/>
                  </a:solidFill>
                </a:endParaRPr>
              </a:p>
              <a:p>
                <a:pPr>
                  <a:lnSpc>
                    <a:spcPct val="2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100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6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DED8CAD-22D8-CB0A-C733-7A03E4277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377" y="1501806"/>
                <a:ext cx="2459327" cy="34163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>
            <a:extLst>
              <a:ext uri="{FF2B5EF4-FFF2-40B4-BE49-F238E27FC236}">
                <a16:creationId xmlns:a16="http://schemas.microsoft.com/office/drawing/2014/main" id="{F4548E3E-68F9-4BB5-920F-0E892F19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588" y="-185712"/>
            <a:ext cx="3157658" cy="1965642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C241572-ECB9-7B2C-2F58-CC7CA50E99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20606" y="54586"/>
            <a:ext cx="1806758" cy="172534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E0DBC45-667E-BBF8-4AB3-CF7D6E6684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53773">
            <a:off x="81735" y="4998589"/>
            <a:ext cx="3436919" cy="231835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6DA56D-1F25-E49F-9775-2443EBC65E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88601" y="2805904"/>
            <a:ext cx="1637526" cy="324408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B222B97-486D-28A5-FD7E-465EB2D4E0A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48066" y="5903650"/>
            <a:ext cx="2127154" cy="10157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72C4B-3C4C-0F5B-38CD-D45047EDDF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814293" y="2974697"/>
            <a:ext cx="321032" cy="343292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62CF28D0-704C-E507-AD21-1567F9E7E5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4591008" y="4838040"/>
            <a:ext cx="321032" cy="34329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093ABDB-3151-A7FC-0720-F77D245E5B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191906">
            <a:off x="5999877" y="2746138"/>
            <a:ext cx="321032" cy="343292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36831C07-191E-BD43-7312-179E425BB7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10031797" y="745611"/>
            <a:ext cx="321032" cy="343292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F4DCFAE9-3536-CBAB-C76D-558E112163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46892" y="1501806"/>
            <a:ext cx="449081" cy="461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B2D24EC-703F-173D-A7E9-941BF2C9D478}"/>
                  </a:ext>
                </a:extLst>
              </p:cNvPr>
              <p:cNvSpPr txBox="1"/>
              <p:nvPr/>
            </p:nvSpPr>
            <p:spPr>
              <a:xfrm>
                <a:off x="3693110" y="1890944"/>
                <a:ext cx="43922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B2D24EC-703F-173D-A7E9-941BF2C9D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10" y="1890944"/>
                <a:ext cx="439223" cy="553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937580E-B929-7DAC-D693-E1A1DCA56787}"/>
                  </a:ext>
                </a:extLst>
              </p:cNvPr>
              <p:cNvSpPr txBox="1"/>
              <p:nvPr/>
            </p:nvSpPr>
            <p:spPr>
              <a:xfrm>
                <a:off x="3701744" y="2964978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19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937580E-B929-7DAC-D693-E1A1DCA56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744" y="2964978"/>
                <a:ext cx="694101" cy="553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2B769AF-B9F3-2810-731A-E0C46CB38F8D}"/>
                  </a:ext>
                </a:extLst>
              </p:cNvPr>
              <p:cNvSpPr txBox="1"/>
              <p:nvPr/>
            </p:nvSpPr>
            <p:spPr>
              <a:xfrm>
                <a:off x="3701744" y="4067634"/>
                <a:ext cx="69410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79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2B769AF-B9F3-2810-731A-E0C46CB38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744" y="4067634"/>
                <a:ext cx="694101" cy="5539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727286B5-5AE6-568C-522C-298F5A82ADAF}"/>
                  </a:ext>
                </a:extLst>
              </p:cNvPr>
              <p:cNvSpPr txBox="1"/>
              <p:nvPr/>
            </p:nvSpPr>
            <p:spPr>
              <a:xfrm>
                <a:off x="9305814" y="1942458"/>
                <a:ext cx="43922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727286B5-5AE6-568C-522C-298F5A8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814" y="1942458"/>
                <a:ext cx="439223" cy="55399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0066199-575F-B5BE-64C0-63944ACA4223}"/>
                  </a:ext>
                </a:extLst>
              </p:cNvPr>
              <p:cNvSpPr txBox="1"/>
              <p:nvPr/>
            </p:nvSpPr>
            <p:spPr>
              <a:xfrm>
                <a:off x="9383049" y="3062665"/>
                <a:ext cx="6941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0066199-575F-B5BE-64C0-63944ACA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049" y="3062665"/>
                <a:ext cx="694100" cy="55399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AE9973D-7E4E-AB9F-370E-DFAC34ECD244}"/>
                  </a:ext>
                </a:extLst>
              </p:cNvPr>
              <p:cNvSpPr txBox="1"/>
              <p:nvPr/>
            </p:nvSpPr>
            <p:spPr>
              <a:xfrm>
                <a:off x="9271355" y="4139676"/>
                <a:ext cx="6941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97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AE9973D-7E4E-AB9F-370E-DFAC34ECD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355" y="4139676"/>
                <a:ext cx="694100" cy="5539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F4CEDC93-A1DE-FD58-1356-F6D50418F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899" y="287450"/>
            <a:ext cx="990934" cy="99093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30B6EBE-421D-9E8A-8830-35679F48DEB7}"/>
              </a:ext>
            </a:extLst>
          </p:cNvPr>
          <p:cNvSpPr txBox="1"/>
          <p:nvPr/>
        </p:nvSpPr>
        <p:spPr>
          <a:xfrm>
            <a:off x="1376038" y="390571"/>
            <a:ext cx="3974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Đám mây 11">
                <a:extLst>
                  <a:ext uri="{FF2B5EF4-FFF2-40B4-BE49-F238E27FC236}">
                    <a16:creationId xmlns:a16="http://schemas.microsoft.com/office/drawing/2014/main" id="{5B19EBE8-649C-6971-8320-D422376AEA5D}"/>
                  </a:ext>
                </a:extLst>
              </p:cNvPr>
              <p:cNvSpPr/>
              <p:nvPr/>
            </p:nvSpPr>
            <p:spPr>
              <a:xfrm>
                <a:off x="796330" y="1325118"/>
                <a:ext cx="2015231" cy="1012054"/>
              </a:xfrm>
              <a:prstGeom prst="cloud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49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25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Đám mây 11">
                <a:extLst>
                  <a:ext uri="{FF2B5EF4-FFF2-40B4-BE49-F238E27FC236}">
                    <a16:creationId xmlns:a16="http://schemas.microsoft.com/office/drawing/2014/main" id="{5B19EBE8-649C-6971-8320-D422376AE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30" y="1325118"/>
                <a:ext cx="2015231" cy="1012054"/>
              </a:xfrm>
              <a:prstGeom prst="cloud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D8B80BD9-DBF1-529E-33BB-F6F90C74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16446" y="1278384"/>
            <a:ext cx="695839" cy="4798888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6A2191A2-7D5F-9FAE-A394-A9EED907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96234" y="4712332"/>
            <a:ext cx="2669034" cy="2159491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67A98BD-6FA6-0EF9-1F0B-060588205C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06416" y="5316798"/>
            <a:ext cx="1926503" cy="1541202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82318D9D-D4A5-0E52-0BA1-AD59303D7B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30855" y="5316798"/>
            <a:ext cx="1605418" cy="1541201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5D1E4A7-1277-33E6-D5A0-8234E2F2F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81741" y="-91652"/>
            <a:ext cx="2441360" cy="167233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04221D7B-C327-FCD4-0813-4E791E94E0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5718" y="5937467"/>
            <a:ext cx="543588" cy="55571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01AD8C7F-F2AB-033D-1AB5-D4EC00B1AC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953122" y="2476685"/>
            <a:ext cx="697973" cy="7135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828D4925-58B3-695E-4580-94E924426566}"/>
                  </a:ext>
                </a:extLst>
              </p:cNvPr>
              <p:cNvSpPr txBox="1"/>
              <p:nvPr/>
            </p:nvSpPr>
            <p:spPr>
              <a:xfrm>
                <a:off x="1376038" y="2528014"/>
                <a:ext cx="4632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828D4925-58B3-695E-4580-94E924426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038" y="2528014"/>
                <a:ext cx="463268" cy="369332"/>
              </a:xfrm>
              <a:prstGeom prst="rect">
                <a:avLst/>
              </a:prstGeom>
              <a:blipFill>
                <a:blip r:embed="rId21"/>
                <a:stretch>
                  <a:fillRect l="-10526" r="-921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033F0CE-A2DB-228E-DCFE-9FC459457E74}"/>
                  </a:ext>
                </a:extLst>
              </p:cNvPr>
              <p:cNvSpPr txBox="1"/>
              <p:nvPr/>
            </p:nvSpPr>
            <p:spPr>
              <a:xfrm>
                <a:off x="991257" y="2781812"/>
                <a:ext cx="337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033F0CE-A2DB-228E-DCFE-9FC459457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257" y="2781812"/>
                <a:ext cx="337150" cy="369332"/>
              </a:xfrm>
              <a:prstGeom prst="rect">
                <a:avLst/>
              </a:prstGeom>
              <a:blipFill>
                <a:blip r:embed="rId22"/>
                <a:stretch>
                  <a:fillRect l="-1272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9178BB4-AE11-A7C5-E4DC-2AE6820B7842}"/>
                  </a:ext>
                </a:extLst>
              </p:cNvPr>
              <p:cNvSpPr txBox="1"/>
              <p:nvPr/>
            </p:nvSpPr>
            <p:spPr>
              <a:xfrm>
                <a:off x="1376038" y="3093870"/>
                <a:ext cx="4632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69178BB4-AE11-A7C5-E4DC-2AE6820B7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038" y="3093870"/>
                <a:ext cx="463268" cy="369332"/>
              </a:xfrm>
              <a:prstGeom prst="rect">
                <a:avLst/>
              </a:prstGeom>
              <a:blipFill>
                <a:blip r:embed="rId23"/>
                <a:stretch>
                  <a:fillRect l="-11842" t="-3333" r="-10526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71D9D65-7716-221D-71A3-8EE91771FE69}"/>
              </a:ext>
            </a:extLst>
          </p:cNvPr>
          <p:cNvSpPr txBox="1"/>
          <p:nvPr/>
        </p:nvSpPr>
        <p:spPr>
          <a:xfrm>
            <a:off x="1326345" y="3216033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16F5AB7B-B207-46FD-81C9-E384480EE1C4}"/>
                  </a:ext>
                </a:extLst>
              </p:cNvPr>
              <p:cNvSpPr txBox="1"/>
              <p:nvPr/>
            </p:nvSpPr>
            <p:spPr>
              <a:xfrm>
                <a:off x="1376038" y="3690654"/>
                <a:ext cx="4632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16F5AB7B-B207-46FD-81C9-E384480EE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038" y="3690654"/>
                <a:ext cx="463268" cy="369332"/>
              </a:xfrm>
              <a:prstGeom prst="rect">
                <a:avLst/>
              </a:prstGeom>
              <a:blipFill>
                <a:blip r:embed="rId24"/>
                <a:stretch>
                  <a:fillRect l="-10526" r="-9211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1B7B0E9F-303F-2BBD-9A63-49C75EABBB61}"/>
                  </a:ext>
                </a:extLst>
              </p:cNvPr>
              <p:cNvSpPr txBox="1"/>
              <p:nvPr/>
            </p:nvSpPr>
            <p:spPr>
              <a:xfrm>
                <a:off x="3017125" y="2528014"/>
                <a:ext cx="4632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1B7B0E9F-303F-2BBD-9A63-49C75EABB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25" y="2528014"/>
                <a:ext cx="463267" cy="369332"/>
              </a:xfrm>
              <a:prstGeom prst="rect">
                <a:avLst/>
              </a:prstGeom>
              <a:blipFill>
                <a:blip r:embed="rId25"/>
                <a:stretch>
                  <a:fillRect l="-10526" r="-921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707F766-E1C4-1D38-17D2-486133C5387B}"/>
                  </a:ext>
                </a:extLst>
              </p:cNvPr>
              <p:cNvSpPr txBox="1"/>
              <p:nvPr/>
            </p:nvSpPr>
            <p:spPr>
              <a:xfrm>
                <a:off x="2603534" y="2781812"/>
                <a:ext cx="35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C707F766-E1C4-1D38-17D2-486133C53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534" y="2781812"/>
                <a:ext cx="35266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D707829E-01E7-0C95-1240-BC5D47A1C759}"/>
                  </a:ext>
                </a:extLst>
              </p:cNvPr>
              <p:cNvSpPr txBox="1"/>
              <p:nvPr/>
            </p:nvSpPr>
            <p:spPr>
              <a:xfrm>
                <a:off x="3017125" y="3059668"/>
                <a:ext cx="4632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D707829E-01E7-0C95-1240-BC5D47A1C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25" y="3059668"/>
                <a:ext cx="463267" cy="369332"/>
              </a:xfrm>
              <a:prstGeom prst="rect">
                <a:avLst/>
              </a:prstGeom>
              <a:blipFill>
                <a:blip r:embed="rId27"/>
                <a:stretch>
                  <a:fillRect l="-11842" t="-3279" r="-10526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A1B6F8F-C42E-5689-BF30-A8A23DF7DB4B}"/>
              </a:ext>
            </a:extLst>
          </p:cNvPr>
          <p:cNvSpPr txBox="1"/>
          <p:nvPr/>
        </p:nvSpPr>
        <p:spPr>
          <a:xfrm>
            <a:off x="2956195" y="3210866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DAD6400F-7FF0-E30E-72B1-6C1D38368EA0}"/>
                  </a:ext>
                </a:extLst>
              </p:cNvPr>
              <p:cNvSpPr txBox="1"/>
              <p:nvPr/>
            </p:nvSpPr>
            <p:spPr>
              <a:xfrm>
                <a:off x="3175806" y="3655328"/>
                <a:ext cx="2933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DAD6400F-7FF0-E30E-72B1-6C1D38368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806" y="3655328"/>
                <a:ext cx="293350" cy="369332"/>
              </a:xfrm>
              <a:prstGeom prst="rect">
                <a:avLst/>
              </a:prstGeom>
              <a:blipFill>
                <a:blip r:embed="rId28"/>
                <a:stretch>
                  <a:fillRect l="-18750" t="-3333" r="-16667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310B706-A70C-F8AB-9A6C-8391BA86E767}"/>
                  </a:ext>
                </a:extLst>
              </p:cNvPr>
              <p:cNvSpPr txBox="1"/>
              <p:nvPr/>
            </p:nvSpPr>
            <p:spPr>
              <a:xfrm>
                <a:off x="4512478" y="2478982"/>
                <a:ext cx="4632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310B706-A70C-F8AB-9A6C-8391BA86E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478" y="2478982"/>
                <a:ext cx="463268" cy="369332"/>
              </a:xfrm>
              <a:prstGeom prst="rect">
                <a:avLst/>
              </a:prstGeom>
              <a:blipFill>
                <a:blip r:embed="rId29"/>
                <a:stretch>
                  <a:fillRect l="-9211" r="-10526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077EB2A7-E72E-1CE3-C26E-927871280840}"/>
                  </a:ext>
                </a:extLst>
              </p:cNvPr>
              <p:cNvSpPr txBox="1"/>
              <p:nvPr/>
            </p:nvSpPr>
            <p:spPr>
              <a:xfrm>
                <a:off x="4509359" y="3074569"/>
                <a:ext cx="4632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63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077EB2A7-E72E-1CE3-C26E-927871280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359" y="3074569"/>
                <a:ext cx="463267" cy="369332"/>
              </a:xfrm>
              <a:prstGeom prst="rect">
                <a:avLst/>
              </a:prstGeom>
              <a:blipFill>
                <a:blip r:embed="rId30"/>
                <a:stretch>
                  <a:fillRect l="-10526" r="-9211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25D22084-8DF2-9F6B-53E7-89DA3D7AFA87}"/>
                  </a:ext>
                </a:extLst>
              </p:cNvPr>
              <p:cNvSpPr txBox="1"/>
              <p:nvPr/>
            </p:nvSpPr>
            <p:spPr>
              <a:xfrm>
                <a:off x="4354243" y="3627656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25D22084-8DF2-9F6B-53E7-89DA3D7AF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43" y="3627656"/>
                <a:ext cx="633187" cy="369332"/>
              </a:xfrm>
              <a:prstGeom prst="rect">
                <a:avLst/>
              </a:prstGeom>
              <a:blipFill>
                <a:blip r:embed="rId31"/>
                <a:stretch>
                  <a:fillRect l="-6731" r="-7692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FDD672F-BE49-B839-860B-514B137B49F5}"/>
                  </a:ext>
                </a:extLst>
              </p:cNvPr>
              <p:cNvSpPr txBox="1"/>
              <p:nvPr/>
            </p:nvSpPr>
            <p:spPr>
              <a:xfrm>
                <a:off x="5982941" y="2457302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637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FDD672F-BE49-B839-860B-514B137B4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941" y="2457302"/>
                <a:ext cx="633187" cy="369332"/>
              </a:xfrm>
              <a:prstGeom prst="rect">
                <a:avLst/>
              </a:prstGeom>
              <a:blipFill>
                <a:blip r:embed="rId32"/>
                <a:stretch>
                  <a:fillRect l="-6731" r="-7692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8CADEB31-3D10-6098-48C9-CE3E14E1B0EA}"/>
                  </a:ext>
                </a:extLst>
              </p:cNvPr>
              <p:cNvSpPr txBox="1"/>
              <p:nvPr/>
            </p:nvSpPr>
            <p:spPr>
              <a:xfrm>
                <a:off x="5987660" y="3083088"/>
                <a:ext cx="6331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151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8CADEB31-3D10-6098-48C9-CE3E14E1B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660" y="3083088"/>
                <a:ext cx="633186" cy="369332"/>
              </a:xfrm>
              <a:prstGeom prst="rect">
                <a:avLst/>
              </a:prstGeom>
              <a:blipFill>
                <a:blip r:embed="rId33"/>
                <a:stretch>
                  <a:fillRect l="-7692" t="-3333" r="-8654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5C54A0B6-A225-04AD-EF2E-A458221A88DE}"/>
                  </a:ext>
                </a:extLst>
              </p:cNvPr>
              <p:cNvSpPr txBox="1"/>
              <p:nvPr/>
            </p:nvSpPr>
            <p:spPr>
              <a:xfrm>
                <a:off x="6004482" y="3627656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788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5C54A0B6-A225-04AD-EF2E-A458221A8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82" y="3627656"/>
                <a:ext cx="633187" cy="369332"/>
              </a:xfrm>
              <a:prstGeom prst="rect">
                <a:avLst/>
              </a:prstGeom>
              <a:blipFill>
                <a:blip r:embed="rId34"/>
                <a:stretch>
                  <a:fillRect l="-7692" r="-6731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0566450-5D41-6E5C-8506-BC0F093EB7C4}"/>
                  </a:ext>
                </a:extLst>
              </p:cNvPr>
              <p:cNvSpPr txBox="1"/>
              <p:nvPr/>
            </p:nvSpPr>
            <p:spPr>
              <a:xfrm>
                <a:off x="7654138" y="2438004"/>
                <a:ext cx="6331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524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F0566450-5D41-6E5C-8506-BC0F093EB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38" y="2438004"/>
                <a:ext cx="633186" cy="369332"/>
              </a:xfrm>
              <a:prstGeom prst="rect">
                <a:avLst/>
              </a:prstGeom>
              <a:blipFill>
                <a:blip r:embed="rId35"/>
                <a:stretch>
                  <a:fillRect l="-8738" t="-3279" r="-873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16A2142A-CF7E-9FE6-83EA-14DF00818823}"/>
                  </a:ext>
                </a:extLst>
              </p:cNvPr>
              <p:cNvSpPr txBox="1"/>
              <p:nvPr/>
            </p:nvSpPr>
            <p:spPr>
              <a:xfrm>
                <a:off x="7654137" y="3059668"/>
                <a:ext cx="6331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219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16A2142A-CF7E-9FE6-83EA-14DF00818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37" y="3059668"/>
                <a:ext cx="633186" cy="369332"/>
              </a:xfrm>
              <a:prstGeom prst="rect">
                <a:avLst/>
              </a:prstGeom>
              <a:blipFill>
                <a:blip r:embed="rId36"/>
                <a:stretch>
                  <a:fillRect l="-7767" r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4785A063-D52F-AD76-EC1D-893852D5DC54}"/>
                  </a:ext>
                </a:extLst>
              </p:cNvPr>
              <p:cNvSpPr txBox="1"/>
              <p:nvPr/>
            </p:nvSpPr>
            <p:spPr>
              <a:xfrm>
                <a:off x="7654136" y="3661120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4785A063-D52F-AD76-EC1D-893852D5D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136" y="3661120"/>
                <a:ext cx="633187" cy="369332"/>
              </a:xfrm>
              <a:prstGeom prst="rect">
                <a:avLst/>
              </a:prstGeom>
              <a:blipFill>
                <a:blip r:embed="rId37"/>
                <a:stretch>
                  <a:fillRect l="-8738" t="-3333" r="-8738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D0FB96A8-A7E1-39FE-F1C1-2E6D2E5479DF}"/>
                  </a:ext>
                </a:extLst>
              </p:cNvPr>
              <p:cNvSpPr txBox="1"/>
              <p:nvPr/>
            </p:nvSpPr>
            <p:spPr>
              <a:xfrm>
                <a:off x="9325334" y="2438004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362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D0FB96A8-A7E1-39FE-F1C1-2E6D2E547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334" y="2438004"/>
                <a:ext cx="633187" cy="369332"/>
              </a:xfrm>
              <a:prstGeom prst="rect">
                <a:avLst/>
              </a:prstGeom>
              <a:blipFill>
                <a:blip r:embed="rId38"/>
                <a:stretch>
                  <a:fillRect l="-7692" r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059389BD-989B-918C-2444-3DDAA06E775E}"/>
                  </a:ext>
                </a:extLst>
              </p:cNvPr>
              <p:cNvSpPr txBox="1"/>
              <p:nvPr/>
            </p:nvSpPr>
            <p:spPr>
              <a:xfrm>
                <a:off x="9319706" y="3093870"/>
                <a:ext cx="6331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18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059389BD-989B-918C-2444-3DDAA06E7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9706" y="3093870"/>
                <a:ext cx="633186" cy="369332"/>
              </a:xfrm>
              <a:prstGeom prst="rect">
                <a:avLst/>
              </a:prstGeom>
              <a:blipFill>
                <a:blip r:embed="rId39"/>
                <a:stretch>
                  <a:fillRect l="-7692" r="-673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39872847-F75C-03B8-65F9-F259EC6FA67F}"/>
                  </a:ext>
                </a:extLst>
              </p:cNvPr>
              <p:cNvSpPr txBox="1"/>
              <p:nvPr/>
            </p:nvSpPr>
            <p:spPr>
              <a:xfrm>
                <a:off x="9330646" y="3655328"/>
                <a:ext cx="6331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780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39872847-F75C-03B8-65F9-F259EC6FA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646" y="3655328"/>
                <a:ext cx="633187" cy="369332"/>
              </a:xfrm>
              <a:prstGeom prst="rect">
                <a:avLst/>
              </a:prstGeom>
              <a:blipFill>
                <a:blip r:embed="rId40"/>
                <a:stretch>
                  <a:fillRect l="-7767" r="-7767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0225003-54B0-E29E-389E-70AA63E4B14A}"/>
              </a:ext>
            </a:extLst>
          </p:cNvPr>
          <p:cNvSpPr txBox="1"/>
          <p:nvPr/>
        </p:nvSpPr>
        <p:spPr>
          <a:xfrm>
            <a:off x="4474469" y="3258324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5CCF4D0D-7B58-6EA8-C761-1AA72DB2C748}"/>
              </a:ext>
            </a:extLst>
          </p:cNvPr>
          <p:cNvSpPr txBox="1"/>
          <p:nvPr/>
        </p:nvSpPr>
        <p:spPr>
          <a:xfrm>
            <a:off x="6064596" y="3250334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DE04035D-35BA-C746-AF1F-3102F917C950}"/>
              </a:ext>
            </a:extLst>
          </p:cNvPr>
          <p:cNvSpPr txBox="1"/>
          <p:nvPr/>
        </p:nvSpPr>
        <p:spPr>
          <a:xfrm>
            <a:off x="7734102" y="3247689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5772647D-4166-9020-52EE-CA5C55CEED99}"/>
              </a:ext>
            </a:extLst>
          </p:cNvPr>
          <p:cNvSpPr txBox="1"/>
          <p:nvPr/>
        </p:nvSpPr>
        <p:spPr>
          <a:xfrm>
            <a:off x="9396234" y="3258324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44E9BB35-5B4F-E210-6C41-1A3B6BB3E7F0}"/>
                  </a:ext>
                </a:extLst>
              </p:cNvPr>
              <p:cNvSpPr txBox="1"/>
              <p:nvPr/>
            </p:nvSpPr>
            <p:spPr>
              <a:xfrm>
                <a:off x="4118165" y="2776132"/>
                <a:ext cx="337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44E9BB35-5B4F-E210-6C41-1A3B6BB3E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165" y="2776132"/>
                <a:ext cx="337150" cy="369332"/>
              </a:xfrm>
              <a:prstGeom prst="rect">
                <a:avLst/>
              </a:prstGeom>
              <a:blipFill>
                <a:blip r:embed="rId41"/>
                <a:stretch>
                  <a:fillRect l="-1272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3E82E05B-B3CB-866B-7430-060809FD6362}"/>
                  </a:ext>
                </a:extLst>
              </p:cNvPr>
              <p:cNvSpPr txBox="1"/>
              <p:nvPr/>
            </p:nvSpPr>
            <p:spPr>
              <a:xfrm>
                <a:off x="5705897" y="2781812"/>
                <a:ext cx="337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3E82E05B-B3CB-866B-7430-060809FD6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897" y="2781812"/>
                <a:ext cx="337150" cy="369332"/>
              </a:xfrm>
              <a:prstGeom prst="rect">
                <a:avLst/>
              </a:prstGeom>
              <a:blipFill>
                <a:blip r:embed="rId42"/>
                <a:stretch>
                  <a:fillRect l="-1272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9DBF6062-6F04-3161-FFE9-B9250808FE09}"/>
                  </a:ext>
                </a:extLst>
              </p:cNvPr>
              <p:cNvSpPr txBox="1"/>
              <p:nvPr/>
            </p:nvSpPr>
            <p:spPr>
              <a:xfrm>
                <a:off x="8995317" y="2776132"/>
                <a:ext cx="3371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9DBF6062-6F04-3161-FFE9-B9250808F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317" y="2776132"/>
                <a:ext cx="337150" cy="369332"/>
              </a:xfrm>
              <a:prstGeom prst="rect">
                <a:avLst/>
              </a:prstGeom>
              <a:blipFill>
                <a:blip r:embed="rId43"/>
                <a:stretch>
                  <a:fillRect l="-12727" r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F1123A3D-87D8-F72D-C23C-FE1356D01703}"/>
                  </a:ext>
                </a:extLst>
              </p:cNvPr>
              <p:cNvSpPr txBox="1"/>
              <p:nvPr/>
            </p:nvSpPr>
            <p:spPr>
              <a:xfrm>
                <a:off x="7300568" y="2776132"/>
                <a:ext cx="3526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F1123A3D-87D8-F72D-C23C-FE1356D0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568" y="2776132"/>
                <a:ext cx="352661" cy="369332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4A86004F-7B02-4B03-A6F9-2C56A6B95491}"/>
              </a:ext>
            </a:extLst>
          </p:cNvPr>
          <p:cNvSpPr/>
          <p:nvPr/>
        </p:nvSpPr>
        <p:spPr>
          <a:xfrm>
            <a:off x="2603534" y="2192784"/>
            <a:ext cx="1223061" cy="2064492"/>
          </a:xfrm>
          <a:prstGeom prst="ellipse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C1300BF2-AE6F-89F5-0795-ED9E68529D6E}"/>
              </a:ext>
            </a:extLst>
          </p:cNvPr>
          <p:cNvSpPr/>
          <p:nvPr/>
        </p:nvSpPr>
        <p:spPr>
          <a:xfrm>
            <a:off x="3954271" y="2157980"/>
            <a:ext cx="1223061" cy="2064492"/>
          </a:xfrm>
          <a:prstGeom prst="ellipse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ình Bầu dục 58">
            <a:extLst>
              <a:ext uri="{FF2B5EF4-FFF2-40B4-BE49-F238E27FC236}">
                <a16:creationId xmlns:a16="http://schemas.microsoft.com/office/drawing/2014/main" id="{A0335817-EBC3-3C5C-6EDF-6A6A3A1ED8A3}"/>
              </a:ext>
            </a:extLst>
          </p:cNvPr>
          <p:cNvSpPr/>
          <p:nvPr/>
        </p:nvSpPr>
        <p:spPr>
          <a:xfrm>
            <a:off x="5598184" y="2179997"/>
            <a:ext cx="1223061" cy="2064492"/>
          </a:xfrm>
          <a:prstGeom prst="ellipse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ình Bầu dục 59">
            <a:extLst>
              <a:ext uri="{FF2B5EF4-FFF2-40B4-BE49-F238E27FC236}">
                <a16:creationId xmlns:a16="http://schemas.microsoft.com/office/drawing/2014/main" id="{62886268-9189-C825-EB2C-D9D7CFFB457A}"/>
              </a:ext>
            </a:extLst>
          </p:cNvPr>
          <p:cNvSpPr/>
          <p:nvPr/>
        </p:nvSpPr>
        <p:spPr>
          <a:xfrm>
            <a:off x="7247724" y="2089540"/>
            <a:ext cx="1223061" cy="2064492"/>
          </a:xfrm>
          <a:prstGeom prst="ellipse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id="{4F3665A3-EB33-685F-2596-A2F46CAEC728}"/>
              </a:ext>
            </a:extLst>
          </p:cNvPr>
          <p:cNvSpPr/>
          <p:nvPr/>
        </p:nvSpPr>
        <p:spPr>
          <a:xfrm>
            <a:off x="9035708" y="2246290"/>
            <a:ext cx="1223061" cy="2064492"/>
          </a:xfrm>
          <a:prstGeom prst="ellipse">
            <a:avLst/>
          </a:prstGeom>
          <a:solidFill>
            <a:srgbClr val="F4F9FD"/>
          </a:solidFill>
          <a:ln>
            <a:solidFill>
              <a:srgbClr val="F4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28" grpId="0"/>
      <p:bldP spid="29" grpId="0"/>
      <p:bldP spid="30" grpId="0"/>
      <p:bldP spid="31" grpId="0"/>
      <p:bldP spid="4" grpId="0" animBg="1"/>
      <p:bldP spid="58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Minh họa Thiên nhiê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mau-5</Template>
  <TotalTime>443</TotalTime>
  <Words>633</Words>
  <Application>Microsoft Office PowerPoint</Application>
  <PresentationFormat>Màn hình rộng</PresentationFormat>
  <Paragraphs>146</Paragraphs>
  <Slides>19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Arial</vt:lpstr>
      <vt:lpstr>Cambria Math</vt:lpstr>
      <vt:lpstr>Segoe Print</vt:lpstr>
      <vt:lpstr>Minh họa Thiên nhiên 16x9</vt:lpstr>
      <vt:lpstr>CHÀO MỪNG CÁC EM ĐẾN VỚI TIẾT HỌC NGÀY HÔM NAY</vt:lpstr>
      <vt:lpstr>Bản trình bày PowerPoint</vt:lpstr>
      <vt:lpstr>Bản trình bày PowerPoint</vt:lpstr>
      <vt:lpstr>Bản trình bày PowerPoint</vt:lpstr>
      <vt:lpstr>Bản trình bày PowerPoint</vt:lpstr>
      <vt:lpstr>ÔN TẬP PHÉP CỘNG, PHÉP TRỪ TRONG PHẠM VI 1000 (2 TIẾT)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NGÀY HÔM NAY</dc:title>
  <dc:creator>Lê Thảo</dc:creator>
  <cp:lastModifiedBy>Lê Thảo</cp:lastModifiedBy>
  <cp:revision>11</cp:revision>
  <dcterms:created xsi:type="dcterms:W3CDTF">2022-07-27T02:19:42Z</dcterms:created>
  <dcterms:modified xsi:type="dcterms:W3CDTF">2022-08-02T09:54:31Z</dcterms:modified>
</cp:coreProperties>
</file>