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6" r:id="rId4"/>
    <p:sldId id="277" r:id="rId5"/>
    <p:sldId id="272" r:id="rId6"/>
    <p:sldId id="273" r:id="rId7"/>
    <p:sldId id="275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26" y="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6" y="394494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THÀNH TÔ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185777" y="3739370"/>
            <a:ext cx="12060097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31: NHÂN SỐ TRÒN CHỤC VỚI SỐ CÓ MỘT CHỮ SỐ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49" y="1695708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TỚI DỰ GIỜ TIẾT TOÁN</a:t>
            </a:r>
            <a:endParaRPr lang="en-US" sz="5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00" y="650589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73988" y="1096124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171080" y="4558227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6299" y="-113787"/>
            <a:ext cx="1422402" cy="17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64393" y="664135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20 x 3 =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3319" y="6641353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2286000"/>
            <a:ext cx="120396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99519" y="6641353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nhẩm</a:t>
            </a:r>
            <a:r>
              <a:rPr lang="en-US" sz="4800" dirty="0"/>
              <a:t>:</a:t>
            </a:r>
          </a:p>
          <a:p>
            <a:r>
              <a:rPr lang="en-US" sz="4800" dirty="0"/>
              <a:t>2 </a:t>
            </a:r>
            <a:r>
              <a:rPr lang="en-US" sz="4800" dirty="0" err="1"/>
              <a:t>chục</a:t>
            </a:r>
            <a:r>
              <a:rPr lang="en-US" sz="4800" dirty="0"/>
              <a:t> x 3 = 6 </a:t>
            </a:r>
            <a:r>
              <a:rPr lang="en-US" sz="4800" dirty="0" err="1"/>
              <a:t>chục</a:t>
            </a:r>
            <a:endParaRPr lang="en-US" sz="4800" dirty="0"/>
          </a:p>
          <a:p>
            <a:r>
              <a:rPr lang="en-US" sz="4800" dirty="0" err="1"/>
              <a:t>Vậy</a:t>
            </a:r>
            <a:r>
              <a:rPr lang="en-US" sz="4800" dirty="0"/>
              <a:t> 20 x 3 = 60. 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813719" y="2133600"/>
            <a:ext cx="13335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079" t="28404" r="18571" b="25763"/>
          <a:stretch/>
        </p:blipFill>
        <p:spPr>
          <a:xfrm>
            <a:off x="1966118" y="2209800"/>
            <a:ext cx="12290195" cy="373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4393" y="664135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30 x 3 =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3319" y="664135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90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9719" y="755100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  <a:r>
              <a:rPr lang="en-US" sz="4800" b="1" dirty="0" smtClean="0"/>
              <a:t>0 x 2 =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14719" y="6553200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4</a:t>
            </a:r>
            <a:r>
              <a:rPr lang="en-US" sz="4800" b="1" dirty="0" smtClean="0"/>
              <a:t>0 x 2 =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90919" y="7543800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30 x 2 =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33319" y="75510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76682" y="65604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29082" y="75510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728119" y="5754468"/>
            <a:ext cx="935518" cy="835463"/>
            <a:chOff x="219324" y="3657600"/>
            <a:chExt cx="935518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9401" y="379163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20</a:t>
              </a:r>
              <a:endParaRPr lang="en-US" sz="36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32" t="27083" r="41214" b="64438"/>
          <a:stretch/>
        </p:blipFill>
        <p:spPr>
          <a:xfrm>
            <a:off x="1051718" y="1665758"/>
            <a:ext cx="9697847" cy="1077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651" t="63798" r="25497" b="16462"/>
          <a:stretch/>
        </p:blipFill>
        <p:spPr>
          <a:xfrm>
            <a:off x="8900319" y="2743200"/>
            <a:ext cx="60960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163" t="34755" r="24471" b="45430"/>
          <a:stretch/>
        </p:blipFill>
        <p:spPr>
          <a:xfrm>
            <a:off x="1737519" y="2971800"/>
            <a:ext cx="6553200" cy="2362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580753" y="27432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794919" y="5791200"/>
            <a:ext cx="935518" cy="798731"/>
            <a:chOff x="219324" y="3657600"/>
            <a:chExt cx="935518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40601" y="5791200"/>
            <a:ext cx="935518" cy="798731"/>
            <a:chOff x="219324" y="3657600"/>
            <a:chExt cx="935518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2319" y="5791200"/>
            <a:ext cx="935518" cy="798731"/>
            <a:chOff x="219324" y="3657600"/>
            <a:chExt cx="935518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=</a:t>
              </a:r>
              <a:endParaRPr lang="en-US" sz="3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19119" y="5791200"/>
            <a:ext cx="935518" cy="798731"/>
            <a:chOff x="219324" y="3657600"/>
            <a:chExt cx="935518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80</a:t>
              </a:r>
              <a:endParaRPr lang="en-US" sz="3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60201" y="5715000"/>
            <a:ext cx="935518" cy="835463"/>
            <a:chOff x="219324" y="3657600"/>
            <a:chExt cx="935518" cy="914400"/>
          </a:xfrm>
        </p:grpSpPr>
        <p:sp>
          <p:nvSpPr>
            <p:cNvPr id="31" name="Rounded Rectangle 3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9401" y="3791634"/>
              <a:ext cx="652743" cy="707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4</a:t>
              </a:r>
              <a:r>
                <a:rPr lang="en-US" sz="3600" b="1" dirty="0" smtClean="0"/>
                <a:t>0</a:t>
              </a:r>
              <a:endParaRPr lang="en-US" sz="36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27001" y="5751732"/>
            <a:ext cx="935518" cy="798731"/>
            <a:chOff x="219324" y="3657600"/>
            <a:chExt cx="935518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72683" y="5751732"/>
            <a:ext cx="935518" cy="798731"/>
            <a:chOff x="219324" y="3657600"/>
            <a:chExt cx="935518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384401" y="5751732"/>
            <a:ext cx="935518" cy="798731"/>
            <a:chOff x="219324" y="3657600"/>
            <a:chExt cx="935518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=</a:t>
              </a:r>
              <a:endParaRPr lang="en-US" sz="36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451201" y="5751732"/>
            <a:ext cx="935518" cy="798731"/>
            <a:chOff x="219324" y="3657600"/>
            <a:chExt cx="935518" cy="914400"/>
          </a:xfrm>
        </p:grpSpPr>
        <p:sp>
          <p:nvSpPr>
            <p:cNvPr id="46" name="Rounded Rectangle 45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80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320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883" t="28152" r="20723" b="59794"/>
          <a:stretch/>
        </p:blipFill>
        <p:spPr>
          <a:xfrm>
            <a:off x="1141615" y="1937647"/>
            <a:ext cx="10120904" cy="2100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4895" t="40908" r="24739" b="11431"/>
          <a:stretch/>
        </p:blipFill>
        <p:spPr>
          <a:xfrm>
            <a:off x="11033918" y="1640603"/>
            <a:ext cx="4724401" cy="32361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09930" y="438286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5378" y="44196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9119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32720" y="4648200"/>
            <a:ext cx="60197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20 kg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: … kg?</a:t>
            </a: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2919" y="5459631"/>
            <a:ext cx="9296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5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-gam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20 x 5 = 100 (kg)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100 kg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142</Words>
  <Application>Microsoft Office PowerPoint</Application>
  <PresentationFormat>Custom</PresentationFormat>
  <Paragraphs>44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177</cp:revision>
  <dcterms:created xsi:type="dcterms:W3CDTF">2022-07-10T01:37:20Z</dcterms:created>
  <dcterms:modified xsi:type="dcterms:W3CDTF">2024-09-09T04:07:40Z</dcterms:modified>
</cp:coreProperties>
</file>