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65" r:id="rId3"/>
    <p:sldMasterId id="2147483777" r:id="rId4"/>
    <p:sldMasterId id="2147483789" r:id="rId5"/>
  </p:sldMasterIdLst>
  <p:notesMasterIdLst>
    <p:notesMasterId r:id="rId16"/>
  </p:notesMasterIdLst>
  <p:sldIdLst>
    <p:sldId id="328" r:id="rId6"/>
    <p:sldId id="344" r:id="rId7"/>
    <p:sldId id="338" r:id="rId8"/>
    <p:sldId id="343" r:id="rId9"/>
    <p:sldId id="346" r:id="rId10"/>
    <p:sldId id="350" r:id="rId11"/>
    <p:sldId id="351" r:id="rId12"/>
    <p:sldId id="349" r:id="rId13"/>
    <p:sldId id="353" r:id="rId14"/>
    <p:sldId id="354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52E8D-E96E-425B-84DE-70816DE67E6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03E87-A017-41B6-B7BF-7C1E23C74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130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3537-D31D-4023-9F98-8DC19A9B2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AE2-1890-49E9-AADB-B1D2F7C9B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6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3537-D31D-4023-9F98-8DC19A9B2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AE2-1890-49E9-AADB-B1D2F7C9B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1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3537-D31D-4023-9F98-8DC19A9B2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AE2-1890-49E9-AADB-B1D2F7C9B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92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99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92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C96EF-45AF-4D3F-9857-8B40FFD08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9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EAB5-DEA2-4821-A3D6-59EEB0B329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99C-E963-420A-B24F-C91C26221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3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EAB5-DEA2-4821-A3D6-59EEB0B329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99C-E963-420A-B24F-C91C26221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42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EAB5-DEA2-4821-A3D6-59EEB0B329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99C-E963-420A-B24F-C91C26221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EAB5-DEA2-4821-A3D6-59EEB0B329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99C-E963-420A-B24F-C91C26221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65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EAB5-DEA2-4821-A3D6-59EEB0B329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99C-E963-420A-B24F-C91C26221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91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EAB5-DEA2-4821-A3D6-59EEB0B329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99C-E963-420A-B24F-C91C26221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3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3537-D31D-4023-9F98-8DC19A9B2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AE2-1890-49E9-AADB-B1D2F7C9B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54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EAB5-DEA2-4821-A3D6-59EEB0B329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99C-E963-420A-B24F-C91C26221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14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EAB5-DEA2-4821-A3D6-59EEB0B329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99C-E963-420A-B24F-C91C26221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85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EAB5-DEA2-4821-A3D6-59EEB0B329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99C-E963-420A-B24F-C91C26221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32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EAB5-DEA2-4821-A3D6-59EEB0B329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99C-E963-420A-B24F-C91C26221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05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EAB5-DEA2-4821-A3D6-59EEB0B329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99C-E963-420A-B24F-C91C26221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95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90897"/>
            <a:ext cx="946026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40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972048" y="1930595"/>
            <a:ext cx="639017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1972048" y="1930595"/>
            <a:ext cx="639017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06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8" y="20646"/>
            <a:ext cx="913865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635640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4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8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40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95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8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334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3537-D31D-4023-9F98-8DC19A9B2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AE2-1890-49E9-AADB-B1D2F7C9B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11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8" y="2007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40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20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40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" y="18651"/>
            <a:ext cx="9143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442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086" y="-90897"/>
            <a:ext cx="946026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1972048" y="1930595"/>
            <a:ext cx="639017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7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" y="2004"/>
            <a:ext cx="913865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" y="4"/>
            <a:ext cx="9143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9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1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4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" y="2004"/>
            <a:ext cx="913865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2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" y="2004"/>
            <a:ext cx="913865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8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4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90897"/>
            <a:ext cx="946026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40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40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40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972047" y="1930595"/>
            <a:ext cx="639017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1972047" y="1930595"/>
            <a:ext cx="639017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73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7" y="20646"/>
            <a:ext cx="913865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635640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635640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635640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2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7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40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40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40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09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3537-D31D-4023-9F98-8DC19A9B2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AE2-1890-49E9-AADB-B1D2F7C9B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31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7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23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7" y="2007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40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40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40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5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40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40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40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" y="18651"/>
            <a:ext cx="9143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265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086" y="-90897"/>
            <a:ext cx="946026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1972047" y="1930595"/>
            <a:ext cx="639017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5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" y="2004"/>
            <a:ext cx="913865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7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" y="4"/>
            <a:ext cx="9143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9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1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9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" y="2004"/>
            <a:ext cx="913865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50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" y="2004"/>
            <a:ext cx="913865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73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90897"/>
            <a:ext cx="946026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39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3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39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972045" y="1930595"/>
            <a:ext cx="639017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1972045" y="1930595"/>
            <a:ext cx="639017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17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" y="20646"/>
            <a:ext cx="913865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635639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63563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635639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6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3537-D31D-4023-9F98-8DC19A9B2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AE2-1890-49E9-AADB-B1D2F7C9B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15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5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9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9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31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5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413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5" y="2007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9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9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2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9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9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9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" y="18651"/>
            <a:ext cx="9143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489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086" y="-90897"/>
            <a:ext cx="946026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1972045" y="1930595"/>
            <a:ext cx="639017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37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" y="2004"/>
            <a:ext cx="913865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96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" y="4"/>
            <a:ext cx="9143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8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1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9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" y="2004"/>
            <a:ext cx="913865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2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" y="2004"/>
            <a:ext cx="913865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4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3537-D31D-4023-9F98-8DC19A9B2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AE2-1890-49E9-AADB-B1D2F7C9B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4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3537-D31D-4023-9F98-8DC19A9B2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AE2-1890-49E9-AADB-B1D2F7C9B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0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3537-D31D-4023-9F98-8DC19A9B2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AE2-1890-49E9-AADB-B1D2F7C9B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9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3537-D31D-4023-9F98-8DC19A9B2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AE2-1890-49E9-AADB-B1D2F7C9B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1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83537-D31D-4023-9F98-8DC19A9B2E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89AE2-1890-49E9-AADB-B1D2F7C9B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0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7EAB5-DEA2-4821-A3D6-59EEB0B329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2999C-E963-420A-B24F-C91C26221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3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2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0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3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3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r>
              <a:rPr lang="en-US" altLang="en-US" sz="3800">
                <a:solidFill>
                  <a:schemeClr val="tx2"/>
                </a:solidFill>
              </a:rPr>
              <a:t>`</a:t>
            </a:r>
          </a:p>
        </p:txBody>
      </p:sp>
      <p:pic>
        <p:nvPicPr>
          <p:cNvPr id="1029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-76200" y="0"/>
            <a:ext cx="9220200" cy="75057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algn="ctr"/>
            <a:endParaRPr lang="en-US" sz="4000" b="1" i="1" dirty="0">
              <a:ln w="24500" cmpd="dbl">
                <a:solidFill>
                  <a:srgbClr val="ED7D31">
                    <a:shade val="85000"/>
                    <a:satMod val="155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1" name="WordArt 9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89154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6769" y="3969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5954740" y="2516188"/>
          <a:ext cx="1425575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4" imgW="114120" imgH="215640" progId="Equation.DSMT4">
                  <p:embed/>
                </p:oleObj>
              </mc:Choice>
              <mc:Fallback>
                <p:oleObj name="Equation" r:id="rId4" imgW="114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40" y="2516188"/>
                        <a:ext cx="1425575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1600200" y="2276926"/>
            <a:ext cx="5867400" cy="9663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DỰ GIỜ </a:t>
            </a:r>
            <a:endParaRPr lang="en-US" sz="28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Tifani HeavyH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086627" y="3657600"/>
          <a:ext cx="1425575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6" imgW="114120" imgH="215640" progId="Equation.DSMT4">
                  <p:embed/>
                </p:oleObj>
              </mc:Choice>
              <mc:Fallback>
                <p:oleObj name="Equation" r:id="rId6" imgW="114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27" y="3657600"/>
                        <a:ext cx="1425575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14" descr="Hoa tim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91" y="6140357"/>
            <a:ext cx="2043335" cy="137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Box 11"/>
          <p:cNvSpPr txBox="1">
            <a:spLocks noChangeArrowheads="1"/>
          </p:cNvSpPr>
          <p:nvPr/>
        </p:nvSpPr>
        <p:spPr bwMode="auto">
          <a:xfrm>
            <a:off x="457200" y="3772388"/>
            <a:ext cx="8229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MÔN : TIẾNG VIỆT LỚP 1</a:t>
            </a:r>
          </a:p>
          <a:p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 31 : UA – ƯA ( TIẾT 2)</a:t>
            </a:r>
          </a:p>
          <a:p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4" descr="Hoa tim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6080766"/>
            <a:ext cx="2057400" cy="13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013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PA_库_组合 5">
            <a:extLst>
              <a:ext uri="{FF2B5EF4-FFF2-40B4-BE49-F238E27FC236}">
                <a16:creationId xmlns="" xmlns:a16="http://schemas.microsoft.com/office/drawing/2014/main" id="{B389695A-15BE-4251-8AFA-2573E3A0920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299448" y="99704"/>
            <a:ext cx="5070180" cy="789640"/>
            <a:chOff x="1874329" y="2351917"/>
            <a:chExt cx="1534600" cy="800143"/>
          </a:xfrm>
        </p:grpSpPr>
        <p:sp>
          <p:nvSpPr>
            <p:cNvPr id="10" name="任意多边形 10">
              <a:extLst>
                <a:ext uri="{FF2B5EF4-FFF2-40B4-BE49-F238E27FC236}">
                  <a16:creationId xmlns="" xmlns:a16="http://schemas.microsoft.com/office/drawing/2014/main" id="{6772C3FE-7A56-42E4-913B-7E2EDCCFF5E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1">
              <a:extLst>
                <a:ext uri="{FF2B5EF4-FFF2-40B4-BE49-F238E27FC236}">
                  <a16:creationId xmlns="" xmlns:a16="http://schemas.microsoft.com/office/drawing/2014/main" id="{3CD983E5-C732-423D-979F-9B8762601348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2">
              <a:extLst>
                <a:ext uri="{FF2B5EF4-FFF2-40B4-BE49-F238E27FC236}">
                  <a16:creationId xmlns="" xmlns:a16="http://schemas.microsoft.com/office/drawing/2014/main" id="{42C7F566-CEFC-4CDB-902B-66162F4425BA}"/>
                </a:ext>
              </a:extLst>
            </p:cNvPr>
            <p:cNvSpPr txBox="1"/>
            <p:nvPr/>
          </p:nvSpPr>
          <p:spPr>
            <a:xfrm>
              <a:off x="1945538" y="2351917"/>
              <a:ext cx="1314030" cy="8001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000" b="1" dirty="0" err="1" smtClean="0">
                  <a:solidFill>
                    <a:srgbClr val="FF7707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4000" b="1" dirty="0" smtClean="0">
                  <a:solidFill>
                    <a:srgbClr val="FF7707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FF7707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rPr>
                <a:t>viết</a:t>
              </a:r>
              <a:endParaRPr lang="en-US" altLang="zh-CN" sz="4000" b="1" dirty="0">
                <a:solidFill>
                  <a:srgbClr val="FF7707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37119" r="65303" b="40385"/>
          <a:stretch/>
        </p:blipFill>
        <p:spPr>
          <a:xfrm>
            <a:off x="2135747" y="1916832"/>
            <a:ext cx="5139374" cy="361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22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3334" y="-25554"/>
            <a:ext cx="2018949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178" y="4974895"/>
            <a:ext cx="402336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=""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238309" y="4706828"/>
            <a:ext cx="1289245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=""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=""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=""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1099" y="5348324"/>
            <a:ext cx="9152792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=""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=""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=""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6" y="555792"/>
            <a:ext cx="6775037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=""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821299" y="579048"/>
            <a:ext cx="1918184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=""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6909452" y="1385594"/>
            <a:ext cx="1152144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=""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6521627" y="246816"/>
            <a:ext cx="2797133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1979712" y="2312435"/>
            <a:ext cx="3921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466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41979 -0.00185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6" t="16318" r="11963" b="55025"/>
          <a:stretch/>
        </p:blipFill>
        <p:spPr>
          <a:xfrm>
            <a:off x="1187624" y="332656"/>
            <a:ext cx="699492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5" t="64477" r="11664" b="7065"/>
          <a:stretch/>
        </p:blipFill>
        <p:spPr>
          <a:xfrm>
            <a:off x="1187624" y="3356992"/>
            <a:ext cx="699492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24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>
            <a:extLst>
              <a:ext uri="{FF2B5EF4-FFF2-40B4-BE49-F238E27FC236}">
                <a16:creationId xmlns="" xmlns:a16="http://schemas.microsoft.com/office/drawing/2014/main" id="{07A600F5-9996-4F1A-9C9E-7A5DE36C9C04}"/>
              </a:ext>
            </a:extLst>
          </p:cNvPr>
          <p:cNvGrpSpPr/>
          <p:nvPr/>
        </p:nvGrpSpPr>
        <p:grpSpPr>
          <a:xfrm>
            <a:off x="-18317" y="5661299"/>
            <a:ext cx="9072561" cy="1196753"/>
            <a:chOff x="-17585" y="5729324"/>
            <a:chExt cx="12203723" cy="1123362"/>
          </a:xfrm>
        </p:grpSpPr>
        <p:pic>
          <p:nvPicPr>
            <p:cNvPr id="5" name="图片 84">
              <a:extLst>
                <a:ext uri="{FF2B5EF4-FFF2-40B4-BE49-F238E27FC236}">
                  <a16:creationId xmlns="" xmlns:a16="http://schemas.microsoft.com/office/drawing/2014/main" id="{E2F2438D-7965-4947-A07D-5D6962728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85">
              <a:extLst>
                <a:ext uri="{FF2B5EF4-FFF2-40B4-BE49-F238E27FC236}">
                  <a16:creationId xmlns="" xmlns:a16="http://schemas.microsoft.com/office/drawing/2014/main" id="{670434C3-BF57-41BB-AE76-5943FB305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87624" y="486565"/>
            <a:ext cx="6886164" cy="106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8317" y="2018583"/>
            <a:ext cx="9162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Ta phi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>
            <a:extLst>
              <a:ext uri="{FF2B5EF4-FFF2-40B4-BE49-F238E27FC236}">
                <a16:creationId xmlns="" xmlns:a16="http://schemas.microsoft.com/office/drawing/2014/main" id="{FCEA3511-83F6-468B-AAF1-897D77204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77" y="4588660"/>
            <a:ext cx="2254941" cy="1687029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="" xmlns:a16="http://schemas.microsoft.com/office/drawing/2014/main" id="{77143CA1-8D86-4FFF-B431-8C5D9EAF2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80" y="4916175"/>
            <a:ext cx="1650113" cy="800894"/>
          </a:xfrm>
          <a:prstGeom prst="rect">
            <a:avLst/>
          </a:prstGeom>
        </p:spPr>
      </p:pic>
      <p:pic>
        <p:nvPicPr>
          <p:cNvPr id="6" name="图片 21">
            <a:extLst>
              <a:ext uri="{FF2B5EF4-FFF2-40B4-BE49-F238E27FC236}">
                <a16:creationId xmlns="" xmlns:a16="http://schemas.microsoft.com/office/drawing/2014/main" id="{CF7EF899-F3B2-4168-B89E-08955851F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4" y="4916175"/>
            <a:ext cx="1378838" cy="1418172"/>
          </a:xfrm>
          <a:prstGeom prst="rect">
            <a:avLst/>
          </a:prstGeom>
        </p:spPr>
      </p:pic>
      <p:grpSp>
        <p:nvGrpSpPr>
          <p:cNvPr id="7" name="组合 22">
            <a:extLst>
              <a:ext uri="{FF2B5EF4-FFF2-40B4-BE49-F238E27FC236}">
                <a16:creationId xmlns="" xmlns:a16="http://schemas.microsoft.com/office/drawing/2014/main" id="{B047831F-28AA-41BF-B39E-223D863B7D88}"/>
              </a:ext>
            </a:extLst>
          </p:cNvPr>
          <p:cNvGrpSpPr/>
          <p:nvPr/>
        </p:nvGrpSpPr>
        <p:grpSpPr>
          <a:xfrm>
            <a:off x="10911" y="5224865"/>
            <a:ext cx="9144001" cy="1206367"/>
            <a:chOff x="-175848" y="4352544"/>
            <a:chExt cx="12367848" cy="2310496"/>
          </a:xfrm>
        </p:grpSpPr>
        <p:pic>
          <p:nvPicPr>
            <p:cNvPr id="8" name="图片 23">
              <a:extLst>
                <a:ext uri="{FF2B5EF4-FFF2-40B4-BE49-F238E27FC236}">
                  <a16:creationId xmlns="" xmlns:a16="http://schemas.microsoft.com/office/drawing/2014/main" id="{B0F80113-881F-4939-B216-E6FFA5BCE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 b="4538"/>
            <a:stretch/>
          </p:blipFill>
          <p:spPr>
            <a:xfrm flipH="1">
              <a:off x="-175848" y="4352544"/>
              <a:ext cx="4185322" cy="2296428"/>
            </a:xfrm>
            <a:prstGeom prst="rect">
              <a:avLst/>
            </a:prstGeom>
          </p:spPr>
        </p:pic>
        <p:pic>
          <p:nvPicPr>
            <p:cNvPr id="9" name="图片 24">
              <a:extLst>
                <a:ext uri="{FF2B5EF4-FFF2-40B4-BE49-F238E27FC236}">
                  <a16:creationId xmlns="" xmlns:a16="http://schemas.microsoft.com/office/drawing/2014/main" id="{0A3D6EC8-4BD7-44C2-9031-9E21A2FF4C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 b="4233"/>
            <a:stretch/>
          </p:blipFill>
          <p:spPr>
            <a:xfrm>
              <a:off x="4004236" y="4553712"/>
              <a:ext cx="8187764" cy="2109328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FDEAF830-D2B6-48E8-81AD-6F21C457E236}"/>
              </a:ext>
            </a:extLst>
          </p:cNvPr>
          <p:cNvSpPr/>
          <p:nvPr/>
        </p:nvSpPr>
        <p:spPr>
          <a:xfrm>
            <a:off x="259774" y="1378147"/>
            <a:ext cx="3160098" cy="15407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04878A5-DBAC-4262-9BCC-14668D279081}"/>
              </a:ext>
            </a:extLst>
          </p:cNvPr>
          <p:cNvSpPr/>
          <p:nvPr/>
        </p:nvSpPr>
        <p:spPr>
          <a:xfrm>
            <a:off x="5378649" y="1499471"/>
            <a:ext cx="3312366" cy="1419392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24A2721E-3904-47CF-B5CF-E1B1C4BD9B6D}"/>
              </a:ext>
            </a:extLst>
          </p:cNvPr>
          <p:cNvSpPr/>
          <p:nvPr/>
        </p:nvSpPr>
        <p:spPr>
          <a:xfrm>
            <a:off x="5364089" y="3140970"/>
            <a:ext cx="3384375" cy="14476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4800" dirty="0">
              <a:solidFill>
                <a:prstClr val="black"/>
              </a:solidFill>
            </a:endParaRPr>
          </a:p>
        </p:txBody>
      </p:sp>
      <p:grpSp>
        <p:nvGrpSpPr>
          <p:cNvPr id="34" name="PA_库_组合 5">
            <a:extLst>
              <a:ext uri="{FF2B5EF4-FFF2-40B4-BE49-F238E27FC236}">
                <a16:creationId xmlns="" xmlns:a16="http://schemas.microsoft.com/office/drawing/2014/main" id="{49A18141-E269-4CBE-8FEA-7F811372D2C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43610" y="164862"/>
            <a:ext cx="6326020" cy="724487"/>
            <a:chOff x="1874329" y="2417937"/>
            <a:chExt cx="1534600" cy="734123"/>
          </a:xfrm>
        </p:grpSpPr>
        <p:sp>
          <p:nvSpPr>
            <p:cNvPr id="35" name="任意多边形 10">
              <a:extLst>
                <a:ext uri="{FF2B5EF4-FFF2-40B4-BE49-F238E27FC236}">
                  <a16:creationId xmlns="" xmlns:a16="http://schemas.microsoft.com/office/drawing/2014/main" id="{26A1CD5B-D529-4D38-BCE0-368F747DA3D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任意多边形 11">
              <a:extLst>
                <a:ext uri="{FF2B5EF4-FFF2-40B4-BE49-F238E27FC236}">
                  <a16:creationId xmlns="" xmlns:a16="http://schemas.microsoft.com/office/drawing/2014/main" id="{4BFC1E88-62EB-45BA-84DE-0E4413DFE87A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文本框 12">
              <a:extLst>
                <a:ext uri="{FF2B5EF4-FFF2-40B4-BE49-F238E27FC236}">
                  <a16:creationId xmlns="" xmlns:a16="http://schemas.microsoft.com/office/drawing/2014/main" id="{A7A0E52D-8E57-41E9-9CC8-ABBE898283C0}"/>
                </a:ext>
              </a:extLst>
            </p:cNvPr>
            <p:cNvSpPr txBox="1"/>
            <p:nvPr/>
          </p:nvSpPr>
          <p:spPr>
            <a:xfrm>
              <a:off x="1945538" y="2417937"/>
              <a:ext cx="1413579" cy="7173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3200" b="1" dirty="0" smtClean="0">
                  <a:solidFill>
                    <a:srgbClr val="FF7707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rPr>
                <a:t>LUYỆN ĐỌC TỪ NGỮ</a:t>
              </a:r>
              <a:endParaRPr lang="en-US" altLang="zh-CN" sz="3200" b="1" dirty="0">
                <a:solidFill>
                  <a:srgbClr val="FF7707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: Rounded Corners 30">
            <a:extLst>
              <a:ext uri="{FF2B5EF4-FFF2-40B4-BE49-F238E27FC236}">
                <a16:creationId xmlns="" xmlns:a16="http://schemas.microsoft.com/office/drawing/2014/main" id="{D04878A5-DBAC-4262-9BCC-14668D279081}"/>
              </a:ext>
            </a:extLst>
          </p:cNvPr>
          <p:cNvSpPr/>
          <p:nvPr/>
        </p:nvSpPr>
        <p:spPr>
          <a:xfrm>
            <a:off x="259776" y="3140971"/>
            <a:ext cx="3124246" cy="149341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7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>
            <a:extLst>
              <a:ext uri="{FF2B5EF4-FFF2-40B4-BE49-F238E27FC236}">
                <a16:creationId xmlns="" xmlns:a16="http://schemas.microsoft.com/office/drawing/2014/main" id="{07A600F5-9996-4F1A-9C9E-7A5DE36C9C04}"/>
              </a:ext>
            </a:extLst>
          </p:cNvPr>
          <p:cNvGrpSpPr/>
          <p:nvPr/>
        </p:nvGrpSpPr>
        <p:grpSpPr>
          <a:xfrm>
            <a:off x="-18317" y="5661299"/>
            <a:ext cx="9072561" cy="1196753"/>
            <a:chOff x="-17585" y="5729324"/>
            <a:chExt cx="12203723" cy="1123362"/>
          </a:xfrm>
        </p:grpSpPr>
        <p:pic>
          <p:nvPicPr>
            <p:cNvPr id="5" name="图片 84">
              <a:extLst>
                <a:ext uri="{FF2B5EF4-FFF2-40B4-BE49-F238E27FC236}">
                  <a16:creationId xmlns="" xmlns:a16="http://schemas.microsoft.com/office/drawing/2014/main" id="{E2F2438D-7965-4947-A07D-5D6962728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85">
              <a:extLst>
                <a:ext uri="{FF2B5EF4-FFF2-40B4-BE49-F238E27FC236}">
                  <a16:creationId xmlns="" xmlns:a16="http://schemas.microsoft.com/office/drawing/2014/main" id="{670434C3-BF57-41BB-AE76-5943FB305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87624" y="486565"/>
            <a:ext cx="6886164" cy="106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8317" y="2018583"/>
            <a:ext cx="9162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Ta phi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0928" y="2018583"/>
            <a:ext cx="360040" cy="4023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46826" y="1823422"/>
            <a:ext cx="360040" cy="39032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6660232" y="1829413"/>
            <a:ext cx="360040" cy="39032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70998" y="2573848"/>
            <a:ext cx="360040" cy="39032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82821" y="2608252"/>
            <a:ext cx="360040" cy="39032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928" y="3068960"/>
            <a:ext cx="360040" cy="39032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88894" y="3068960"/>
            <a:ext cx="360040" cy="39032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713892" y="3069181"/>
            <a:ext cx="360040" cy="39032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08304" y="2803413"/>
            <a:ext cx="360040" cy="39032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>
            <a:extLst>
              <a:ext uri="{FF2B5EF4-FFF2-40B4-BE49-F238E27FC236}">
                <a16:creationId xmlns="" xmlns:a16="http://schemas.microsoft.com/office/drawing/2014/main" id="{07A600F5-9996-4F1A-9C9E-7A5DE36C9C04}"/>
              </a:ext>
            </a:extLst>
          </p:cNvPr>
          <p:cNvGrpSpPr/>
          <p:nvPr/>
        </p:nvGrpSpPr>
        <p:grpSpPr>
          <a:xfrm>
            <a:off x="-18317" y="5661299"/>
            <a:ext cx="9072561" cy="1196753"/>
            <a:chOff x="-17585" y="5729324"/>
            <a:chExt cx="12203723" cy="1123362"/>
          </a:xfrm>
        </p:grpSpPr>
        <p:pic>
          <p:nvPicPr>
            <p:cNvPr id="5" name="图片 84">
              <a:extLst>
                <a:ext uri="{FF2B5EF4-FFF2-40B4-BE49-F238E27FC236}">
                  <a16:creationId xmlns="" xmlns:a16="http://schemas.microsoft.com/office/drawing/2014/main" id="{E2F2438D-7965-4947-A07D-5D6962728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85">
              <a:extLst>
                <a:ext uri="{FF2B5EF4-FFF2-40B4-BE49-F238E27FC236}">
                  <a16:creationId xmlns="" xmlns:a16="http://schemas.microsoft.com/office/drawing/2014/main" id="{670434C3-BF57-41BB-AE76-5943FB305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87624" y="486565"/>
            <a:ext cx="6886164" cy="106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8317" y="2018583"/>
            <a:ext cx="9162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Ta phi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PA_库_组合 5">
            <a:extLst>
              <a:ext uri="{FF2B5EF4-FFF2-40B4-BE49-F238E27FC236}">
                <a16:creationId xmlns="" xmlns:a16="http://schemas.microsoft.com/office/drawing/2014/main" id="{B389695A-15BE-4251-8AFA-2573E3A0920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299448" y="164858"/>
            <a:ext cx="5070180" cy="724487"/>
            <a:chOff x="1874329" y="2417937"/>
            <a:chExt cx="1534600" cy="734123"/>
          </a:xfrm>
        </p:grpSpPr>
        <p:sp>
          <p:nvSpPr>
            <p:cNvPr id="10" name="任意多边形 10">
              <a:extLst>
                <a:ext uri="{FF2B5EF4-FFF2-40B4-BE49-F238E27FC236}">
                  <a16:creationId xmlns="" xmlns:a16="http://schemas.microsoft.com/office/drawing/2014/main" id="{6772C3FE-7A56-42E4-913B-7E2EDCCFF5E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1">
              <a:extLst>
                <a:ext uri="{FF2B5EF4-FFF2-40B4-BE49-F238E27FC236}">
                  <a16:creationId xmlns="" xmlns:a16="http://schemas.microsoft.com/office/drawing/2014/main" id="{3CD983E5-C732-423D-979F-9B8762601348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2">
              <a:extLst>
                <a:ext uri="{FF2B5EF4-FFF2-40B4-BE49-F238E27FC236}">
                  <a16:creationId xmlns="" xmlns:a16="http://schemas.microsoft.com/office/drawing/2014/main" id="{42C7F566-CEFC-4CDB-902B-66162F4425BA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7173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3200" b="1" dirty="0">
                  <a:solidFill>
                    <a:srgbClr val="FF7707"/>
                  </a:solidFill>
                  <a:ea typeface="方正静蕾简体" panose="02000000000000000000" pitchFamily="2" charset="-122"/>
                </a:rPr>
                <a:t>Tìm hiểu bài</a:t>
              </a:r>
              <a:endParaRPr lang="en-US" altLang="zh-CN" sz="3200" b="1" dirty="0">
                <a:solidFill>
                  <a:srgbClr val="FF7707"/>
                </a:solidFill>
                <a:ea typeface="方正静蕾简体" panose="02000000000000000000" pitchFamily="2" charset="-122"/>
              </a:endParaRPr>
            </a:p>
          </p:txBody>
        </p:sp>
      </p:grpSp>
      <p:pic>
        <p:nvPicPr>
          <p:cNvPr id="3076" name="Picture 4" descr="The Best Ha Long Bay, North Viet Nam - viettravelland">
            <a:extLst>
              <a:ext uri="{FF2B5EF4-FFF2-40B4-BE49-F238E27FC236}">
                <a16:creationId xmlns="" xmlns:a16="http://schemas.microsoft.com/office/drawing/2014/main" id="{33D6A04F-8D52-47E1-A6CB-A16DF0191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86" y="4246492"/>
            <a:ext cx="2298123" cy="191510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8" name="Picture 6" descr="Cute Princess Girl Penguin Cartoon Wall Clock Silent Movement Nursery  Bedroom Kids Room Wall Art Decor Color Printed Wall Watch|Wall Clocks| -  AliExpress">
            <a:extLst>
              <a:ext uri="{FF2B5EF4-FFF2-40B4-BE49-F238E27FC236}">
                <a16:creationId xmlns="" xmlns:a16="http://schemas.microsoft.com/office/drawing/2014/main" id="{D0D7F724-66D4-4D9B-B9C2-981E81663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000" y1="49300" x2="50000" y2="49300"/>
                        <a14:foregroundMark x1="53600" y1="33900" x2="45100" y2="38100"/>
                        <a14:foregroundMark x1="45100" y1="38100" x2="34400" y2="55600"/>
                        <a14:foregroundMark x1="34400" y1="55600" x2="43700" y2="66000"/>
                        <a14:foregroundMark x1="43700" y1="66000" x2="58100" y2="62000"/>
                        <a14:foregroundMark x1="58100" y1="62000" x2="58000" y2="39600"/>
                        <a14:foregroundMark x1="58000" y1="39600" x2="53000" y2="33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81" y="4263687"/>
            <a:ext cx="1763978" cy="235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n on Manualidades unicornio">
            <a:extLst>
              <a:ext uri="{FF2B5EF4-FFF2-40B4-BE49-F238E27FC236}">
                <a16:creationId xmlns="" xmlns:a16="http://schemas.microsoft.com/office/drawing/2014/main" id="{2139FD11-8F7F-4B66-B0DB-C13516D6A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4" b="89936" l="9904" r="92652">
                        <a14:foregroundMark x1="25399" y1="34185" x2="25399" y2="34185"/>
                        <a14:foregroundMark x1="24760" y1="24121" x2="24760" y2="24121"/>
                        <a14:foregroundMark x1="14217" y1="22364" x2="14217" y2="22364"/>
                        <a14:foregroundMark x1="34665" y1="17572" x2="34665" y2="17572"/>
                        <a14:foregroundMark x1="70128" y1="24601" x2="70128" y2="24601"/>
                        <a14:foregroundMark x1="35463" y1="12620" x2="35463" y2="12620"/>
                        <a14:foregroundMark x1="70128" y1="23642" x2="70128" y2="26038"/>
                        <a14:foregroundMark x1="78275" y1="30990" x2="77955" y2="34185"/>
                        <a14:foregroundMark x1="88019" y1="27955" x2="88978" y2="29553"/>
                        <a14:foregroundMark x1="92652" y1="42173" x2="92652" y2="43610"/>
                        <a14:foregroundMark x1="9904" y1="47764" x2="9904" y2="45847"/>
                        <a14:foregroundMark x1="31789" y1="41214" x2="25879" y2="45367"/>
                        <a14:foregroundMark x1="48722" y1="38818" x2="46805" y2="39776"/>
                        <a14:foregroundMark x1="58786" y1="38498" x2="59425" y2="39936"/>
                        <a14:foregroundMark x1="49201" y1="61342" x2="51917" y2="60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74" y="2850177"/>
            <a:ext cx="2824110" cy="376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2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0" y="-88528"/>
            <a:ext cx="91440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851920" y="3068960"/>
            <a:ext cx="79208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851920" y="3068960"/>
            <a:ext cx="79208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8361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230</Words>
  <Application>Microsoft Office PowerPoint</Application>
  <PresentationFormat>On-screen Show (4:3)</PresentationFormat>
  <Paragraphs>32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.VnTifani HeavyH</vt:lpstr>
      <vt:lpstr>.VnTime</vt:lpstr>
      <vt:lpstr>Arial</vt:lpstr>
      <vt:lpstr>Calibri</vt:lpstr>
      <vt:lpstr>Calibri Light</vt:lpstr>
      <vt:lpstr>Times New Roman</vt:lpstr>
      <vt:lpstr>UTM Avo</vt:lpstr>
      <vt:lpstr>方正静蕾简体</vt:lpstr>
      <vt:lpstr>1_Office Theme</vt:lpstr>
      <vt:lpstr>2_Office Theme</vt:lpstr>
      <vt:lpstr>3_Office Theme</vt:lpstr>
      <vt:lpstr>6_Office Theme</vt:lpstr>
      <vt:lpstr>4_Office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136</cp:revision>
  <dcterms:created xsi:type="dcterms:W3CDTF">2020-08-13T15:29:03Z</dcterms:created>
  <dcterms:modified xsi:type="dcterms:W3CDTF">2024-09-09T04:06:07Z</dcterms:modified>
</cp:coreProperties>
</file>