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710" r:id="rId4"/>
    <p:sldMasterId id="2147483717" r:id="rId5"/>
    <p:sldMasterId id="2147483745" r:id="rId6"/>
    <p:sldMasterId id="2147483758" r:id="rId7"/>
  </p:sldMasterIdLst>
  <p:notesMasterIdLst>
    <p:notesMasterId r:id="rId33"/>
  </p:notesMasterIdLst>
  <p:sldIdLst>
    <p:sldId id="269" r:id="rId8"/>
    <p:sldId id="571" r:id="rId9"/>
    <p:sldId id="262" r:id="rId10"/>
    <p:sldId id="263" r:id="rId11"/>
    <p:sldId id="264" r:id="rId12"/>
    <p:sldId id="265" r:id="rId13"/>
    <p:sldId id="566" r:id="rId14"/>
    <p:sldId id="546" r:id="rId15"/>
    <p:sldId id="282" r:id="rId16"/>
    <p:sldId id="281" r:id="rId17"/>
    <p:sldId id="540" r:id="rId18"/>
    <p:sldId id="559" r:id="rId19"/>
    <p:sldId id="544" r:id="rId20"/>
    <p:sldId id="567" r:id="rId21"/>
    <p:sldId id="570" r:id="rId22"/>
    <p:sldId id="548" r:id="rId23"/>
    <p:sldId id="535" r:id="rId24"/>
    <p:sldId id="552" r:id="rId25"/>
    <p:sldId id="553" r:id="rId26"/>
    <p:sldId id="572" r:id="rId27"/>
    <p:sldId id="276" r:id="rId28"/>
    <p:sldId id="556" r:id="rId29"/>
    <p:sldId id="256" r:id="rId30"/>
    <p:sldId id="568" r:id="rId31"/>
    <p:sldId id="5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B068D-B8C0-4121-BD92-544432203E91}" v="757" dt="2024-08-06T05:23:43.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033" autoAdjust="0"/>
  </p:normalViewPr>
  <p:slideViewPr>
    <p:cSldViewPr snapToGrid="0">
      <p:cViewPr varScale="1">
        <p:scale>
          <a:sx n="78" d="100"/>
          <a:sy n="78" d="100"/>
        </p:scale>
        <p:origin x="83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ùng Bùi" userId="33e480aed346ed13" providerId="LiveId" clId="{6C3B068D-B8C0-4121-BD92-544432203E91}"/>
    <pc:docChg chg="undo redo custSel addSld delSld modSld sldOrd delMainMaster">
      <pc:chgData name="Hùng Bùi" userId="33e480aed346ed13" providerId="LiveId" clId="{6C3B068D-B8C0-4121-BD92-544432203E91}" dt="2024-08-06T05:23:43.884" v="2743" actId="20577"/>
      <pc:docMkLst>
        <pc:docMk/>
      </pc:docMkLst>
      <pc:sldChg chg="addSp delSp del mod addAnim delAnim">
        <pc:chgData name="Hùng Bùi" userId="33e480aed346ed13" providerId="LiveId" clId="{6C3B068D-B8C0-4121-BD92-544432203E91}" dt="2024-08-03T07:39:22.634" v="371" actId="47"/>
        <pc:sldMkLst>
          <pc:docMk/>
          <pc:sldMk cId="106954465" sldId="256"/>
        </pc:sldMkLst>
        <pc:picChg chg="add del">
          <ac:chgData name="Hùng Bùi" userId="33e480aed346ed13" providerId="LiveId" clId="{6C3B068D-B8C0-4121-BD92-544432203E91}" dt="2024-08-03T07:14:46.894" v="21" actId="478"/>
          <ac:picMkLst>
            <pc:docMk/>
            <pc:sldMk cId="106954465" sldId="256"/>
            <ac:picMk id="36" creationId="{00000000-0000-0000-0000-000000000000}"/>
          </ac:picMkLst>
        </pc:picChg>
      </pc:sldChg>
      <pc:sldChg chg="addSp delSp modSp mod modAnim">
        <pc:chgData name="Hùng Bùi" userId="33e480aed346ed13" providerId="LiveId" clId="{6C3B068D-B8C0-4121-BD92-544432203E91}" dt="2024-08-06T05:23:43.884" v="2743" actId="20577"/>
        <pc:sldMkLst>
          <pc:docMk/>
          <pc:sldMk cId="647573213" sldId="256"/>
        </pc:sldMkLst>
        <pc:spChg chg="add del mod">
          <ac:chgData name="Hùng Bùi" userId="33e480aed346ed13" providerId="LiveId" clId="{6C3B068D-B8C0-4121-BD92-544432203E91}" dt="2024-08-05T15:36:45.013" v="2619"/>
          <ac:spMkLst>
            <pc:docMk/>
            <pc:sldMk cId="647573213" sldId="256"/>
            <ac:spMk id="2" creationId="{13BA5A16-7B06-AE3A-7BA9-F55A8B5A573C}"/>
          </ac:spMkLst>
        </pc:spChg>
        <pc:spChg chg="mod">
          <ac:chgData name="Hùng Bùi" userId="33e480aed346ed13" providerId="LiveId" clId="{6C3B068D-B8C0-4121-BD92-544432203E91}" dt="2024-08-06T05:23:43.884" v="2743" actId="20577"/>
          <ac:spMkLst>
            <pc:docMk/>
            <pc:sldMk cId="647573213" sldId="256"/>
            <ac:spMk id="10" creationId="{183349AF-27E3-413E-AAFB-29A15560DD01}"/>
          </ac:spMkLst>
        </pc:spChg>
        <pc:spChg chg="mod">
          <ac:chgData name="Hùng Bùi" userId="33e480aed346ed13" providerId="LiveId" clId="{6C3B068D-B8C0-4121-BD92-544432203E91}" dt="2024-08-05T15:41:58.396" v="2641" actId="1076"/>
          <ac:spMkLst>
            <pc:docMk/>
            <pc:sldMk cId="647573213" sldId="256"/>
            <ac:spMk id="18" creationId="{2C57131F-C79D-4825-BD7B-1FBE387F303C}"/>
          </ac:spMkLst>
        </pc:spChg>
        <pc:grpChg chg="mod">
          <ac:chgData name="Hùng Bùi" userId="33e480aed346ed13" providerId="LiveId" clId="{6C3B068D-B8C0-4121-BD92-544432203E91}" dt="2024-08-05T15:42:03.378" v="2642" actId="1076"/>
          <ac:grpSpMkLst>
            <pc:docMk/>
            <pc:sldMk cId="647573213" sldId="256"/>
            <ac:grpSpMk id="11" creationId="{747DD471-11AD-409F-8A0C-1B949AD388F6}"/>
          </ac:grpSpMkLst>
        </pc:grpChg>
        <pc:picChg chg="add mod">
          <ac:chgData name="Hùng Bùi" userId="33e480aed346ed13" providerId="LiveId" clId="{6C3B068D-B8C0-4121-BD92-544432203E91}" dt="2024-08-05T15:36:42.681" v="2617"/>
          <ac:picMkLst>
            <pc:docMk/>
            <pc:sldMk cId="647573213" sldId="256"/>
            <ac:picMk id="3" creationId="{58247942-B0B3-D67F-75E0-9CB7F2669E44}"/>
          </ac:picMkLst>
        </pc:picChg>
      </pc:sldChg>
      <pc:sldChg chg="addSp delSp modSp del mod">
        <pc:chgData name="Hùng Bùi" userId="33e480aed346ed13" providerId="LiveId" clId="{6C3B068D-B8C0-4121-BD92-544432203E91}" dt="2024-08-04T08:41:11.792" v="2516" actId="2696"/>
        <pc:sldMkLst>
          <pc:docMk/>
          <pc:sldMk cId="0" sldId="257"/>
        </pc:sldMkLst>
        <pc:spChg chg="add mod">
          <ac:chgData name="Hùng Bùi" userId="33e480aed346ed13" providerId="LiveId" clId="{6C3B068D-B8C0-4121-BD92-544432203E91}" dt="2024-08-04T08:32:56.832" v="2480" actId="255"/>
          <ac:spMkLst>
            <pc:docMk/>
            <pc:sldMk cId="0" sldId="257"/>
            <ac:spMk id="2" creationId="{29777669-E2A5-AAE0-0C51-27C906EC9B70}"/>
          </ac:spMkLst>
        </pc:spChg>
        <pc:spChg chg="mod">
          <ac:chgData name="Hùng Bùi" userId="33e480aed346ed13" providerId="LiveId" clId="{6C3B068D-B8C0-4121-BD92-544432203E91}" dt="2024-08-04T08:25:36.206" v="2419" actId="14100"/>
          <ac:spMkLst>
            <pc:docMk/>
            <pc:sldMk cId="0" sldId="257"/>
            <ac:spMk id="4" creationId="{00000000-0000-0000-0000-000000000000}"/>
          </ac:spMkLst>
        </pc:spChg>
        <pc:spChg chg="mod">
          <ac:chgData name="Hùng Bùi" userId="33e480aed346ed13" providerId="LiveId" clId="{6C3B068D-B8C0-4121-BD92-544432203E91}" dt="2024-08-04T08:34:12.073" v="2484" actId="1076"/>
          <ac:spMkLst>
            <pc:docMk/>
            <pc:sldMk cId="0" sldId="257"/>
            <ac:spMk id="5" creationId="{00000000-0000-0000-0000-000000000000}"/>
          </ac:spMkLst>
        </pc:spChg>
        <pc:spChg chg="add del mod">
          <ac:chgData name="Hùng Bùi" userId="33e480aed346ed13" providerId="LiveId" clId="{6C3B068D-B8C0-4121-BD92-544432203E91}" dt="2024-08-04T08:35:08.922" v="2515" actId="20577"/>
          <ac:spMkLst>
            <pc:docMk/>
            <pc:sldMk cId="0" sldId="257"/>
            <ac:spMk id="6" creationId="{2187D2CD-5CA0-8128-44A5-CAC7026D2C84}"/>
          </ac:spMkLst>
        </pc:spChg>
        <pc:spChg chg="add del mod">
          <ac:chgData name="Hùng Bùi" userId="33e480aed346ed13" providerId="LiveId" clId="{6C3B068D-B8C0-4121-BD92-544432203E91}" dt="2024-08-03T13:06:15.484" v="1362" actId="478"/>
          <ac:spMkLst>
            <pc:docMk/>
            <pc:sldMk cId="0" sldId="257"/>
            <ac:spMk id="7" creationId="{9236A8CA-F394-1078-F787-0D14A1A9D6AF}"/>
          </ac:spMkLst>
        </pc:spChg>
        <pc:spChg chg="add del mod">
          <ac:chgData name="Hùng Bùi" userId="33e480aed346ed13" providerId="LiveId" clId="{6C3B068D-B8C0-4121-BD92-544432203E91}" dt="2024-08-04T08:25:12.648" v="2416"/>
          <ac:spMkLst>
            <pc:docMk/>
            <pc:sldMk cId="0" sldId="257"/>
            <ac:spMk id="8" creationId="{54243700-B20F-E240-F474-B112BB856B89}"/>
          </ac:spMkLst>
        </pc:spChg>
        <pc:spChg chg="add mod">
          <ac:chgData name="Hùng Bùi" userId="33e480aed346ed13" providerId="LiveId" clId="{6C3B068D-B8C0-4121-BD92-544432203E91}" dt="2024-08-04T08:33:59.039" v="2483" actId="207"/>
          <ac:spMkLst>
            <pc:docMk/>
            <pc:sldMk cId="0" sldId="257"/>
            <ac:spMk id="9" creationId="{A21F94EB-FCCC-F115-6C86-87BDBE92CB76}"/>
          </ac:spMkLst>
        </pc:spChg>
        <pc:picChg chg="add del">
          <ac:chgData name="Hùng Bùi" userId="33e480aed346ed13" providerId="LiveId" clId="{6C3B068D-B8C0-4121-BD92-544432203E91}" dt="2024-08-04T08:14:34.151" v="2201" actId="22"/>
          <ac:picMkLst>
            <pc:docMk/>
            <pc:sldMk cId="0" sldId="257"/>
            <ac:picMk id="7" creationId="{8F3352C5-4AA0-DAA1-96C0-8BF9D84DBD61}"/>
          </ac:picMkLst>
        </pc:picChg>
      </pc:sldChg>
      <pc:sldChg chg="delSp add del mod">
        <pc:chgData name="Hùng Bùi" userId="33e480aed346ed13" providerId="LiveId" clId="{6C3B068D-B8C0-4121-BD92-544432203E91}" dt="2024-08-03T10:19:58.269" v="1150" actId="2696"/>
        <pc:sldMkLst>
          <pc:docMk/>
          <pc:sldMk cId="0" sldId="258"/>
        </pc:sldMkLst>
        <pc:picChg chg="del">
          <ac:chgData name="Hùng Bùi" userId="33e480aed346ed13" providerId="LiveId" clId="{6C3B068D-B8C0-4121-BD92-544432203E91}" dt="2024-08-03T10:19:25.186" v="1148" actId="478"/>
          <ac:picMkLst>
            <pc:docMk/>
            <pc:sldMk cId="0" sldId="258"/>
            <ac:picMk id="25" creationId="{898FF0BA-69A9-D80E-628A-991FACC3D885}"/>
          </ac:picMkLst>
        </pc:picChg>
      </pc:sldChg>
      <pc:sldChg chg="del">
        <pc:chgData name="Hùng Bùi" userId="33e480aed346ed13" providerId="LiveId" clId="{6C3B068D-B8C0-4121-BD92-544432203E91}" dt="2024-08-03T07:39:50.227" v="376" actId="2696"/>
        <pc:sldMkLst>
          <pc:docMk/>
          <pc:sldMk cId="3590468539" sldId="261"/>
        </pc:sldMkLst>
      </pc:sldChg>
      <pc:sldChg chg="addSp delSp modSp mod addAnim delAnim modAnim">
        <pc:chgData name="Hùng Bùi" userId="33e480aed346ed13" providerId="LiveId" clId="{6C3B068D-B8C0-4121-BD92-544432203E91}" dt="2024-08-06T01:41:48.058" v="2709" actId="1076"/>
        <pc:sldMkLst>
          <pc:docMk/>
          <pc:sldMk cId="2084180414" sldId="263"/>
        </pc:sldMkLst>
        <pc:spChg chg="add del mod">
          <ac:chgData name="Hùng Bùi" userId="33e480aed346ed13" providerId="LiveId" clId="{6C3B068D-B8C0-4121-BD92-544432203E91}" dt="2024-08-03T07:32:45.779" v="340"/>
          <ac:spMkLst>
            <pc:docMk/>
            <pc:sldMk cId="2084180414" sldId="263"/>
            <ac:spMk id="2" creationId="{84083657-CD79-D7AB-A665-A36392A4F21E}"/>
          </ac:spMkLst>
        </pc:spChg>
        <pc:spChg chg="mod">
          <ac:chgData name="Hùng Bùi" userId="33e480aed346ed13" providerId="LiveId" clId="{6C3B068D-B8C0-4121-BD92-544432203E91}" dt="2024-08-06T01:41:48.058" v="2709" actId="1076"/>
          <ac:spMkLst>
            <pc:docMk/>
            <pc:sldMk cId="2084180414" sldId="263"/>
            <ac:spMk id="6" creationId="{A7C0AB05-0241-4E27-A3ED-A5ACCB68CDE5}"/>
          </ac:spMkLst>
        </pc:spChg>
        <pc:spChg chg="mod">
          <ac:chgData name="Hùng Bùi" userId="33e480aed346ed13" providerId="LiveId" clId="{6C3B068D-B8C0-4121-BD92-544432203E91}" dt="2024-08-04T09:15:56.781" v="2520" actId="20577"/>
          <ac:spMkLst>
            <pc:docMk/>
            <pc:sldMk cId="2084180414" sldId="263"/>
            <ac:spMk id="7" creationId="{C02DE192-802F-4BEA-AAC1-CA7FC7B2EA24}"/>
          </ac:spMkLst>
        </pc:spChg>
        <pc:spChg chg="mod">
          <ac:chgData name="Hùng Bùi" userId="33e480aed346ed13" providerId="LiveId" clId="{6C3B068D-B8C0-4121-BD92-544432203E91}" dt="2024-08-03T07:18:43.241" v="179" actId="255"/>
          <ac:spMkLst>
            <pc:docMk/>
            <pc:sldMk cId="2084180414" sldId="263"/>
            <ac:spMk id="8" creationId="{AD6C1F15-1B86-43FC-BED5-FCDE4F3C2F35}"/>
          </ac:spMkLst>
        </pc:spChg>
        <pc:spChg chg="mod">
          <ac:chgData name="Hùng Bùi" userId="33e480aed346ed13" providerId="LiveId" clId="{6C3B068D-B8C0-4121-BD92-544432203E91}" dt="2024-08-03T07:19:10.056" v="184" actId="255"/>
          <ac:spMkLst>
            <pc:docMk/>
            <pc:sldMk cId="2084180414" sldId="263"/>
            <ac:spMk id="9" creationId="{00A0A32D-57B4-42BD-AAD5-1F9BC3B70EAF}"/>
          </ac:spMkLst>
        </pc:spChg>
        <pc:spChg chg="mod">
          <ac:chgData name="Hùng Bùi" userId="33e480aed346ed13" providerId="LiveId" clId="{6C3B068D-B8C0-4121-BD92-544432203E91}" dt="2024-08-03T07:18:56.896" v="182" actId="255"/>
          <ac:spMkLst>
            <pc:docMk/>
            <pc:sldMk cId="2084180414" sldId="263"/>
            <ac:spMk id="10" creationId="{975BE347-2939-4E3A-B1E5-8116477211C7}"/>
          </ac:spMkLst>
        </pc:spChg>
        <pc:spChg chg="add del mod">
          <ac:chgData name="Hùng Bùi" userId="33e480aed346ed13" providerId="LiveId" clId="{6C3B068D-B8C0-4121-BD92-544432203E91}" dt="2024-08-03T07:19:04.369" v="183" actId="255"/>
          <ac:spMkLst>
            <pc:docMk/>
            <pc:sldMk cId="2084180414" sldId="263"/>
            <ac:spMk id="11" creationId="{BF982FF0-87C7-441C-8AF6-856B29D6DAAB}"/>
          </ac:spMkLst>
        </pc:spChg>
        <pc:picChg chg="add mod">
          <ac:chgData name="Hùng Bùi" userId="33e480aed346ed13" providerId="LiveId" clId="{6C3B068D-B8C0-4121-BD92-544432203E91}" dt="2024-08-03T07:34:29.612" v="360" actId="1076"/>
          <ac:picMkLst>
            <pc:docMk/>
            <pc:sldMk cId="2084180414" sldId="263"/>
            <ac:picMk id="3" creationId="{5BBCD44D-FD60-B14C-7701-8995C921701C}"/>
          </ac:picMkLst>
        </pc:picChg>
        <pc:picChg chg="mod">
          <ac:chgData name="Hùng Bùi" userId="33e480aed346ed13" providerId="LiveId" clId="{6C3B068D-B8C0-4121-BD92-544432203E91}" dt="2024-08-03T07:21:04.112" v="203" actId="1076"/>
          <ac:picMkLst>
            <pc:docMk/>
            <pc:sldMk cId="2084180414" sldId="263"/>
            <ac:picMk id="17" creationId="{425C19A1-1ABF-415D-8758-3AC221DE87B4}"/>
          </ac:picMkLst>
        </pc:picChg>
      </pc:sldChg>
      <pc:sldChg chg="addSp delSp modSp mod delAnim modAnim">
        <pc:chgData name="Hùng Bùi" userId="33e480aed346ed13" providerId="LiveId" clId="{6C3B068D-B8C0-4121-BD92-544432203E91}" dt="2024-08-04T03:26:00.793" v="1973"/>
        <pc:sldMkLst>
          <pc:docMk/>
          <pc:sldMk cId="3221957269" sldId="264"/>
        </pc:sldMkLst>
        <pc:spChg chg="add del mod">
          <ac:chgData name="Hùng Bùi" userId="33e480aed346ed13" providerId="LiveId" clId="{6C3B068D-B8C0-4121-BD92-544432203E91}" dt="2024-08-03T07:33:19.031" v="349"/>
          <ac:spMkLst>
            <pc:docMk/>
            <pc:sldMk cId="3221957269" sldId="264"/>
            <ac:spMk id="2" creationId="{F1623183-936A-A29C-4884-A0B4BB08C399}"/>
          </ac:spMkLst>
        </pc:spChg>
        <pc:spChg chg="mod">
          <ac:chgData name="Hùng Bùi" userId="33e480aed346ed13" providerId="LiveId" clId="{6C3B068D-B8C0-4121-BD92-544432203E91}" dt="2024-08-03T07:34:38.988" v="361" actId="1076"/>
          <ac:spMkLst>
            <pc:docMk/>
            <pc:sldMk cId="3221957269" sldId="264"/>
            <ac:spMk id="7" creationId="{C02DE192-802F-4BEA-AAC1-CA7FC7B2EA24}"/>
          </ac:spMkLst>
        </pc:spChg>
        <pc:spChg chg="mod">
          <ac:chgData name="Hùng Bùi" userId="33e480aed346ed13" providerId="LiveId" clId="{6C3B068D-B8C0-4121-BD92-544432203E91}" dt="2024-08-03T07:20:29.798" v="196" actId="255"/>
          <ac:spMkLst>
            <pc:docMk/>
            <pc:sldMk cId="3221957269" sldId="264"/>
            <ac:spMk id="8" creationId="{AD6C1F15-1B86-43FC-BED5-FCDE4F3C2F35}"/>
          </ac:spMkLst>
        </pc:spChg>
        <pc:spChg chg="mod">
          <ac:chgData name="Hùng Bùi" userId="33e480aed346ed13" providerId="LiveId" clId="{6C3B068D-B8C0-4121-BD92-544432203E91}" dt="2024-08-03T07:20:14.568" v="193" actId="255"/>
          <ac:spMkLst>
            <pc:docMk/>
            <pc:sldMk cId="3221957269" sldId="264"/>
            <ac:spMk id="9" creationId="{00A0A32D-57B4-42BD-AAD5-1F9BC3B70EAF}"/>
          </ac:spMkLst>
        </pc:spChg>
        <pc:spChg chg="mod">
          <ac:chgData name="Hùng Bùi" userId="33e480aed346ed13" providerId="LiveId" clId="{6C3B068D-B8C0-4121-BD92-544432203E91}" dt="2024-08-03T07:20:45.911" v="199" actId="255"/>
          <ac:spMkLst>
            <pc:docMk/>
            <pc:sldMk cId="3221957269" sldId="264"/>
            <ac:spMk id="10" creationId="{975BE347-2939-4E3A-B1E5-8116477211C7}"/>
          </ac:spMkLst>
        </pc:spChg>
        <pc:spChg chg="mod">
          <ac:chgData name="Hùng Bùi" userId="33e480aed346ed13" providerId="LiveId" clId="{6C3B068D-B8C0-4121-BD92-544432203E91}" dt="2024-08-03T07:20:09.767" v="192" actId="255"/>
          <ac:spMkLst>
            <pc:docMk/>
            <pc:sldMk cId="3221957269" sldId="264"/>
            <ac:spMk id="11" creationId="{BF982FF0-87C7-441C-8AF6-856B29D6DAAB}"/>
          </ac:spMkLst>
        </pc:spChg>
        <pc:picChg chg="add mod">
          <ac:chgData name="Hùng Bùi" userId="33e480aed346ed13" providerId="LiveId" clId="{6C3B068D-B8C0-4121-BD92-544432203E91}" dt="2024-08-04T03:26:00.793" v="1973"/>
          <ac:picMkLst>
            <pc:docMk/>
            <pc:sldMk cId="3221957269" sldId="264"/>
            <ac:picMk id="2" creationId="{36E1BC51-E1D3-9E50-2FA7-0FC67F497111}"/>
          </ac:picMkLst>
        </pc:picChg>
        <pc:picChg chg="add del mod">
          <ac:chgData name="Hùng Bùi" userId="33e480aed346ed13" providerId="LiveId" clId="{6C3B068D-B8C0-4121-BD92-544432203E91}" dt="2024-08-04T03:26:00.143" v="1972" actId="478"/>
          <ac:picMkLst>
            <pc:docMk/>
            <pc:sldMk cId="3221957269" sldId="264"/>
            <ac:picMk id="3" creationId="{D1E5A9E5-E9B1-F8A4-B93B-AF33494DA848}"/>
          </ac:picMkLst>
        </pc:picChg>
        <pc:picChg chg="mod">
          <ac:chgData name="Hùng Bùi" userId="33e480aed346ed13" providerId="LiveId" clId="{6C3B068D-B8C0-4121-BD92-544432203E91}" dt="2024-08-03T07:20:59.791" v="202" actId="1076"/>
          <ac:picMkLst>
            <pc:docMk/>
            <pc:sldMk cId="3221957269" sldId="264"/>
            <ac:picMk id="17" creationId="{425C19A1-1ABF-415D-8758-3AC221DE87B4}"/>
          </ac:picMkLst>
        </pc:picChg>
      </pc:sldChg>
      <pc:sldChg chg="addSp delSp modSp mod modAnim">
        <pc:chgData name="Hùng Bùi" userId="33e480aed346ed13" providerId="LiveId" clId="{6C3B068D-B8C0-4121-BD92-544432203E91}" dt="2024-08-05T14:42:58.991" v="2612"/>
        <pc:sldMkLst>
          <pc:docMk/>
          <pc:sldMk cId="2915563531" sldId="265"/>
        </pc:sldMkLst>
        <pc:spChg chg="add del mod">
          <ac:chgData name="Hùng Bùi" userId="33e480aed346ed13" providerId="LiveId" clId="{6C3B068D-B8C0-4121-BD92-544432203E91}" dt="2024-08-04T09:17:27.149" v="2531"/>
          <ac:spMkLst>
            <pc:docMk/>
            <pc:sldMk cId="2915563531" sldId="265"/>
            <ac:spMk id="2" creationId="{4F01E3E5-13DF-FDCB-8A65-78085ABCF8B4}"/>
          </ac:spMkLst>
        </pc:spChg>
        <pc:spChg chg="add del mod">
          <ac:chgData name="Hùng Bùi" userId="33e480aed346ed13" providerId="LiveId" clId="{6C3B068D-B8C0-4121-BD92-544432203E91}" dt="2024-08-03T07:24:33.774" v="213"/>
          <ac:spMkLst>
            <pc:docMk/>
            <pc:sldMk cId="2915563531" sldId="265"/>
            <ac:spMk id="2" creationId="{98049F1C-42AD-CC23-0E56-35001231C3B9}"/>
          </ac:spMkLst>
        </pc:spChg>
        <pc:spChg chg="mod">
          <ac:chgData name="Hùng Bùi" userId="33e480aed346ed13" providerId="LiveId" clId="{6C3B068D-B8C0-4121-BD92-544432203E91}" dt="2024-08-04T09:16:52.550" v="2526" actId="1076"/>
          <ac:spMkLst>
            <pc:docMk/>
            <pc:sldMk cId="2915563531" sldId="265"/>
            <ac:spMk id="6" creationId="{A7C0AB05-0241-4E27-A3ED-A5ACCB68CDE5}"/>
          </ac:spMkLst>
        </pc:spChg>
        <pc:spChg chg="mod">
          <ac:chgData name="Hùng Bùi" userId="33e480aed346ed13" providerId="LiveId" clId="{6C3B068D-B8C0-4121-BD92-544432203E91}" dt="2024-08-04T09:16:07.506" v="2522" actId="20577"/>
          <ac:spMkLst>
            <pc:docMk/>
            <pc:sldMk cId="2915563531" sldId="265"/>
            <ac:spMk id="7" creationId="{C02DE192-802F-4BEA-AAC1-CA7FC7B2EA24}"/>
          </ac:spMkLst>
        </pc:spChg>
        <pc:spChg chg="mod">
          <ac:chgData name="Hùng Bùi" userId="33e480aed346ed13" providerId="LiveId" clId="{6C3B068D-B8C0-4121-BD92-544432203E91}" dt="2024-08-03T13:12:56.117" v="1389" actId="2711"/>
          <ac:spMkLst>
            <pc:docMk/>
            <pc:sldMk cId="2915563531" sldId="265"/>
            <ac:spMk id="8" creationId="{AD6C1F15-1B86-43FC-BED5-FCDE4F3C2F35}"/>
          </ac:spMkLst>
        </pc:spChg>
        <pc:spChg chg="mod">
          <ac:chgData name="Hùng Bùi" userId="33e480aed346ed13" providerId="LiveId" clId="{6C3B068D-B8C0-4121-BD92-544432203E91}" dt="2024-08-03T13:12:47.485" v="1388" actId="2711"/>
          <ac:spMkLst>
            <pc:docMk/>
            <pc:sldMk cId="2915563531" sldId="265"/>
            <ac:spMk id="9" creationId="{00A0A32D-57B4-42BD-AAD5-1F9BC3B70EAF}"/>
          </ac:spMkLst>
        </pc:spChg>
        <pc:spChg chg="mod">
          <ac:chgData name="Hùng Bùi" userId="33e480aed346ed13" providerId="LiveId" clId="{6C3B068D-B8C0-4121-BD92-544432203E91}" dt="2024-08-03T07:27:17.648" v="254" actId="113"/>
          <ac:spMkLst>
            <pc:docMk/>
            <pc:sldMk cId="2915563531" sldId="265"/>
            <ac:spMk id="10" creationId="{975BE347-2939-4E3A-B1E5-8116477211C7}"/>
          </ac:spMkLst>
        </pc:spChg>
        <pc:spChg chg="mod">
          <ac:chgData name="Hùng Bùi" userId="33e480aed346ed13" providerId="LiveId" clId="{6C3B068D-B8C0-4121-BD92-544432203E91}" dt="2024-08-05T14:42:58.991" v="2612"/>
          <ac:spMkLst>
            <pc:docMk/>
            <pc:sldMk cId="2915563531" sldId="265"/>
            <ac:spMk id="11" creationId="{BF982FF0-87C7-441C-8AF6-856B29D6DAAB}"/>
          </ac:spMkLst>
        </pc:spChg>
        <pc:spChg chg="add del mod">
          <ac:chgData name="Hùng Bùi" userId="33e480aed346ed13" providerId="LiveId" clId="{6C3B068D-B8C0-4121-BD92-544432203E91}" dt="2024-08-03T07:34:56.180" v="365"/>
          <ac:spMkLst>
            <pc:docMk/>
            <pc:sldMk cId="2915563531" sldId="265"/>
            <ac:spMk id="18" creationId="{4C7AC1BC-AD26-812F-A5CD-6677A6CE14EE}"/>
          </ac:spMkLst>
        </pc:spChg>
        <pc:spChg chg="add mod">
          <ac:chgData name="Hùng Bùi" userId="33e480aed346ed13" providerId="LiveId" clId="{6C3B068D-B8C0-4121-BD92-544432203E91}" dt="2024-08-03T07:34:52.461" v="363"/>
          <ac:spMkLst>
            <pc:docMk/>
            <pc:sldMk cId="2915563531" sldId="265"/>
            <ac:spMk id="19" creationId="{1512ACA0-2C2D-6705-CEC0-605FDEBFA3C5}"/>
          </ac:spMkLst>
        </pc:spChg>
        <pc:spChg chg="add del mod">
          <ac:chgData name="Hùng Bùi" userId="33e480aed346ed13" providerId="LiveId" clId="{6C3B068D-B8C0-4121-BD92-544432203E91}" dt="2024-08-03T07:35:11.645" v="370"/>
          <ac:spMkLst>
            <pc:docMk/>
            <pc:sldMk cId="2915563531" sldId="265"/>
            <ac:spMk id="20" creationId="{0E9737E0-D74A-E618-FBAF-4D9A83F2C23B}"/>
          </ac:spMkLst>
        </pc:spChg>
        <pc:picChg chg="add mod">
          <ac:chgData name="Hùng Bùi" userId="33e480aed346ed13" providerId="LiveId" clId="{6C3B068D-B8C0-4121-BD92-544432203E91}" dt="2024-08-03T07:30:18.489" v="327" actId="1076"/>
          <ac:picMkLst>
            <pc:docMk/>
            <pc:sldMk cId="2915563531" sldId="265"/>
            <ac:picMk id="5" creationId="{859FBBBD-A124-5F18-8E3A-AF6DFF464BE6}"/>
          </ac:picMkLst>
        </pc:picChg>
        <pc:picChg chg="mod">
          <ac:chgData name="Hùng Bùi" userId="33e480aed346ed13" providerId="LiveId" clId="{6C3B068D-B8C0-4121-BD92-544432203E91}" dt="2024-08-03T07:25:24.006" v="230" actId="1076"/>
          <ac:picMkLst>
            <pc:docMk/>
            <pc:sldMk cId="2915563531" sldId="265"/>
            <ac:picMk id="13" creationId="{ED8D8A99-B679-4F14-AF3E-03F515656128}"/>
          </ac:picMkLst>
        </pc:picChg>
        <pc:picChg chg="mod">
          <ac:chgData name="Hùng Bùi" userId="33e480aed346ed13" providerId="LiveId" clId="{6C3B068D-B8C0-4121-BD92-544432203E91}" dt="2024-08-03T07:30:36.468" v="333" actId="1076"/>
          <ac:picMkLst>
            <pc:docMk/>
            <pc:sldMk cId="2915563531" sldId="265"/>
            <ac:picMk id="14" creationId="{71882CBD-14BF-4D29-9477-2861FD64F18F}"/>
          </ac:picMkLst>
        </pc:picChg>
        <pc:picChg chg="mod">
          <ac:chgData name="Hùng Bùi" userId="33e480aed346ed13" providerId="LiveId" clId="{6C3B068D-B8C0-4121-BD92-544432203E91}" dt="2024-08-03T07:30:32.205" v="331" actId="14100"/>
          <ac:picMkLst>
            <pc:docMk/>
            <pc:sldMk cId="2915563531" sldId="265"/>
            <ac:picMk id="15" creationId="{0CE4D518-DC8A-4CF8-A527-B3F5B8241113}"/>
          </ac:picMkLst>
        </pc:picChg>
        <pc:picChg chg="mod">
          <ac:chgData name="Hùng Bùi" userId="33e480aed346ed13" providerId="LiveId" clId="{6C3B068D-B8C0-4121-BD92-544432203E91}" dt="2024-08-03T07:25:21.686" v="229" actId="1076"/>
          <ac:picMkLst>
            <pc:docMk/>
            <pc:sldMk cId="2915563531" sldId="265"/>
            <ac:picMk id="16" creationId="{E1BD0C67-3D9B-4F54-A285-D4CC6FC57A0F}"/>
          </ac:picMkLst>
        </pc:picChg>
        <pc:picChg chg="mod">
          <ac:chgData name="Hùng Bùi" userId="33e480aed346ed13" providerId="LiveId" clId="{6C3B068D-B8C0-4121-BD92-544432203E91}" dt="2024-08-03T07:30:26.476" v="329" actId="1076"/>
          <ac:picMkLst>
            <pc:docMk/>
            <pc:sldMk cId="2915563531" sldId="265"/>
            <ac:picMk id="17" creationId="{425C19A1-1ABF-415D-8758-3AC221DE87B4}"/>
          </ac:picMkLst>
        </pc:picChg>
        <pc:picChg chg="add mod">
          <ac:chgData name="Hùng Bùi" userId="33e480aed346ed13" providerId="LiveId" clId="{6C3B068D-B8C0-4121-BD92-544432203E91}" dt="2024-08-04T09:17:24.413" v="2529" actId="1076"/>
          <ac:picMkLst>
            <pc:docMk/>
            <pc:sldMk cId="2915563531" sldId="265"/>
            <ac:picMk id="18" creationId="{3169367C-B426-3D83-7D51-E60A294FE241}"/>
          </ac:picMkLst>
        </pc:picChg>
        <pc:picChg chg="add mod">
          <ac:chgData name="Hùng Bùi" userId="33e480aed346ed13" providerId="LiveId" clId="{6C3B068D-B8C0-4121-BD92-544432203E91}" dt="2024-08-03T07:35:11.076" v="368" actId="1076"/>
          <ac:picMkLst>
            <pc:docMk/>
            <pc:sldMk cId="2915563531" sldId="265"/>
            <ac:picMk id="21" creationId="{27B29DF5-5779-EE4E-A87D-732BA3DA106F}"/>
          </ac:picMkLst>
        </pc:picChg>
        <pc:picChg chg="add del">
          <ac:chgData name="Hùng Bùi" userId="33e480aed346ed13" providerId="LiveId" clId="{6C3B068D-B8C0-4121-BD92-544432203E91}" dt="2024-08-03T07:44:53.802" v="382" actId="22"/>
          <ac:picMkLst>
            <pc:docMk/>
            <pc:sldMk cId="2915563531" sldId="265"/>
            <ac:picMk id="23" creationId="{E51CBB73-2963-06BA-1493-91CE2CE34657}"/>
          </ac:picMkLst>
        </pc:picChg>
      </pc:sldChg>
      <pc:sldChg chg="del">
        <pc:chgData name="Hùng Bùi" userId="33e480aed346ed13" providerId="LiveId" clId="{6C3B068D-B8C0-4121-BD92-544432203E91}" dt="2024-08-03T07:40:29.886" v="377" actId="2696"/>
        <pc:sldMkLst>
          <pc:docMk/>
          <pc:sldMk cId="2228519011" sldId="266"/>
        </pc:sldMkLst>
      </pc:sldChg>
      <pc:sldChg chg="del">
        <pc:chgData name="Hùng Bùi" userId="33e480aed346ed13" providerId="LiveId" clId="{6C3B068D-B8C0-4121-BD92-544432203E91}" dt="2024-08-03T07:40:33.001" v="378" actId="2696"/>
        <pc:sldMkLst>
          <pc:docMk/>
          <pc:sldMk cId="2008752342" sldId="267"/>
        </pc:sldMkLst>
      </pc:sldChg>
      <pc:sldChg chg="modSp del mod modAnim">
        <pc:chgData name="Hùng Bùi" userId="33e480aed346ed13" providerId="LiveId" clId="{6C3B068D-B8C0-4121-BD92-544432203E91}" dt="2024-08-05T15:42:57.505" v="2644" actId="2696"/>
        <pc:sldMkLst>
          <pc:docMk/>
          <pc:sldMk cId="2628877366" sldId="268"/>
        </pc:sldMkLst>
        <pc:picChg chg="mod">
          <ac:chgData name="Hùng Bùi" userId="33e480aed346ed13" providerId="LiveId" clId="{6C3B068D-B8C0-4121-BD92-544432203E91}" dt="2024-08-03T07:39:39.538" v="374" actId="1076"/>
          <ac:picMkLst>
            <pc:docMk/>
            <pc:sldMk cId="2628877366" sldId="268"/>
            <ac:picMk id="17" creationId="{00000000-0000-0000-0000-000000000000}"/>
          </ac:picMkLst>
        </pc:picChg>
        <pc:picChg chg="mod">
          <ac:chgData name="Hùng Bùi" userId="33e480aed346ed13" providerId="LiveId" clId="{6C3B068D-B8C0-4121-BD92-544432203E91}" dt="2024-08-03T07:39:30.161" v="372" actId="1076"/>
          <ac:picMkLst>
            <pc:docMk/>
            <pc:sldMk cId="2628877366" sldId="268"/>
            <ac:picMk id="19" creationId="{00000000-0000-0000-0000-000000000000}"/>
          </ac:picMkLst>
        </pc:picChg>
        <pc:picChg chg="mod">
          <ac:chgData name="Hùng Bùi" userId="33e480aed346ed13" providerId="LiveId" clId="{6C3B068D-B8C0-4121-BD92-544432203E91}" dt="2024-08-03T07:40:46.785" v="379" actId="1076"/>
          <ac:picMkLst>
            <pc:docMk/>
            <pc:sldMk cId="2628877366" sldId="268"/>
            <ac:picMk id="1026" creationId="{00000000-0000-0000-0000-000000000000}"/>
          </ac:picMkLst>
        </pc:picChg>
        <pc:picChg chg="mod">
          <ac:chgData name="Hùng Bùi" userId="33e480aed346ed13" providerId="LiveId" clId="{6C3B068D-B8C0-4121-BD92-544432203E91}" dt="2024-08-03T07:39:42.674" v="375" actId="1076"/>
          <ac:picMkLst>
            <pc:docMk/>
            <pc:sldMk cId="2628877366" sldId="268"/>
            <ac:picMk id="1028" creationId="{00000000-0000-0000-0000-000000000000}"/>
          </ac:picMkLst>
        </pc:picChg>
      </pc:sldChg>
      <pc:sldChg chg="delSp modSp del mod">
        <pc:chgData name="Hùng Bùi" userId="33e480aed346ed13" providerId="LiveId" clId="{6C3B068D-B8C0-4121-BD92-544432203E91}" dt="2024-08-03T08:48:24.278" v="754" actId="2696"/>
        <pc:sldMkLst>
          <pc:docMk/>
          <pc:sldMk cId="433944674" sldId="279"/>
        </pc:sldMkLst>
        <pc:spChg chg="mod">
          <ac:chgData name="Hùng Bùi" userId="33e480aed346ed13" providerId="LiveId" clId="{6C3B068D-B8C0-4121-BD92-544432203E91}" dt="2024-08-03T08:26:12.854" v="711" actId="6549"/>
          <ac:spMkLst>
            <pc:docMk/>
            <pc:sldMk cId="433944674" sldId="279"/>
            <ac:spMk id="4" creationId="{00000000-0000-0000-0000-000000000000}"/>
          </ac:spMkLst>
        </pc:spChg>
        <pc:spChg chg="mod">
          <ac:chgData name="Hùng Bùi" userId="33e480aed346ed13" providerId="LiveId" clId="{6C3B068D-B8C0-4121-BD92-544432203E91}" dt="2024-08-03T08:26:22.094" v="715" actId="6549"/>
          <ac:spMkLst>
            <pc:docMk/>
            <pc:sldMk cId="433944674" sldId="279"/>
            <ac:spMk id="11" creationId="{25FADAAE-89E9-10DF-387D-5980B1354892}"/>
          </ac:spMkLst>
        </pc:spChg>
        <pc:spChg chg="del">
          <ac:chgData name="Hùng Bùi" userId="33e480aed346ed13" providerId="LiveId" clId="{6C3B068D-B8C0-4121-BD92-544432203E91}" dt="2024-08-03T08:26:18.446" v="713" actId="478"/>
          <ac:spMkLst>
            <pc:docMk/>
            <pc:sldMk cId="433944674" sldId="279"/>
            <ac:spMk id="18" creationId="{00000000-0000-0000-0000-000000000000}"/>
          </ac:spMkLst>
        </pc:spChg>
        <pc:grpChg chg="del">
          <ac:chgData name="Hùng Bùi" userId="33e480aed346ed13" providerId="LiveId" clId="{6C3B068D-B8C0-4121-BD92-544432203E91}" dt="2024-08-03T08:26:14.334" v="712" actId="478"/>
          <ac:grpSpMkLst>
            <pc:docMk/>
            <pc:sldMk cId="433944674" sldId="279"/>
            <ac:grpSpMk id="6" creationId="{00000000-0000-0000-0000-000000000000}"/>
          </ac:grpSpMkLst>
        </pc:grpChg>
        <pc:grpChg chg="del">
          <ac:chgData name="Hùng Bùi" userId="33e480aed346ed13" providerId="LiveId" clId="{6C3B068D-B8C0-4121-BD92-544432203E91}" dt="2024-08-03T08:26:21.174" v="714" actId="478"/>
          <ac:grpSpMkLst>
            <pc:docMk/>
            <pc:sldMk cId="433944674" sldId="279"/>
            <ac:grpSpMk id="12" creationId="{00000000-0000-0000-0000-000000000000}"/>
          </ac:grpSpMkLst>
        </pc:grpChg>
      </pc:sldChg>
      <pc:sldChg chg="addSp delSp modSp mod delAnim modAnim">
        <pc:chgData name="Hùng Bùi" userId="33e480aed346ed13" providerId="LiveId" clId="{6C3B068D-B8C0-4121-BD92-544432203E91}" dt="2024-08-05T03:41:19.154" v="2581" actId="1076"/>
        <pc:sldMkLst>
          <pc:docMk/>
          <pc:sldMk cId="1525524077" sldId="281"/>
        </pc:sldMkLst>
        <pc:spChg chg="del mod topLvl">
          <ac:chgData name="Hùng Bùi" userId="33e480aed346ed13" providerId="LiveId" clId="{6C3B068D-B8C0-4121-BD92-544432203E91}" dt="2024-08-03T08:27:04.264" v="717" actId="478"/>
          <ac:spMkLst>
            <pc:docMk/>
            <pc:sldMk cId="1525524077" sldId="281"/>
            <ac:spMk id="3" creationId="{00000000-0000-0000-0000-000000000000}"/>
          </ac:spMkLst>
        </pc:spChg>
        <pc:spChg chg="del topLvl">
          <ac:chgData name="Hùng Bùi" userId="33e480aed346ed13" providerId="LiveId" clId="{6C3B068D-B8C0-4121-BD92-544432203E91}" dt="2024-08-03T08:27:05.987" v="718" actId="478"/>
          <ac:spMkLst>
            <pc:docMk/>
            <pc:sldMk cId="1525524077" sldId="281"/>
            <ac:spMk id="4" creationId="{00000000-0000-0000-0000-000000000000}"/>
          </ac:spMkLst>
        </pc:spChg>
        <pc:spChg chg="add del mod">
          <ac:chgData name="Hùng Bùi" userId="33e480aed346ed13" providerId="LiveId" clId="{6C3B068D-B8C0-4121-BD92-544432203E91}" dt="2024-08-03T08:28:18.175" v="735"/>
          <ac:spMkLst>
            <pc:docMk/>
            <pc:sldMk cId="1525524077" sldId="281"/>
            <ac:spMk id="6" creationId="{21EC3CC7-0D22-DB8C-901E-4624989C8311}"/>
          </ac:spMkLst>
        </pc:spChg>
        <pc:spChg chg="add del mod">
          <ac:chgData name="Hùng Bùi" userId="33e480aed346ed13" providerId="LiveId" clId="{6C3B068D-B8C0-4121-BD92-544432203E91}" dt="2024-08-03T08:47:08.964" v="740"/>
          <ac:spMkLst>
            <pc:docMk/>
            <pc:sldMk cId="1525524077" sldId="281"/>
            <ac:spMk id="8" creationId="{BAD584FA-ACE2-F43F-2F4C-0EA02034C1CA}"/>
          </ac:spMkLst>
        </pc:spChg>
        <pc:spChg chg="del">
          <ac:chgData name="Hùng Bùi" userId="33e480aed346ed13" providerId="LiveId" clId="{6C3B068D-B8C0-4121-BD92-544432203E91}" dt="2024-08-03T08:27:17.049" v="725" actId="478"/>
          <ac:spMkLst>
            <pc:docMk/>
            <pc:sldMk cId="1525524077" sldId="281"/>
            <ac:spMk id="9" creationId="{00000000-0000-0000-0000-000000000000}"/>
          </ac:spMkLst>
        </pc:spChg>
        <pc:spChg chg="add mod">
          <ac:chgData name="Hùng Bùi" userId="33e480aed346ed13" providerId="LiveId" clId="{6C3B068D-B8C0-4121-BD92-544432203E91}" dt="2024-08-05T03:41:19.154" v="2581" actId="1076"/>
          <ac:spMkLst>
            <pc:docMk/>
            <pc:sldMk cId="1525524077" sldId="281"/>
            <ac:spMk id="13" creationId="{2F710A1A-BED1-5928-9CB5-64158C06352D}"/>
          </ac:spMkLst>
        </pc:spChg>
        <pc:spChg chg="del">
          <ac:chgData name="Hùng Bùi" userId="33e480aed346ed13" providerId="LiveId" clId="{6C3B068D-B8C0-4121-BD92-544432203E91}" dt="2024-08-03T08:27:20.034" v="726" actId="478"/>
          <ac:spMkLst>
            <pc:docMk/>
            <pc:sldMk cId="1525524077" sldId="281"/>
            <ac:spMk id="14" creationId="{00000000-0000-0000-0000-000000000000}"/>
          </ac:spMkLst>
        </pc:spChg>
        <pc:spChg chg="add mod">
          <ac:chgData name="Hùng Bùi" userId="33e480aed346ed13" providerId="LiveId" clId="{6C3B068D-B8C0-4121-BD92-544432203E91}" dt="2024-08-05T03:41:06.952" v="2578" actId="1076"/>
          <ac:spMkLst>
            <pc:docMk/>
            <pc:sldMk cId="1525524077" sldId="281"/>
            <ac:spMk id="19" creationId="{51213167-58FA-CDF7-7BA2-9A6879A06868}"/>
          </ac:spMkLst>
        </pc:spChg>
        <pc:spChg chg="del">
          <ac:chgData name="Hùng Bùi" userId="33e480aed346ed13" providerId="LiveId" clId="{6C3B068D-B8C0-4121-BD92-544432203E91}" dt="2024-08-03T08:27:21.683" v="727" actId="478"/>
          <ac:spMkLst>
            <pc:docMk/>
            <pc:sldMk cId="1525524077" sldId="281"/>
            <ac:spMk id="23" creationId="{00000000-0000-0000-0000-000000000000}"/>
          </ac:spMkLst>
        </pc:spChg>
        <pc:spChg chg="del">
          <ac:chgData name="Hùng Bùi" userId="33e480aed346ed13" providerId="LiveId" clId="{6C3B068D-B8C0-4121-BD92-544432203E91}" dt="2024-08-03T08:27:15.225" v="724" actId="478"/>
          <ac:spMkLst>
            <pc:docMk/>
            <pc:sldMk cId="1525524077" sldId="281"/>
            <ac:spMk id="28" creationId="{00000000-0000-0000-0000-000000000000}"/>
          </ac:spMkLst>
        </pc:spChg>
        <pc:grpChg chg="del">
          <ac:chgData name="Hùng Bùi" userId="33e480aed346ed13" providerId="LiveId" clId="{6C3B068D-B8C0-4121-BD92-544432203E91}" dt="2024-08-03T08:27:04.264" v="717" actId="478"/>
          <ac:grpSpMkLst>
            <pc:docMk/>
            <pc:sldMk cId="1525524077" sldId="281"/>
            <ac:grpSpMk id="2" creationId="{00000000-0000-0000-0000-000000000000}"/>
          </ac:grpSpMkLst>
        </pc:grpChg>
        <pc:picChg chg="add del mod">
          <ac:chgData name="Hùng Bùi" userId="33e480aed346ed13" providerId="LiveId" clId="{6C3B068D-B8C0-4121-BD92-544432203E91}" dt="2024-08-03T08:28:18.175" v="733" actId="478"/>
          <ac:picMkLst>
            <pc:docMk/>
            <pc:sldMk cId="1525524077" sldId="281"/>
            <ac:picMk id="7" creationId="{FD1CF148-9AE7-239C-7300-9F86A5BD7041}"/>
          </ac:picMkLst>
        </pc:picChg>
        <pc:picChg chg="add mod">
          <ac:chgData name="Hùng Bùi" userId="33e480aed346ed13" providerId="LiveId" clId="{6C3B068D-B8C0-4121-BD92-544432203E91}" dt="2024-08-03T08:47:44.802" v="746" actId="1076"/>
          <ac:picMkLst>
            <pc:docMk/>
            <pc:sldMk cId="1525524077" sldId="281"/>
            <ac:picMk id="11" creationId="{B99FECEF-9675-7E7C-64D6-4090CA63022D}"/>
          </ac:picMkLst>
        </pc:picChg>
        <pc:picChg chg="del">
          <ac:chgData name="Hùng Bùi" userId="33e480aed346ed13" providerId="LiveId" clId="{6C3B068D-B8C0-4121-BD92-544432203E91}" dt="2024-08-03T08:27:08.520" v="719" actId="478"/>
          <ac:picMkLst>
            <pc:docMk/>
            <pc:sldMk cId="1525524077" sldId="281"/>
            <ac:picMk id="12" creationId="{00000000-0000-0000-0000-000000000000}"/>
          </ac:picMkLst>
        </pc:picChg>
        <pc:picChg chg="del">
          <ac:chgData name="Hùng Bùi" userId="33e480aed346ed13" providerId="LiveId" clId="{6C3B068D-B8C0-4121-BD92-544432203E91}" dt="2024-08-03T08:27:12.343" v="723" actId="478"/>
          <ac:picMkLst>
            <pc:docMk/>
            <pc:sldMk cId="1525524077" sldId="281"/>
            <ac:picMk id="15" creationId="{00000000-0000-0000-0000-000000000000}"/>
          </ac:picMkLst>
        </pc:picChg>
        <pc:picChg chg="del">
          <ac:chgData name="Hùng Bùi" userId="33e480aed346ed13" providerId="LiveId" clId="{6C3B068D-B8C0-4121-BD92-544432203E91}" dt="2024-08-03T08:27:09.877" v="720" actId="478"/>
          <ac:picMkLst>
            <pc:docMk/>
            <pc:sldMk cId="1525524077" sldId="281"/>
            <ac:picMk id="16" creationId="{00000000-0000-0000-0000-000000000000}"/>
          </ac:picMkLst>
        </pc:picChg>
        <pc:picChg chg="del">
          <ac:chgData name="Hùng Bùi" userId="33e480aed346ed13" providerId="LiveId" clId="{6C3B068D-B8C0-4121-BD92-544432203E91}" dt="2024-08-03T08:27:10.803" v="721" actId="478"/>
          <ac:picMkLst>
            <pc:docMk/>
            <pc:sldMk cId="1525524077" sldId="281"/>
            <ac:picMk id="17" creationId="{00000000-0000-0000-0000-000000000000}"/>
          </ac:picMkLst>
        </pc:picChg>
        <pc:picChg chg="del">
          <ac:chgData name="Hùng Bùi" userId="33e480aed346ed13" providerId="LiveId" clId="{6C3B068D-B8C0-4121-BD92-544432203E91}" dt="2024-08-03T08:27:11.473" v="722" actId="478"/>
          <ac:picMkLst>
            <pc:docMk/>
            <pc:sldMk cId="1525524077" sldId="281"/>
            <ac:picMk id="18" creationId="{00000000-0000-0000-0000-000000000000}"/>
          </ac:picMkLst>
        </pc:picChg>
      </pc:sldChg>
      <pc:sldChg chg="modSp mod modAnim">
        <pc:chgData name="Hùng Bùi" userId="33e480aed346ed13" providerId="LiveId" clId="{6C3B068D-B8C0-4121-BD92-544432203E91}" dt="2024-08-05T14:56:18.976" v="2613"/>
        <pc:sldMkLst>
          <pc:docMk/>
          <pc:sldMk cId="2892724487" sldId="282"/>
        </pc:sldMkLst>
        <pc:spChg chg="mod">
          <ac:chgData name="Hùng Bùi" userId="33e480aed346ed13" providerId="LiveId" clId="{6C3B068D-B8C0-4121-BD92-544432203E91}" dt="2024-08-03T07:50:20.209" v="383" actId="1076"/>
          <ac:spMkLst>
            <pc:docMk/>
            <pc:sldMk cId="2892724487" sldId="282"/>
            <ac:spMk id="3" creationId="{00000000-0000-0000-0000-000000000000}"/>
          </ac:spMkLst>
        </pc:spChg>
      </pc:sldChg>
      <pc:sldChg chg="add del ord">
        <pc:chgData name="Hùng Bùi" userId="33e480aed346ed13" providerId="LiveId" clId="{6C3B068D-B8C0-4121-BD92-544432203E91}" dt="2024-08-03T09:13:21.268" v="882" actId="2696"/>
        <pc:sldMkLst>
          <pc:docMk/>
          <pc:sldMk cId="1883325277" sldId="283"/>
        </pc:sldMkLst>
      </pc:sldChg>
      <pc:sldChg chg="addSp delSp modSp del mod">
        <pc:chgData name="Hùng Bùi" userId="33e480aed346ed13" providerId="LiveId" clId="{6C3B068D-B8C0-4121-BD92-544432203E91}" dt="2024-08-03T07:53:02.855" v="391" actId="47"/>
        <pc:sldMkLst>
          <pc:docMk/>
          <pc:sldMk cId="0" sldId="284"/>
        </pc:sldMkLst>
        <pc:spChg chg="add del mod">
          <ac:chgData name="Hùng Bùi" userId="33e480aed346ed13" providerId="LiveId" clId="{6C3B068D-B8C0-4121-BD92-544432203E91}" dt="2024-08-03T07:52:56.953" v="390"/>
          <ac:spMkLst>
            <pc:docMk/>
            <pc:sldMk cId="0" sldId="284"/>
            <ac:spMk id="2" creationId="{2DF6E454-6BF2-9440-835A-24EB535ECEB2}"/>
          </ac:spMkLst>
        </pc:spChg>
      </pc:sldChg>
      <pc:sldChg chg="addSp delSp modSp add del mod addAnim delAnim modAnim">
        <pc:chgData name="Hùng Bùi" userId="33e480aed346ed13" providerId="LiveId" clId="{6C3B068D-B8C0-4121-BD92-544432203E91}" dt="2024-08-03T08:48:21.876" v="753" actId="2696"/>
        <pc:sldMkLst>
          <pc:docMk/>
          <pc:sldMk cId="0" sldId="285"/>
        </pc:sldMkLst>
        <pc:spChg chg="add del mod">
          <ac:chgData name="Hùng Bùi" userId="33e480aed346ed13" providerId="LiveId" clId="{6C3B068D-B8C0-4121-BD92-544432203E91}" dt="2024-08-03T07:54:21.522" v="403" actId="47"/>
          <ac:spMkLst>
            <pc:docMk/>
            <pc:sldMk cId="0" sldId="285"/>
            <ac:spMk id="2" creationId="{E039E0E9-7C4B-2424-3650-8AD0F4576515}"/>
          </ac:spMkLst>
        </pc:spChg>
        <pc:spChg chg="add mod">
          <ac:chgData name="Hùng Bùi" userId="33e480aed346ed13" providerId="LiveId" clId="{6C3B068D-B8C0-4121-BD92-544432203E91}" dt="2024-08-03T07:59:04.719" v="515" actId="1076"/>
          <ac:spMkLst>
            <pc:docMk/>
            <pc:sldMk cId="0" sldId="285"/>
            <ac:spMk id="8" creationId="{E38EA54F-E10F-048B-3413-1FB3560EEE2D}"/>
          </ac:spMkLst>
        </pc:spChg>
        <pc:spChg chg="add mod">
          <ac:chgData name="Hùng Bùi" userId="33e480aed346ed13" providerId="LiveId" clId="{6C3B068D-B8C0-4121-BD92-544432203E91}" dt="2024-08-03T07:59:27.924" v="518" actId="1076"/>
          <ac:spMkLst>
            <pc:docMk/>
            <pc:sldMk cId="0" sldId="285"/>
            <ac:spMk id="9" creationId="{4546A5B3-5CCA-D0FD-B7B3-ACF9F2A27D36}"/>
          </ac:spMkLst>
        </pc:spChg>
        <pc:picChg chg="add del mod">
          <ac:chgData name="Hùng Bùi" userId="33e480aed346ed13" providerId="LiveId" clId="{6C3B068D-B8C0-4121-BD92-544432203E91}" dt="2024-08-03T07:54:44.815" v="405" actId="478"/>
          <ac:picMkLst>
            <pc:docMk/>
            <pc:sldMk cId="0" sldId="285"/>
            <ac:picMk id="3" creationId="{59CB2CA6-8A16-2185-B2B6-501E7D007BEF}"/>
          </ac:picMkLst>
        </pc:picChg>
        <pc:picChg chg="add mod">
          <ac:chgData name="Hùng Bùi" userId="33e480aed346ed13" providerId="LiveId" clId="{6C3B068D-B8C0-4121-BD92-544432203E91}" dt="2024-08-03T07:54:20.449" v="401" actId="14100"/>
          <ac:picMkLst>
            <pc:docMk/>
            <pc:sldMk cId="0" sldId="285"/>
            <ac:picMk id="4" creationId="{E03E603E-4125-9D3B-9D84-35ED5BE285BF}"/>
          </ac:picMkLst>
        </pc:picChg>
        <pc:picChg chg="add mod">
          <ac:chgData name="Hùng Bùi" userId="33e480aed346ed13" providerId="LiveId" clId="{6C3B068D-B8C0-4121-BD92-544432203E91}" dt="2024-08-03T07:58:58.099" v="514" actId="1076"/>
          <ac:picMkLst>
            <pc:docMk/>
            <pc:sldMk cId="0" sldId="285"/>
            <ac:picMk id="6" creationId="{C21A48BE-0839-53FE-55C9-A902AFB01F3A}"/>
          </ac:picMkLst>
        </pc:picChg>
        <pc:picChg chg="add mod">
          <ac:chgData name="Hùng Bùi" userId="33e480aed346ed13" providerId="LiveId" clId="{6C3B068D-B8C0-4121-BD92-544432203E91}" dt="2024-08-03T08:00:40.993" v="527" actId="1076"/>
          <ac:picMkLst>
            <pc:docMk/>
            <pc:sldMk cId="0" sldId="285"/>
            <ac:picMk id="10" creationId="{C3D736A0-642A-34D3-1A39-8CE0BA051FDA}"/>
          </ac:picMkLst>
        </pc:picChg>
        <pc:picChg chg="del mod">
          <ac:chgData name="Hùng Bùi" userId="33e480aed346ed13" providerId="LiveId" clId="{6C3B068D-B8C0-4121-BD92-544432203E91}" dt="2024-08-03T08:00:19.191" v="522" actId="478"/>
          <ac:picMkLst>
            <pc:docMk/>
            <pc:sldMk cId="0" sldId="285"/>
            <ac:picMk id="25" creationId="{898FF0BA-69A9-D80E-628A-991FACC3D885}"/>
          </ac:picMkLst>
        </pc:picChg>
      </pc:sldChg>
      <pc:sldChg chg="modSp add del mod">
        <pc:chgData name="Hùng Bùi" userId="33e480aed346ed13" providerId="LiveId" clId="{6C3B068D-B8C0-4121-BD92-544432203E91}" dt="2024-08-03T08:13:53.786" v="661" actId="2696"/>
        <pc:sldMkLst>
          <pc:docMk/>
          <pc:sldMk cId="3695166865" sldId="286"/>
        </pc:sldMkLst>
        <pc:spChg chg="mod">
          <ac:chgData name="Hùng Bùi" userId="33e480aed346ed13" providerId="LiveId" clId="{6C3B068D-B8C0-4121-BD92-544432203E91}" dt="2024-08-03T08:09:24.027" v="638" actId="20577"/>
          <ac:spMkLst>
            <pc:docMk/>
            <pc:sldMk cId="3695166865" sldId="286"/>
            <ac:spMk id="8" creationId="{E38EA54F-E10F-048B-3413-1FB3560EEE2D}"/>
          </ac:spMkLst>
        </pc:spChg>
      </pc:sldChg>
      <pc:sldChg chg="del">
        <pc:chgData name="Hùng Bùi" userId="33e480aed346ed13" providerId="LiveId" clId="{6C3B068D-B8C0-4121-BD92-544432203E91}" dt="2024-08-03T13:55:07.609" v="1784" actId="2696"/>
        <pc:sldMkLst>
          <pc:docMk/>
          <pc:sldMk cId="3557655192" sldId="529"/>
        </pc:sldMkLst>
      </pc:sldChg>
      <pc:sldChg chg="delSp modSp mod delAnim">
        <pc:chgData name="Hùng Bùi" userId="33e480aed346ed13" providerId="LiveId" clId="{6C3B068D-B8C0-4121-BD92-544432203E91}" dt="2024-08-05T04:30:46.468" v="2606" actId="255"/>
        <pc:sldMkLst>
          <pc:docMk/>
          <pc:sldMk cId="1405748485" sldId="535"/>
        </pc:sldMkLst>
        <pc:spChg chg="mod">
          <ac:chgData name="Hùng Bùi" userId="33e480aed346ed13" providerId="LiveId" clId="{6C3B068D-B8C0-4121-BD92-544432203E91}" dt="2024-08-05T04:30:46.468" v="2606" actId="255"/>
          <ac:spMkLst>
            <pc:docMk/>
            <pc:sldMk cId="1405748485" sldId="535"/>
            <ac:spMk id="20" creationId="{742CDFB4-B523-C12C-F07B-F6BF9FBD7EE4}"/>
          </ac:spMkLst>
        </pc:spChg>
        <pc:picChg chg="del">
          <ac:chgData name="Hùng Bùi" userId="33e480aed346ed13" providerId="LiveId" clId="{6C3B068D-B8C0-4121-BD92-544432203E91}" dt="2024-08-03T11:07:27.142" v="1275" actId="478"/>
          <ac:picMkLst>
            <pc:docMk/>
            <pc:sldMk cId="1405748485" sldId="535"/>
            <ac:picMk id="21" creationId="{4FCBD424-3682-AD17-E2A8-8E551D3C3A38}"/>
          </ac:picMkLst>
        </pc:picChg>
      </pc:sldChg>
      <pc:sldChg chg="addSp delSp modSp mod ord modAnim">
        <pc:chgData name="Hùng Bùi" userId="33e480aed346ed13" providerId="LiveId" clId="{6C3B068D-B8C0-4121-BD92-544432203E91}" dt="2024-08-05T02:01:50.659" v="2573"/>
        <pc:sldMkLst>
          <pc:docMk/>
          <pc:sldMk cId="2214872978" sldId="540"/>
        </pc:sldMkLst>
        <pc:spChg chg="add mod">
          <ac:chgData name="Hùng Bùi" userId="33e480aed346ed13" providerId="LiveId" clId="{6C3B068D-B8C0-4121-BD92-544432203E91}" dt="2024-08-05T02:01:50.659" v="2573"/>
          <ac:spMkLst>
            <pc:docMk/>
            <pc:sldMk cId="2214872978" sldId="540"/>
            <ac:spMk id="2" creationId="{6BA7A874-CCA2-DF95-36B3-98913607F0B6}"/>
          </ac:spMkLst>
        </pc:spChg>
        <pc:spChg chg="add del mod">
          <ac:chgData name="Hùng Bùi" userId="33e480aed346ed13" providerId="LiveId" clId="{6C3B068D-B8C0-4121-BD92-544432203E91}" dt="2024-08-03T14:17:32.143" v="1863"/>
          <ac:spMkLst>
            <pc:docMk/>
            <pc:sldMk cId="2214872978" sldId="540"/>
            <ac:spMk id="4" creationId="{CEEDFD3C-4A2B-8610-101A-8C4588BCF8DD}"/>
          </ac:spMkLst>
        </pc:spChg>
        <pc:picChg chg="add mod">
          <ac:chgData name="Hùng Bùi" userId="33e480aed346ed13" providerId="LiveId" clId="{6C3B068D-B8C0-4121-BD92-544432203E91}" dt="2024-08-04T09:39:48.928" v="2532" actId="14100"/>
          <ac:picMkLst>
            <pc:docMk/>
            <pc:sldMk cId="2214872978" sldId="540"/>
            <ac:picMk id="8" creationId="{8897084F-CA8D-7596-C26A-B5C848D98CE0}"/>
          </ac:picMkLst>
        </pc:picChg>
        <pc:picChg chg="mod">
          <ac:chgData name="Hùng Bùi" userId="33e480aed346ed13" providerId="LiveId" clId="{6C3B068D-B8C0-4121-BD92-544432203E91}" dt="2024-08-03T10:21:52.699" v="1156" actId="1076"/>
          <ac:picMkLst>
            <pc:docMk/>
            <pc:sldMk cId="2214872978" sldId="540"/>
            <ac:picMk id="13" creationId="{38A61FA4-2234-9ACD-4691-872A6DDC2CC7}"/>
          </ac:picMkLst>
        </pc:picChg>
        <pc:picChg chg="mod">
          <ac:chgData name="Hùng Bùi" userId="33e480aed346ed13" providerId="LiveId" clId="{6C3B068D-B8C0-4121-BD92-544432203E91}" dt="2024-08-03T08:13:30.872" v="659" actId="1076"/>
          <ac:picMkLst>
            <pc:docMk/>
            <pc:sldMk cId="2214872978" sldId="540"/>
            <ac:picMk id="14" creationId="{94C722FA-37B0-7E7A-0A46-2A76D41658F0}"/>
          </ac:picMkLst>
        </pc:picChg>
      </pc:sldChg>
      <pc:sldChg chg="delSp add del mod ord">
        <pc:chgData name="Hùng Bùi" userId="33e480aed346ed13" providerId="LiveId" clId="{6C3B068D-B8C0-4121-BD92-544432203E91}" dt="2024-08-03T08:14:40.789" v="666" actId="47"/>
        <pc:sldMkLst>
          <pc:docMk/>
          <pc:sldMk cId="2717876640" sldId="541"/>
        </pc:sldMkLst>
        <pc:picChg chg="del">
          <ac:chgData name="Hùng Bùi" userId="33e480aed346ed13" providerId="LiveId" clId="{6C3B068D-B8C0-4121-BD92-544432203E91}" dt="2024-08-03T08:14:06.148" v="665" actId="478"/>
          <ac:picMkLst>
            <pc:docMk/>
            <pc:sldMk cId="2717876640" sldId="541"/>
            <ac:picMk id="9" creationId="{F6349096-770D-78E4-F4E1-338061FE5888}"/>
          </ac:picMkLst>
        </pc:picChg>
      </pc:sldChg>
      <pc:sldChg chg="addSp delSp modSp del mod modTransition modAnim">
        <pc:chgData name="Hùng Bùi" userId="33e480aed346ed13" providerId="LiveId" clId="{6C3B068D-B8C0-4121-BD92-544432203E91}" dt="2024-08-03T14:17:33.989" v="1864" actId="47"/>
        <pc:sldMkLst>
          <pc:docMk/>
          <pc:sldMk cId="3922550224" sldId="542"/>
        </pc:sldMkLst>
        <pc:spChg chg="del mod">
          <ac:chgData name="Hùng Bùi" userId="33e480aed346ed13" providerId="LiveId" clId="{6C3B068D-B8C0-4121-BD92-544432203E91}" dt="2024-08-03T08:20:11.786" v="673" actId="478"/>
          <ac:spMkLst>
            <pc:docMk/>
            <pc:sldMk cId="3922550224" sldId="542"/>
            <ac:spMk id="7" creationId="{00000000-0000-0000-0000-000000000000}"/>
          </ac:spMkLst>
        </pc:spChg>
        <pc:grpChg chg="mod">
          <ac:chgData name="Hùng Bùi" userId="33e480aed346ed13" providerId="LiveId" clId="{6C3B068D-B8C0-4121-BD92-544432203E91}" dt="2024-08-03T08:20:29.749" v="679" actId="1076"/>
          <ac:grpSpMkLst>
            <pc:docMk/>
            <pc:sldMk cId="3922550224" sldId="542"/>
            <ac:grpSpMk id="4" creationId="{00000000-0000-0000-0000-000000000000}"/>
          </ac:grpSpMkLst>
        </pc:grpChg>
        <pc:picChg chg="add mod">
          <ac:chgData name="Hùng Bùi" userId="33e480aed346ed13" providerId="LiveId" clId="{6C3B068D-B8C0-4121-BD92-544432203E91}" dt="2024-08-03T08:20:26.995" v="678" actId="1076"/>
          <ac:picMkLst>
            <pc:docMk/>
            <pc:sldMk cId="3922550224" sldId="542"/>
            <ac:picMk id="3" creationId="{8BB1B52D-1784-F169-E0A2-72134B278DD7}"/>
          </ac:picMkLst>
        </pc:picChg>
        <pc:picChg chg="del">
          <ac:chgData name="Hùng Bùi" userId="33e480aed346ed13" providerId="LiveId" clId="{6C3B068D-B8C0-4121-BD92-544432203E91}" dt="2024-08-03T08:20:09.599" v="672" actId="478"/>
          <ac:picMkLst>
            <pc:docMk/>
            <pc:sldMk cId="3922550224" sldId="542"/>
            <ac:picMk id="8" creationId="{00000000-0000-0000-0000-000000000000}"/>
          </ac:picMkLst>
        </pc:picChg>
      </pc:sldChg>
      <pc:sldChg chg="addSp delSp modSp add del mod ord">
        <pc:chgData name="Hùng Bùi" userId="33e480aed346ed13" providerId="LiveId" clId="{6C3B068D-B8C0-4121-BD92-544432203E91}" dt="2024-08-03T08:59:11.068" v="793" actId="2696"/>
        <pc:sldMkLst>
          <pc:docMk/>
          <pc:sldMk cId="3414749799" sldId="543"/>
        </pc:sldMkLst>
        <pc:spChg chg="add mod">
          <ac:chgData name="Hùng Bùi" userId="33e480aed346ed13" providerId="LiveId" clId="{6C3B068D-B8C0-4121-BD92-544432203E91}" dt="2024-08-03T08:24:13.074" v="698"/>
          <ac:spMkLst>
            <pc:docMk/>
            <pc:sldMk cId="3414749799" sldId="543"/>
            <ac:spMk id="3" creationId="{2418BC0F-F73A-C4DF-E5BE-E5B81BFFC95D}"/>
          </ac:spMkLst>
        </pc:spChg>
        <pc:spChg chg="add mod">
          <ac:chgData name="Hùng Bùi" userId="33e480aed346ed13" providerId="LiveId" clId="{6C3B068D-B8C0-4121-BD92-544432203E91}" dt="2024-08-03T08:24:27.438" v="710"/>
          <ac:spMkLst>
            <pc:docMk/>
            <pc:sldMk cId="3414749799" sldId="543"/>
            <ac:spMk id="4" creationId="{D324A042-D617-106D-B7E4-3404C55C83C7}"/>
          </ac:spMkLst>
        </pc:spChg>
        <pc:spChg chg="del mod">
          <ac:chgData name="Hùng Bùi" userId="33e480aed346ed13" providerId="LiveId" clId="{6C3B068D-B8C0-4121-BD92-544432203E91}" dt="2024-08-03T08:23:34.894" v="685" actId="478"/>
          <ac:spMkLst>
            <pc:docMk/>
            <pc:sldMk cId="3414749799" sldId="543"/>
            <ac:spMk id="8" creationId="{E38EA54F-E10F-048B-3413-1FB3560EEE2D}"/>
          </ac:spMkLst>
        </pc:spChg>
        <pc:spChg chg="mod">
          <ac:chgData name="Hùng Bùi" userId="33e480aed346ed13" providerId="LiveId" clId="{6C3B068D-B8C0-4121-BD92-544432203E91}" dt="2024-08-03T08:23:48.364" v="686" actId="1076"/>
          <ac:spMkLst>
            <pc:docMk/>
            <pc:sldMk cId="3414749799" sldId="543"/>
            <ac:spMk id="9" creationId="{4546A5B3-5CCA-D0FD-B7B3-ACF9F2A27D36}"/>
          </ac:spMkLst>
        </pc:spChg>
        <pc:picChg chg="del">
          <ac:chgData name="Hùng Bùi" userId="33e480aed346ed13" providerId="LiveId" clId="{6C3B068D-B8C0-4121-BD92-544432203E91}" dt="2024-08-03T08:23:32.695" v="683" actId="478"/>
          <ac:picMkLst>
            <pc:docMk/>
            <pc:sldMk cId="3414749799" sldId="543"/>
            <ac:picMk id="6" creationId="{C21A48BE-0839-53FE-55C9-A902AFB01F3A}"/>
          </ac:picMkLst>
        </pc:picChg>
      </pc:sldChg>
      <pc:sldChg chg="addSp delSp modSp add mod ord modAnim">
        <pc:chgData name="Hùng Bùi" userId="33e480aed346ed13" providerId="LiveId" clId="{6C3B068D-B8C0-4121-BD92-544432203E91}" dt="2024-08-04T14:53:41.308" v="2540"/>
        <pc:sldMkLst>
          <pc:docMk/>
          <pc:sldMk cId="2646791889" sldId="544"/>
        </pc:sldMkLst>
        <pc:spChg chg="add mod">
          <ac:chgData name="Hùng Bùi" userId="33e480aed346ed13" providerId="LiveId" clId="{6C3B068D-B8C0-4121-BD92-544432203E91}" dt="2024-08-03T13:18:57.318" v="1406" actId="1076"/>
          <ac:spMkLst>
            <pc:docMk/>
            <pc:sldMk cId="2646791889" sldId="544"/>
            <ac:spMk id="2" creationId="{8A06D813-BD52-97D7-CC4B-4D04F106356E}"/>
          </ac:spMkLst>
        </pc:spChg>
        <pc:spChg chg="add mod">
          <ac:chgData name="Hùng Bùi" userId="33e480aed346ed13" providerId="LiveId" clId="{6C3B068D-B8C0-4121-BD92-544432203E91}" dt="2024-08-03T13:20:08.525" v="1425" actId="1076"/>
          <ac:spMkLst>
            <pc:docMk/>
            <pc:sldMk cId="2646791889" sldId="544"/>
            <ac:spMk id="3" creationId="{7C882AA7-CF69-930D-7A1B-1569DC911D47}"/>
          </ac:spMkLst>
        </pc:spChg>
        <pc:spChg chg="add mod">
          <ac:chgData name="Hùng Bùi" userId="33e480aed346ed13" providerId="LiveId" clId="{6C3B068D-B8C0-4121-BD92-544432203E91}" dt="2024-08-03T13:21:44.891" v="1457" actId="1036"/>
          <ac:spMkLst>
            <pc:docMk/>
            <pc:sldMk cId="2646791889" sldId="544"/>
            <ac:spMk id="4" creationId="{7B7AC179-3FEE-B9AD-C040-E904228AC4A1}"/>
          </ac:spMkLst>
        </pc:spChg>
        <pc:spChg chg="del mod">
          <ac:chgData name="Hùng Bùi" userId="33e480aed346ed13" providerId="LiveId" clId="{6C3B068D-B8C0-4121-BD92-544432203E91}" dt="2024-08-03T08:48:50.351" v="761"/>
          <ac:spMkLst>
            <pc:docMk/>
            <pc:sldMk cId="2646791889" sldId="544"/>
            <ac:spMk id="13" creationId="{2F710A1A-BED1-5928-9CB5-64158C06352D}"/>
          </ac:spMkLst>
        </pc:spChg>
        <pc:spChg chg="mod">
          <ac:chgData name="Hùng Bùi" userId="33e480aed346ed13" providerId="LiveId" clId="{6C3B068D-B8C0-4121-BD92-544432203E91}" dt="2024-08-03T08:49:47.836" v="790" actId="1076"/>
          <ac:spMkLst>
            <pc:docMk/>
            <pc:sldMk cId="2646791889" sldId="544"/>
            <ac:spMk id="19" creationId="{51213167-58FA-CDF7-7BA2-9A6879A06868}"/>
          </ac:spMkLst>
        </pc:spChg>
        <pc:picChg chg="del">
          <ac:chgData name="Hùng Bùi" userId="33e480aed346ed13" providerId="LiveId" clId="{6C3B068D-B8C0-4121-BD92-544432203E91}" dt="2024-08-03T08:48:44.626" v="758" actId="478"/>
          <ac:picMkLst>
            <pc:docMk/>
            <pc:sldMk cId="2646791889" sldId="544"/>
            <ac:picMk id="11" creationId="{B99FECEF-9675-7E7C-64D6-4090CA63022D}"/>
          </ac:picMkLst>
        </pc:picChg>
      </pc:sldChg>
      <pc:sldChg chg="add del">
        <pc:chgData name="Hùng Bùi" userId="33e480aed346ed13" providerId="LiveId" clId="{6C3B068D-B8C0-4121-BD92-544432203E91}" dt="2024-08-03T08:59:08.513" v="792" actId="2696"/>
        <pc:sldMkLst>
          <pc:docMk/>
          <pc:sldMk cId="2377035479" sldId="545"/>
        </pc:sldMkLst>
      </pc:sldChg>
      <pc:sldChg chg="modSp add del mod">
        <pc:chgData name="Hùng Bùi" userId="33e480aed346ed13" providerId="LiveId" clId="{6C3B068D-B8C0-4121-BD92-544432203E91}" dt="2024-08-03T09:42:47.033" v="1042" actId="2696"/>
        <pc:sldMkLst>
          <pc:docMk/>
          <pc:sldMk cId="2628750665" sldId="545"/>
        </pc:sldMkLst>
        <pc:spChg chg="mod">
          <ac:chgData name="Hùng Bùi" userId="33e480aed346ed13" providerId="LiveId" clId="{6C3B068D-B8C0-4121-BD92-544432203E91}" dt="2024-08-03T09:12:49.891" v="881" actId="1076"/>
          <ac:spMkLst>
            <pc:docMk/>
            <pc:sldMk cId="2628750665" sldId="545"/>
            <ac:spMk id="19" creationId="{51213167-58FA-CDF7-7BA2-9A6879A06868}"/>
          </ac:spMkLst>
        </pc:spChg>
      </pc:sldChg>
      <pc:sldChg chg="addSp delSp modSp add mod ord modAnim">
        <pc:chgData name="Hùng Bùi" userId="33e480aed346ed13" providerId="LiveId" clId="{6C3B068D-B8C0-4121-BD92-544432203E91}" dt="2024-08-03T14:10:54.878" v="1846" actId="207"/>
        <pc:sldMkLst>
          <pc:docMk/>
          <pc:sldMk cId="2442756577" sldId="546"/>
        </pc:sldMkLst>
        <pc:spChg chg="add mod">
          <ac:chgData name="Hùng Bùi" userId="33e480aed346ed13" providerId="LiveId" clId="{6C3B068D-B8C0-4121-BD92-544432203E91}" dt="2024-08-03T14:10:54.878" v="1846" actId="207"/>
          <ac:spMkLst>
            <pc:docMk/>
            <pc:sldMk cId="2442756577" sldId="546"/>
            <ac:spMk id="3" creationId="{2B2ED0DC-5496-6B9A-4BCD-08573A8BC444}"/>
          </ac:spMkLst>
        </pc:spChg>
        <pc:spChg chg="del">
          <ac:chgData name="Hùng Bùi" userId="33e480aed346ed13" providerId="LiveId" clId="{6C3B068D-B8C0-4121-BD92-544432203E91}" dt="2024-08-03T09:16:35.496" v="887" actId="478"/>
          <ac:spMkLst>
            <pc:docMk/>
            <pc:sldMk cId="2442756577" sldId="546"/>
            <ac:spMk id="13" creationId="{2F710A1A-BED1-5928-9CB5-64158C06352D}"/>
          </ac:spMkLst>
        </pc:spChg>
        <pc:spChg chg="del">
          <ac:chgData name="Hùng Bùi" userId="33e480aed346ed13" providerId="LiveId" clId="{6C3B068D-B8C0-4121-BD92-544432203E91}" dt="2024-08-03T09:16:36.827" v="888" actId="478"/>
          <ac:spMkLst>
            <pc:docMk/>
            <pc:sldMk cId="2442756577" sldId="546"/>
            <ac:spMk id="19" creationId="{51213167-58FA-CDF7-7BA2-9A6879A06868}"/>
          </ac:spMkLst>
        </pc:spChg>
        <pc:picChg chg="add mod">
          <ac:chgData name="Hùng Bùi" userId="33e480aed346ed13" providerId="LiveId" clId="{6C3B068D-B8C0-4121-BD92-544432203E91}" dt="2024-08-03T09:17:09.379" v="894" actId="1076"/>
          <ac:picMkLst>
            <pc:docMk/>
            <pc:sldMk cId="2442756577" sldId="546"/>
            <ac:picMk id="2" creationId="{6E3CD5DD-BAA2-60CF-0901-EB3F65EBD97B}"/>
          </ac:picMkLst>
        </pc:picChg>
        <pc:picChg chg="del">
          <ac:chgData name="Hùng Bùi" userId="33e480aed346ed13" providerId="LiveId" clId="{6C3B068D-B8C0-4121-BD92-544432203E91}" dt="2024-08-03T09:16:33.838" v="886" actId="478"/>
          <ac:picMkLst>
            <pc:docMk/>
            <pc:sldMk cId="2442756577" sldId="546"/>
            <ac:picMk id="11" creationId="{B99FECEF-9675-7E7C-64D6-4090CA63022D}"/>
          </ac:picMkLst>
        </pc:picChg>
      </pc:sldChg>
      <pc:sldChg chg="addSp delSp modSp add del mod modAnim">
        <pc:chgData name="Hùng Bùi" userId="33e480aed346ed13" providerId="LiveId" clId="{6C3B068D-B8C0-4121-BD92-544432203E91}" dt="2024-08-04T15:23:22.202" v="2544" actId="2696"/>
        <pc:sldMkLst>
          <pc:docMk/>
          <pc:sldMk cId="281359109" sldId="547"/>
        </pc:sldMkLst>
        <pc:spChg chg="add del mod">
          <ac:chgData name="Hùng Bùi" userId="33e480aed346ed13" providerId="LiveId" clId="{6C3B068D-B8C0-4121-BD92-544432203E91}" dt="2024-08-03T09:21:15.320" v="907"/>
          <ac:spMkLst>
            <pc:docMk/>
            <pc:sldMk cId="281359109" sldId="547"/>
            <ac:spMk id="2" creationId="{7AFED0A4-1968-91FC-6AE2-E37768148BFC}"/>
          </ac:spMkLst>
        </pc:spChg>
        <pc:spChg chg="add del mod">
          <ac:chgData name="Hùng Bùi" userId="33e480aed346ed13" providerId="LiveId" clId="{6C3B068D-B8C0-4121-BD92-544432203E91}" dt="2024-08-03T09:40:06.892" v="967" actId="478"/>
          <ac:spMkLst>
            <pc:docMk/>
            <pc:sldMk cId="281359109" sldId="547"/>
            <ac:spMk id="4" creationId="{294E64E4-8C5D-B48A-1514-9630046A5B3E}"/>
          </ac:spMkLst>
        </pc:spChg>
        <pc:spChg chg="mod">
          <ac:chgData name="Hùng Bùi" userId="33e480aed346ed13" providerId="LiveId" clId="{6C3B068D-B8C0-4121-BD92-544432203E91}" dt="2024-08-03T09:42:59.341" v="1043" actId="207"/>
          <ac:spMkLst>
            <pc:docMk/>
            <pc:sldMk cId="281359109" sldId="547"/>
            <ac:spMk id="19" creationId="{51213167-58FA-CDF7-7BA2-9A6879A06868}"/>
          </ac:spMkLst>
        </pc:spChg>
        <pc:picChg chg="add del mod">
          <ac:chgData name="Hùng Bùi" userId="33e480aed346ed13" providerId="LiveId" clId="{6C3B068D-B8C0-4121-BD92-544432203E91}" dt="2024-08-03T09:21:19.533" v="908" actId="478"/>
          <ac:picMkLst>
            <pc:docMk/>
            <pc:sldMk cId="281359109" sldId="547"/>
            <ac:picMk id="3" creationId="{FAEC990B-2C9D-3353-B6BC-BDE261F8D474}"/>
          </ac:picMkLst>
        </pc:picChg>
      </pc:sldChg>
      <pc:sldChg chg="delSp modSp add del mod">
        <pc:chgData name="Hùng Bùi" userId="33e480aed346ed13" providerId="LiveId" clId="{6C3B068D-B8C0-4121-BD92-544432203E91}" dt="2024-08-03T09:17:54.116" v="900" actId="2696"/>
        <pc:sldMkLst>
          <pc:docMk/>
          <pc:sldMk cId="1029044173" sldId="547"/>
        </pc:sldMkLst>
        <pc:spChg chg="del mod">
          <ac:chgData name="Hùng Bùi" userId="33e480aed346ed13" providerId="LiveId" clId="{6C3B068D-B8C0-4121-BD92-544432203E91}" dt="2024-08-03T09:17:49.229" v="899" actId="478"/>
          <ac:spMkLst>
            <pc:docMk/>
            <pc:sldMk cId="1029044173" sldId="547"/>
            <ac:spMk id="13" creationId="{2F710A1A-BED1-5928-9CB5-64158C06352D}"/>
          </ac:spMkLst>
        </pc:spChg>
        <pc:picChg chg="del">
          <ac:chgData name="Hùng Bùi" userId="33e480aed346ed13" providerId="LiveId" clId="{6C3B068D-B8C0-4121-BD92-544432203E91}" dt="2024-08-03T09:17:43.887" v="897" actId="478"/>
          <ac:picMkLst>
            <pc:docMk/>
            <pc:sldMk cId="1029044173" sldId="547"/>
            <ac:picMk id="11" creationId="{B99FECEF-9675-7E7C-64D6-4090CA63022D}"/>
          </ac:picMkLst>
        </pc:picChg>
      </pc:sldChg>
      <pc:sldChg chg="addSp delSp modSp add mod delAnim modAnim">
        <pc:chgData name="Hùng Bùi" userId="33e480aed346ed13" providerId="LiveId" clId="{6C3B068D-B8C0-4121-BD92-544432203E91}" dt="2024-08-06T00:38:17.776" v="2706" actId="1076"/>
        <pc:sldMkLst>
          <pc:docMk/>
          <pc:sldMk cId="286632997" sldId="548"/>
        </pc:sldMkLst>
        <pc:spChg chg="add mod">
          <ac:chgData name="Hùng Bùi" userId="33e480aed346ed13" providerId="LiveId" clId="{6C3B068D-B8C0-4121-BD92-544432203E91}" dt="2024-08-03T13:27:44.357" v="1571" actId="1076"/>
          <ac:spMkLst>
            <pc:docMk/>
            <pc:sldMk cId="286632997" sldId="548"/>
            <ac:spMk id="2" creationId="{E5FCF0D2-2609-F885-2FA5-9F8B64AEC71E}"/>
          </ac:spMkLst>
        </pc:spChg>
        <pc:spChg chg="add mod">
          <ac:chgData name="Hùng Bùi" userId="33e480aed346ed13" providerId="LiveId" clId="{6C3B068D-B8C0-4121-BD92-544432203E91}" dt="2024-08-03T13:28:40.394" v="1595" actId="1076"/>
          <ac:spMkLst>
            <pc:docMk/>
            <pc:sldMk cId="286632997" sldId="548"/>
            <ac:spMk id="3" creationId="{BD14666A-4D04-FAC9-3BC1-95F3C0958747}"/>
          </ac:spMkLst>
        </pc:spChg>
        <pc:spChg chg="add mod">
          <ac:chgData name="Hùng Bùi" userId="33e480aed346ed13" providerId="LiveId" clId="{6C3B068D-B8C0-4121-BD92-544432203E91}" dt="2024-08-03T13:29:38.259" v="1624" actId="1038"/>
          <ac:spMkLst>
            <pc:docMk/>
            <pc:sldMk cId="286632997" sldId="548"/>
            <ac:spMk id="4" creationId="{5C4567C1-AB5D-E61C-BD03-7F75A60E326B}"/>
          </ac:spMkLst>
        </pc:spChg>
        <pc:spChg chg="mod">
          <ac:chgData name="Hùng Bùi" userId="33e480aed346ed13" providerId="LiveId" clId="{6C3B068D-B8C0-4121-BD92-544432203E91}" dt="2024-08-03T13:25:13.267" v="1522" actId="1076"/>
          <ac:spMkLst>
            <pc:docMk/>
            <pc:sldMk cId="286632997" sldId="548"/>
            <ac:spMk id="5" creationId="{00000000-0000-0000-0000-000000000000}"/>
          </ac:spMkLst>
        </pc:spChg>
        <pc:spChg chg="add del mod">
          <ac:chgData name="Hùng Bùi" userId="33e480aed346ed13" providerId="LiveId" clId="{6C3B068D-B8C0-4121-BD92-544432203E91}" dt="2024-08-03T14:27:48.734" v="1956"/>
          <ac:spMkLst>
            <pc:docMk/>
            <pc:sldMk cId="286632997" sldId="548"/>
            <ac:spMk id="6" creationId="{EABF1928-A049-AEDC-2179-12DD73137E97}"/>
          </ac:spMkLst>
        </pc:spChg>
        <pc:spChg chg="add del mod">
          <ac:chgData name="Hùng Bùi" userId="33e480aed346ed13" providerId="LiveId" clId="{6C3B068D-B8C0-4121-BD92-544432203E91}" dt="2024-08-05T03:44:04.509" v="2598"/>
          <ac:spMkLst>
            <pc:docMk/>
            <pc:sldMk cId="286632997" sldId="548"/>
            <ac:spMk id="7" creationId="{5054DEA9-A0D7-869B-5343-D6B6AA547677}"/>
          </ac:spMkLst>
        </pc:spChg>
        <pc:spChg chg="mod">
          <ac:chgData name="Hùng Bùi" userId="33e480aed346ed13" providerId="LiveId" clId="{6C3B068D-B8C0-4121-BD92-544432203E91}" dt="2024-08-05T03:43:28.827" v="2587" actId="1076"/>
          <ac:spMkLst>
            <pc:docMk/>
            <pc:sldMk cId="286632997" sldId="548"/>
            <ac:spMk id="19" creationId="{51213167-58FA-CDF7-7BA2-9A6879A06868}"/>
          </ac:spMkLst>
        </pc:spChg>
        <pc:picChg chg="add del mod">
          <ac:chgData name="Hùng Bùi" userId="33e480aed346ed13" providerId="LiveId" clId="{6C3B068D-B8C0-4121-BD92-544432203E91}" dt="2024-08-05T03:43:15.228" v="2585" actId="478"/>
          <ac:picMkLst>
            <pc:docMk/>
            <pc:sldMk cId="286632997" sldId="548"/>
            <ac:picMk id="6" creationId="{07977C4F-35C3-F319-E93F-7D82CF2C8E92}"/>
          </ac:picMkLst>
        </pc:picChg>
        <pc:picChg chg="add mod">
          <ac:chgData name="Hùng Bùi" userId="33e480aed346ed13" providerId="LiveId" clId="{6C3B068D-B8C0-4121-BD92-544432203E91}" dt="2024-08-06T00:38:17.776" v="2706" actId="1076"/>
          <ac:picMkLst>
            <pc:docMk/>
            <pc:sldMk cId="286632997" sldId="548"/>
            <ac:picMk id="6" creationId="{CE8AC0A7-99EB-6275-C866-9C289CDE53BC}"/>
          </ac:picMkLst>
        </pc:picChg>
        <pc:picChg chg="add del mod">
          <ac:chgData name="Hùng Bùi" userId="33e480aed346ed13" providerId="LiveId" clId="{6C3B068D-B8C0-4121-BD92-544432203E91}" dt="2024-08-04T15:28:48.253" v="2545" actId="478"/>
          <ac:picMkLst>
            <pc:docMk/>
            <pc:sldMk cId="286632997" sldId="548"/>
            <ac:picMk id="7" creationId="{D6752978-CD99-B287-3ADA-D7378C52BC07}"/>
          </ac:picMkLst>
        </pc:picChg>
        <pc:picChg chg="add del mod">
          <ac:chgData name="Hùng Bùi" userId="33e480aed346ed13" providerId="LiveId" clId="{6C3B068D-B8C0-4121-BD92-544432203E91}" dt="2024-08-05T03:45:05.495" v="2600" actId="478"/>
          <ac:picMkLst>
            <pc:docMk/>
            <pc:sldMk cId="286632997" sldId="548"/>
            <ac:picMk id="8" creationId="{312A439D-AD9D-9245-9115-E1A5867288CF}"/>
          </ac:picMkLst>
        </pc:picChg>
        <pc:picChg chg="add del mod">
          <ac:chgData name="Hùng Bùi" userId="33e480aed346ed13" providerId="LiveId" clId="{6C3B068D-B8C0-4121-BD92-544432203E91}" dt="2024-08-06T00:38:02.559" v="2703" actId="478"/>
          <ac:picMkLst>
            <pc:docMk/>
            <pc:sldMk cId="286632997" sldId="548"/>
            <ac:picMk id="9" creationId="{5ED9B4EB-D957-3B0E-29C3-2F6F75959179}"/>
          </ac:picMkLst>
        </pc:picChg>
      </pc:sldChg>
      <pc:sldChg chg="add del ord">
        <pc:chgData name="Hùng Bùi" userId="33e480aed346ed13" providerId="LiveId" clId="{6C3B068D-B8C0-4121-BD92-544432203E91}" dt="2024-08-03T11:03:09.914" v="1261" actId="2696"/>
        <pc:sldMkLst>
          <pc:docMk/>
          <pc:sldMk cId="801414307" sldId="549"/>
        </pc:sldMkLst>
      </pc:sldChg>
      <pc:sldChg chg="modSp add del mod">
        <pc:chgData name="Hùng Bùi" userId="33e480aed346ed13" providerId="LiveId" clId="{6C3B068D-B8C0-4121-BD92-544432203E91}" dt="2024-08-03T13:22:06.855" v="1458" actId="47"/>
        <pc:sldMkLst>
          <pc:docMk/>
          <pc:sldMk cId="998515756" sldId="550"/>
        </pc:sldMkLst>
        <pc:spChg chg="mod">
          <ac:chgData name="Hùng Bùi" userId="33e480aed346ed13" providerId="LiveId" clId="{6C3B068D-B8C0-4121-BD92-544432203E91}" dt="2024-08-03T13:16:41.715" v="1391" actId="207"/>
          <ac:spMkLst>
            <pc:docMk/>
            <pc:sldMk cId="998515756" sldId="550"/>
            <ac:spMk id="19" creationId="{51213167-58FA-CDF7-7BA2-9A6879A06868}"/>
          </ac:spMkLst>
        </pc:spChg>
      </pc:sldChg>
      <pc:sldChg chg="add del">
        <pc:chgData name="Hùng Bùi" userId="33e480aed346ed13" providerId="LiveId" clId="{6C3B068D-B8C0-4121-BD92-544432203E91}" dt="2024-08-03T09:46:20.147" v="1064" actId="2696"/>
        <pc:sldMkLst>
          <pc:docMk/>
          <pc:sldMk cId="4263435068" sldId="551"/>
        </pc:sldMkLst>
      </pc:sldChg>
      <pc:sldChg chg="addSp delSp modSp add mod ord modAnim">
        <pc:chgData name="Hùng Bùi" userId="33e480aed346ed13" providerId="LiveId" clId="{6C3B068D-B8C0-4121-BD92-544432203E91}" dt="2024-08-04T15:50:46.016" v="2552" actId="1076"/>
        <pc:sldMkLst>
          <pc:docMk/>
          <pc:sldMk cId="3362966663" sldId="552"/>
        </pc:sldMkLst>
        <pc:spChg chg="mod">
          <ac:chgData name="Hùng Bùi" userId="33e480aed346ed13" providerId="LiveId" clId="{6C3B068D-B8C0-4121-BD92-544432203E91}" dt="2024-08-03T13:34:01.463" v="1648" actId="1076"/>
          <ac:spMkLst>
            <pc:docMk/>
            <pc:sldMk cId="3362966663" sldId="552"/>
            <ac:spMk id="19" creationId="{51213167-58FA-CDF7-7BA2-9A6879A06868}"/>
          </ac:spMkLst>
        </pc:spChg>
        <pc:picChg chg="add mod">
          <ac:chgData name="Hùng Bùi" userId="33e480aed346ed13" providerId="LiveId" clId="{6C3B068D-B8C0-4121-BD92-544432203E91}" dt="2024-08-03T13:35:54.864" v="1659" actId="1076"/>
          <ac:picMkLst>
            <pc:docMk/>
            <pc:sldMk cId="3362966663" sldId="552"/>
            <ac:picMk id="2" creationId="{8227EFBC-41E6-2F25-974E-8E07E33B8310}"/>
          </ac:picMkLst>
        </pc:picChg>
        <pc:picChg chg="add mod">
          <ac:chgData name="Hùng Bùi" userId="33e480aed346ed13" providerId="LiveId" clId="{6C3B068D-B8C0-4121-BD92-544432203E91}" dt="2024-08-03T13:30:58.945" v="1631" actId="1076"/>
          <ac:picMkLst>
            <pc:docMk/>
            <pc:sldMk cId="3362966663" sldId="552"/>
            <ac:picMk id="3" creationId="{4D8668D2-9D13-8171-2440-36F7B4CF5FA6}"/>
          </ac:picMkLst>
        </pc:picChg>
        <pc:picChg chg="add mod">
          <ac:chgData name="Hùng Bùi" userId="33e480aed346ed13" providerId="LiveId" clId="{6C3B068D-B8C0-4121-BD92-544432203E91}" dt="2024-08-04T15:50:46.016" v="2552" actId="1076"/>
          <ac:picMkLst>
            <pc:docMk/>
            <pc:sldMk cId="3362966663" sldId="552"/>
            <ac:picMk id="4" creationId="{66E8ECD7-0696-7023-685B-1E2D21770FFA}"/>
          </ac:picMkLst>
        </pc:picChg>
        <pc:picChg chg="add mod">
          <ac:chgData name="Hùng Bùi" userId="33e480aed346ed13" providerId="LiveId" clId="{6C3B068D-B8C0-4121-BD92-544432203E91}" dt="2024-08-04T15:50:01.524" v="2551" actId="1076"/>
          <ac:picMkLst>
            <pc:docMk/>
            <pc:sldMk cId="3362966663" sldId="552"/>
            <ac:picMk id="6" creationId="{ADC43D97-9C10-3D99-2EC5-A255B19FF0A8}"/>
          </ac:picMkLst>
        </pc:picChg>
        <pc:picChg chg="add del mod">
          <ac:chgData name="Hùng Bùi" userId="33e480aed346ed13" providerId="LiveId" clId="{6C3B068D-B8C0-4121-BD92-544432203E91}" dt="2024-08-03T10:54:03.914" v="1231" actId="478"/>
          <ac:picMkLst>
            <pc:docMk/>
            <pc:sldMk cId="3362966663" sldId="552"/>
            <ac:picMk id="7" creationId="{3FE2DD93-98BF-DD23-087B-CCC8DB9F976D}"/>
          </ac:picMkLst>
        </pc:picChg>
        <pc:picChg chg="add mod">
          <ac:chgData name="Hùng Bùi" userId="33e480aed346ed13" providerId="LiveId" clId="{6C3B068D-B8C0-4121-BD92-544432203E91}" dt="2024-08-03T13:30:53.065" v="1630" actId="1076"/>
          <ac:picMkLst>
            <pc:docMk/>
            <pc:sldMk cId="3362966663" sldId="552"/>
            <ac:picMk id="7" creationId="{6B87B329-5BC4-F18F-2500-0FC647C63E0D}"/>
          </ac:picMkLst>
        </pc:picChg>
        <pc:picChg chg="add mod">
          <ac:chgData name="Hùng Bùi" userId="33e480aed346ed13" providerId="LiveId" clId="{6C3B068D-B8C0-4121-BD92-544432203E91}" dt="2024-08-03T13:30:37.937" v="1628" actId="1076"/>
          <ac:picMkLst>
            <pc:docMk/>
            <pc:sldMk cId="3362966663" sldId="552"/>
            <ac:picMk id="8" creationId="{FD07FDEB-FD59-AC38-1411-46D49D6BC7E7}"/>
          </ac:picMkLst>
        </pc:picChg>
        <pc:picChg chg="add mod">
          <ac:chgData name="Hùng Bùi" userId="33e480aed346ed13" providerId="LiveId" clId="{6C3B068D-B8C0-4121-BD92-544432203E91}" dt="2024-08-03T13:31:23.913" v="1633" actId="1076"/>
          <ac:picMkLst>
            <pc:docMk/>
            <pc:sldMk cId="3362966663" sldId="552"/>
            <ac:picMk id="9" creationId="{3FF18D98-49C2-B174-2CB9-AEE5C96F3372}"/>
          </ac:picMkLst>
        </pc:picChg>
        <pc:picChg chg="add del mod">
          <ac:chgData name="Hùng Bùi" userId="33e480aed346ed13" providerId="LiveId" clId="{6C3B068D-B8C0-4121-BD92-544432203E91}" dt="2024-08-03T10:54:01.717" v="1229" actId="478"/>
          <ac:picMkLst>
            <pc:docMk/>
            <pc:sldMk cId="3362966663" sldId="552"/>
            <ac:picMk id="9" creationId="{913C70BC-6461-EA69-83CC-F73ABBA8F526}"/>
          </ac:picMkLst>
        </pc:picChg>
        <pc:picChg chg="add del mod">
          <ac:chgData name="Hùng Bùi" userId="33e480aed346ed13" providerId="LiveId" clId="{6C3B068D-B8C0-4121-BD92-544432203E91}" dt="2024-08-03T10:54:03.159" v="1230" actId="478"/>
          <ac:picMkLst>
            <pc:docMk/>
            <pc:sldMk cId="3362966663" sldId="552"/>
            <ac:picMk id="10" creationId="{83DB8110-BE27-851A-A5B0-370B9472E772}"/>
          </ac:picMkLst>
        </pc:picChg>
        <pc:picChg chg="add del mod">
          <ac:chgData name="Hùng Bùi" userId="33e480aed346ed13" providerId="LiveId" clId="{6C3B068D-B8C0-4121-BD92-544432203E91}" dt="2024-08-03T10:54:00.582" v="1228" actId="478"/>
          <ac:picMkLst>
            <pc:docMk/>
            <pc:sldMk cId="3362966663" sldId="552"/>
            <ac:picMk id="11" creationId="{53D8188D-D0AA-F73C-BE30-81EFC3905E46}"/>
          </ac:picMkLst>
        </pc:picChg>
        <pc:picChg chg="add del mod">
          <ac:chgData name="Hùng Bùi" userId="33e480aed346ed13" providerId="LiveId" clId="{6C3B068D-B8C0-4121-BD92-544432203E91}" dt="2024-08-03T10:54:04.744" v="1232" actId="478"/>
          <ac:picMkLst>
            <pc:docMk/>
            <pc:sldMk cId="3362966663" sldId="552"/>
            <ac:picMk id="12" creationId="{5B1E2D80-AA8F-A629-F4B5-9086F7042904}"/>
          </ac:picMkLst>
        </pc:picChg>
      </pc:sldChg>
      <pc:sldChg chg="addSp delSp modSp add mod ord delAnim modAnim">
        <pc:chgData name="Hùng Bùi" userId="33e480aed346ed13" providerId="LiveId" clId="{6C3B068D-B8C0-4121-BD92-544432203E91}" dt="2024-08-03T13:52:03.990" v="1783" actId="478"/>
        <pc:sldMkLst>
          <pc:docMk/>
          <pc:sldMk cId="411411353" sldId="553"/>
        </pc:sldMkLst>
        <pc:spChg chg="add mod">
          <ac:chgData name="Hùng Bùi" userId="33e480aed346ed13" providerId="LiveId" clId="{6C3B068D-B8C0-4121-BD92-544432203E91}" dt="2024-08-03T13:39:12.383" v="1705" actId="1076"/>
          <ac:spMkLst>
            <pc:docMk/>
            <pc:sldMk cId="411411353" sldId="553"/>
            <ac:spMk id="2" creationId="{34944F1B-3411-07BF-4490-42ED4E6B94FE}"/>
          </ac:spMkLst>
        </pc:spChg>
        <pc:spChg chg="add del mod">
          <ac:chgData name="Hùng Bùi" userId="33e480aed346ed13" providerId="LiveId" clId="{6C3B068D-B8C0-4121-BD92-544432203E91}" dt="2024-08-03T09:53:01.493" v="1120"/>
          <ac:spMkLst>
            <pc:docMk/>
            <pc:sldMk cId="411411353" sldId="553"/>
            <ac:spMk id="4" creationId="{16B3AFE4-D788-1F02-EA98-59F17708533C}"/>
          </ac:spMkLst>
        </pc:spChg>
        <pc:spChg chg="add mod">
          <ac:chgData name="Hùng Bùi" userId="33e480aed346ed13" providerId="LiveId" clId="{6C3B068D-B8C0-4121-BD92-544432203E91}" dt="2024-08-03T13:40:06.814" v="1716" actId="1076"/>
          <ac:spMkLst>
            <pc:docMk/>
            <pc:sldMk cId="411411353" sldId="553"/>
            <ac:spMk id="4" creationId="{DD3F7B47-0614-40E9-FDD9-70BE1E754420}"/>
          </ac:spMkLst>
        </pc:spChg>
        <pc:spChg chg="add mod">
          <ac:chgData name="Hùng Bùi" userId="33e480aed346ed13" providerId="LiveId" clId="{6C3B068D-B8C0-4121-BD92-544432203E91}" dt="2024-08-03T13:39:59.046" v="1715" actId="1076"/>
          <ac:spMkLst>
            <pc:docMk/>
            <pc:sldMk cId="411411353" sldId="553"/>
            <ac:spMk id="6" creationId="{798DB50F-4706-8724-2EE2-C3E80914F396}"/>
          </ac:spMkLst>
        </pc:spChg>
        <pc:spChg chg="add del mod">
          <ac:chgData name="Hùng Bùi" userId="33e480aed346ed13" providerId="LiveId" clId="{6C3B068D-B8C0-4121-BD92-544432203E91}" dt="2024-08-03T10:19:17.610" v="1147"/>
          <ac:spMkLst>
            <pc:docMk/>
            <pc:sldMk cId="411411353" sldId="553"/>
            <ac:spMk id="8" creationId="{2E06650B-9BF2-8EE1-9D03-C0DA66B53D55}"/>
          </ac:spMkLst>
        </pc:spChg>
        <pc:spChg chg="add mod">
          <ac:chgData name="Hùng Bùi" userId="33e480aed346ed13" providerId="LiveId" clId="{6C3B068D-B8C0-4121-BD92-544432203E91}" dt="2024-08-03T13:40:45.174" v="1724" actId="1076"/>
          <ac:spMkLst>
            <pc:docMk/>
            <pc:sldMk cId="411411353" sldId="553"/>
            <ac:spMk id="8" creationId="{EC182BC3-1CBC-F90D-2153-6BE6D896503B}"/>
          </ac:spMkLst>
        </pc:spChg>
        <pc:spChg chg="add mod">
          <ac:chgData name="Hùng Bùi" userId="33e480aed346ed13" providerId="LiveId" clId="{6C3B068D-B8C0-4121-BD92-544432203E91}" dt="2024-08-03T13:41:10.021" v="1729" actId="1076"/>
          <ac:spMkLst>
            <pc:docMk/>
            <pc:sldMk cId="411411353" sldId="553"/>
            <ac:spMk id="9" creationId="{CD18B343-2531-40C6-AB56-BC0600184F65}"/>
          </ac:spMkLst>
        </pc:spChg>
        <pc:spChg chg="add mod">
          <ac:chgData name="Hùng Bùi" userId="33e480aed346ed13" providerId="LiveId" clId="{6C3B068D-B8C0-4121-BD92-544432203E91}" dt="2024-08-03T13:41:43.494" v="1735" actId="1076"/>
          <ac:spMkLst>
            <pc:docMk/>
            <pc:sldMk cId="411411353" sldId="553"/>
            <ac:spMk id="10" creationId="{1668D00D-BF93-E407-2B11-12B2300345EC}"/>
          </ac:spMkLst>
        </pc:spChg>
        <pc:spChg chg="add mod">
          <ac:chgData name="Hùng Bùi" userId="33e480aed346ed13" providerId="LiveId" clId="{6C3B068D-B8C0-4121-BD92-544432203E91}" dt="2024-08-03T13:42:42.261" v="1749" actId="1076"/>
          <ac:spMkLst>
            <pc:docMk/>
            <pc:sldMk cId="411411353" sldId="553"/>
            <ac:spMk id="11" creationId="{E4E18FD1-40C2-A543-5EFF-0526614B4C74}"/>
          </ac:spMkLst>
        </pc:spChg>
        <pc:spChg chg="add mod">
          <ac:chgData name="Hùng Bùi" userId="33e480aed346ed13" providerId="LiveId" clId="{6C3B068D-B8C0-4121-BD92-544432203E91}" dt="2024-08-03T13:42:21.502" v="1743" actId="1076"/>
          <ac:spMkLst>
            <pc:docMk/>
            <pc:sldMk cId="411411353" sldId="553"/>
            <ac:spMk id="12" creationId="{3950AC59-C81D-9C12-6866-1E7143BF8AAB}"/>
          </ac:spMkLst>
        </pc:spChg>
        <pc:spChg chg="add mod">
          <ac:chgData name="Hùng Bùi" userId="33e480aed346ed13" providerId="LiveId" clId="{6C3B068D-B8C0-4121-BD92-544432203E91}" dt="2024-08-03T13:43:05.957" v="1756" actId="1076"/>
          <ac:spMkLst>
            <pc:docMk/>
            <pc:sldMk cId="411411353" sldId="553"/>
            <ac:spMk id="13" creationId="{DE22D24A-E305-DEF1-1E56-424A27464C56}"/>
          </ac:spMkLst>
        </pc:spChg>
        <pc:spChg chg="add mod">
          <ac:chgData name="Hùng Bùi" userId="33e480aed346ed13" providerId="LiveId" clId="{6C3B068D-B8C0-4121-BD92-544432203E91}" dt="2024-08-03T13:43:18.853" v="1760" actId="1076"/>
          <ac:spMkLst>
            <pc:docMk/>
            <pc:sldMk cId="411411353" sldId="553"/>
            <ac:spMk id="14" creationId="{DD83E765-CEAD-6428-7059-E0A521A35B47}"/>
          </ac:spMkLst>
        </pc:spChg>
        <pc:spChg chg="add del mod">
          <ac:chgData name="Hùng Bùi" userId="33e480aed346ed13" providerId="LiveId" clId="{6C3B068D-B8C0-4121-BD92-544432203E91}" dt="2024-08-03T13:37:53.999" v="1686" actId="1076"/>
          <ac:spMkLst>
            <pc:docMk/>
            <pc:sldMk cId="411411353" sldId="553"/>
            <ac:spMk id="19" creationId="{51213167-58FA-CDF7-7BA2-9A6879A06868}"/>
          </ac:spMkLst>
        </pc:spChg>
        <pc:picChg chg="add del mod">
          <ac:chgData name="Hùng Bùi" userId="33e480aed346ed13" providerId="LiveId" clId="{6C3B068D-B8C0-4121-BD92-544432203E91}" dt="2024-08-03T13:52:03.990" v="1783" actId="478"/>
          <ac:picMkLst>
            <pc:docMk/>
            <pc:sldMk cId="411411353" sldId="553"/>
            <ac:picMk id="3" creationId="{30083D1D-6F1E-58B4-FAC9-E1E2FD20AC45}"/>
          </ac:picMkLst>
        </pc:picChg>
        <pc:picChg chg="add del mod">
          <ac:chgData name="Hùng Bùi" userId="33e480aed346ed13" providerId="LiveId" clId="{6C3B068D-B8C0-4121-BD92-544432203E91}" dt="2024-08-03T13:36:57.656" v="1664" actId="478"/>
          <ac:picMkLst>
            <pc:docMk/>
            <pc:sldMk cId="411411353" sldId="553"/>
            <ac:picMk id="7" creationId="{5A79E818-FB68-3CB7-3D87-2BF413A095E7}"/>
          </ac:picMkLst>
        </pc:picChg>
      </pc:sldChg>
      <pc:sldChg chg="add del ord">
        <pc:chgData name="Hùng Bùi" userId="33e480aed346ed13" providerId="LiveId" clId="{6C3B068D-B8C0-4121-BD92-544432203E91}" dt="2024-08-03T11:03:26.104" v="1267" actId="2696"/>
        <pc:sldMkLst>
          <pc:docMk/>
          <pc:sldMk cId="1874292865" sldId="554"/>
        </pc:sldMkLst>
      </pc:sldChg>
      <pc:sldChg chg="addSp delSp modSp del mod">
        <pc:chgData name="Hùng Bùi" userId="33e480aed346ed13" providerId="LiveId" clId="{6C3B068D-B8C0-4121-BD92-544432203E91}" dt="2024-08-03T10:46:43.360" v="1227" actId="2696"/>
        <pc:sldMkLst>
          <pc:docMk/>
          <pc:sldMk cId="0" sldId="555"/>
        </pc:sldMkLst>
        <pc:picChg chg="add mod">
          <ac:chgData name="Hùng Bùi" userId="33e480aed346ed13" providerId="LiveId" clId="{6C3B068D-B8C0-4121-BD92-544432203E91}" dt="2024-08-03T10:44:18.586" v="1226" actId="14100"/>
          <ac:picMkLst>
            <pc:docMk/>
            <pc:sldMk cId="0" sldId="555"/>
            <ac:picMk id="2" creationId="{484E78D1-D181-0018-3F42-AF75BE948806}"/>
          </ac:picMkLst>
        </pc:picChg>
        <pc:picChg chg="del">
          <ac:chgData name="Hùng Bùi" userId="33e480aed346ed13" providerId="LiveId" clId="{6C3B068D-B8C0-4121-BD92-544432203E91}" dt="2024-08-03T10:19:55.269" v="1149" actId="478"/>
          <ac:picMkLst>
            <pc:docMk/>
            <pc:sldMk cId="0" sldId="555"/>
            <ac:picMk id="25" creationId="{898FF0BA-69A9-D80E-628A-991FACC3D885}"/>
          </ac:picMkLst>
        </pc:picChg>
      </pc:sldChg>
      <pc:sldChg chg="addSp delSp modSp add mod ord">
        <pc:chgData name="Hùng Bùi" userId="33e480aed346ed13" providerId="LiveId" clId="{6C3B068D-B8C0-4121-BD92-544432203E91}" dt="2024-08-03T10:27:10.906" v="1171" actId="1076"/>
        <pc:sldMkLst>
          <pc:docMk/>
          <pc:sldMk cId="2153376065" sldId="556"/>
        </pc:sldMkLst>
        <pc:spChg chg="add del mod">
          <ac:chgData name="Hùng Bùi" userId="33e480aed346ed13" providerId="LiveId" clId="{6C3B068D-B8C0-4121-BD92-544432203E91}" dt="2024-08-03T10:26:56.716" v="1167"/>
          <ac:spMkLst>
            <pc:docMk/>
            <pc:sldMk cId="2153376065" sldId="556"/>
            <ac:spMk id="2" creationId="{B6F55267-276D-A696-6D02-06EF7D1BEE4B}"/>
          </ac:spMkLst>
        </pc:spChg>
        <pc:spChg chg="del">
          <ac:chgData name="Hùng Bùi" userId="33e480aed346ed13" providerId="LiveId" clId="{6C3B068D-B8C0-4121-BD92-544432203E91}" dt="2024-08-03T10:26:49.575" v="1162" actId="478"/>
          <ac:spMkLst>
            <pc:docMk/>
            <pc:sldMk cId="2153376065" sldId="556"/>
            <ac:spMk id="5" creationId="{00000000-0000-0000-0000-000000000000}"/>
          </ac:spMkLst>
        </pc:spChg>
        <pc:spChg chg="del mod">
          <ac:chgData name="Hùng Bùi" userId="33e480aed346ed13" providerId="LiveId" clId="{6C3B068D-B8C0-4121-BD92-544432203E91}" dt="2024-08-03T10:26:51.645" v="1163" actId="478"/>
          <ac:spMkLst>
            <pc:docMk/>
            <pc:sldMk cId="2153376065" sldId="556"/>
            <ac:spMk id="19" creationId="{51213167-58FA-CDF7-7BA2-9A6879A06868}"/>
          </ac:spMkLst>
        </pc:spChg>
        <pc:picChg chg="add mod">
          <ac:chgData name="Hùng Bùi" userId="33e480aed346ed13" providerId="LiveId" clId="{6C3B068D-B8C0-4121-BD92-544432203E91}" dt="2024-08-03T10:27:10.906" v="1171" actId="1076"/>
          <ac:picMkLst>
            <pc:docMk/>
            <pc:sldMk cId="2153376065" sldId="556"/>
            <ac:picMk id="6" creationId="{C74F0B5E-E3CA-0059-5D18-F59931CFDBA2}"/>
          </ac:picMkLst>
        </pc:picChg>
      </pc:sldChg>
      <pc:sldChg chg="addSp delSp modSp add del mod ord delAnim modAnim">
        <pc:chgData name="Hùng Bùi" userId="33e480aed346ed13" providerId="LiveId" clId="{6C3B068D-B8C0-4121-BD92-544432203E91}" dt="2024-08-05T15:37:04.534" v="2620" actId="2696"/>
        <pc:sldMkLst>
          <pc:docMk/>
          <pc:sldMk cId="1275078943" sldId="557"/>
        </pc:sldMkLst>
        <pc:spChg chg="mod">
          <ac:chgData name="Hùng Bùi" userId="33e480aed346ed13" providerId="LiveId" clId="{6C3B068D-B8C0-4121-BD92-544432203E91}" dt="2024-08-05T04:31:07.160" v="2607" actId="255"/>
          <ac:spMkLst>
            <pc:docMk/>
            <pc:sldMk cId="1275078943" sldId="557"/>
            <ac:spMk id="20" creationId="{742CDFB4-B523-C12C-F07B-F6BF9FBD7EE4}"/>
          </ac:spMkLst>
        </pc:spChg>
        <pc:picChg chg="add mod">
          <ac:chgData name="Hùng Bùi" userId="33e480aed346ed13" providerId="LiveId" clId="{6C3B068D-B8C0-4121-BD92-544432203E91}" dt="2024-08-04T09:42:06.414" v="2539" actId="1076"/>
          <ac:picMkLst>
            <pc:docMk/>
            <pc:sldMk cId="1275078943" sldId="557"/>
            <ac:picMk id="15" creationId="{67EF8A07-35BE-C181-9092-BFA3E1AE0DAF}"/>
          </ac:picMkLst>
        </pc:picChg>
        <pc:picChg chg="del">
          <ac:chgData name="Hùng Bùi" userId="33e480aed346ed13" providerId="LiveId" clId="{6C3B068D-B8C0-4121-BD92-544432203E91}" dt="2024-08-03T11:07:22.902" v="1274" actId="478"/>
          <ac:picMkLst>
            <pc:docMk/>
            <pc:sldMk cId="1275078943" sldId="557"/>
            <ac:picMk id="21" creationId="{4FCBD424-3682-AD17-E2A8-8E551D3C3A38}"/>
          </ac:picMkLst>
        </pc:picChg>
      </pc:sldChg>
      <pc:sldChg chg="delSp add del ord">
        <pc:chgData name="Hùng Bùi" userId="33e480aed346ed13" providerId="LiveId" clId="{6C3B068D-B8C0-4121-BD92-544432203E91}" dt="2024-08-03T10:55:57.673" v="1238" actId="47"/>
        <pc:sldMkLst>
          <pc:docMk/>
          <pc:sldMk cId="2576635300" sldId="558"/>
        </pc:sldMkLst>
        <pc:picChg chg="del">
          <ac:chgData name="Hùng Bùi" userId="33e480aed346ed13" providerId="LiveId" clId="{6C3B068D-B8C0-4121-BD92-544432203E91}" dt="2024-08-03T10:55:45.979" v="1236" actId="478"/>
          <ac:picMkLst>
            <pc:docMk/>
            <pc:sldMk cId="2576635300" sldId="558"/>
            <ac:picMk id="14" creationId="{03F89767-0C9C-A4A8-FAD9-862814CC0111}"/>
          </ac:picMkLst>
        </pc:picChg>
      </pc:sldChg>
      <pc:sldChg chg="new ord">
        <pc:chgData name="Hùng Bùi" userId="33e480aed346ed13" providerId="LiveId" clId="{6C3B068D-B8C0-4121-BD92-544432203E91}" dt="2024-08-04T08:06:20.038" v="1976"/>
        <pc:sldMkLst>
          <pc:docMk/>
          <pc:sldMk cId="1231732964" sldId="559"/>
        </pc:sldMkLst>
      </pc:sldChg>
      <pc:sldChg chg="add del ord modTransition">
        <pc:chgData name="Hùng Bùi" userId="33e480aed346ed13" providerId="LiveId" clId="{6C3B068D-B8C0-4121-BD92-544432203E91}" dt="2024-08-03T14:24:59.216" v="1947" actId="2696"/>
        <pc:sldMkLst>
          <pc:docMk/>
          <pc:sldMk cId="1420805321" sldId="560"/>
        </pc:sldMkLst>
      </pc:sldChg>
      <pc:sldChg chg="add del ord">
        <pc:chgData name="Hùng Bùi" userId="33e480aed346ed13" providerId="LiveId" clId="{6C3B068D-B8C0-4121-BD92-544432203E91}" dt="2024-08-03T11:06:20.721" v="1273" actId="2696"/>
        <pc:sldMkLst>
          <pc:docMk/>
          <pc:sldMk cId="1071925123" sldId="561"/>
        </pc:sldMkLst>
      </pc:sldChg>
      <pc:sldChg chg="add del ord">
        <pc:chgData name="Hùng Bùi" userId="33e480aed346ed13" providerId="LiveId" clId="{6C3B068D-B8C0-4121-BD92-544432203E91}" dt="2024-08-03T14:27:52.243" v="1957" actId="2696"/>
        <pc:sldMkLst>
          <pc:docMk/>
          <pc:sldMk cId="4115480611" sldId="562"/>
        </pc:sldMkLst>
      </pc:sldChg>
      <pc:sldChg chg="add del ord">
        <pc:chgData name="Hùng Bùi" userId="33e480aed346ed13" providerId="LiveId" clId="{6C3B068D-B8C0-4121-BD92-544432203E91}" dt="2024-08-03T13:48:23.876" v="1766" actId="47"/>
        <pc:sldMkLst>
          <pc:docMk/>
          <pc:sldMk cId="100448674" sldId="563"/>
        </pc:sldMkLst>
      </pc:sldChg>
      <pc:sldChg chg="addSp modSp new del mod modAnim">
        <pc:chgData name="Hùng Bùi" userId="33e480aed346ed13" providerId="LiveId" clId="{6C3B068D-B8C0-4121-BD92-544432203E91}" dt="2024-08-03T13:55:48.324" v="1785" actId="2696"/>
        <pc:sldMkLst>
          <pc:docMk/>
          <pc:sldMk cId="3076745613" sldId="563"/>
        </pc:sldMkLst>
        <pc:picChg chg="add mod">
          <ac:chgData name="Hùng Bùi" userId="33e480aed346ed13" providerId="LiveId" clId="{6C3B068D-B8C0-4121-BD92-544432203E91}" dt="2024-08-03T13:48:58.755" v="1771" actId="1076"/>
          <ac:picMkLst>
            <pc:docMk/>
            <pc:sldMk cId="3076745613" sldId="563"/>
            <ac:picMk id="2" creationId="{4B63B87D-5841-061D-3A96-6E3336803182}"/>
          </ac:picMkLst>
        </pc:picChg>
      </pc:sldChg>
      <pc:sldChg chg="addSp delSp modSp new del mod">
        <pc:chgData name="Hùng Bùi" userId="33e480aed346ed13" providerId="LiveId" clId="{6C3B068D-B8C0-4121-BD92-544432203E91}" dt="2024-08-03T14:07:30.022" v="1790" actId="47"/>
        <pc:sldMkLst>
          <pc:docMk/>
          <pc:sldMk cId="1533394502" sldId="565"/>
        </pc:sldMkLst>
        <pc:spChg chg="add del mod">
          <ac:chgData name="Hùng Bùi" userId="33e480aed346ed13" providerId="LiveId" clId="{6C3B068D-B8C0-4121-BD92-544432203E91}" dt="2024-08-03T14:07:18.506" v="1788" actId="478"/>
          <ac:spMkLst>
            <pc:docMk/>
            <pc:sldMk cId="1533394502" sldId="565"/>
            <ac:spMk id="2" creationId="{4A9434A5-9898-24DC-4CFD-E2E40871AA27}"/>
          </ac:spMkLst>
        </pc:spChg>
      </pc:sldChg>
      <pc:sldChg chg="new del ord">
        <pc:chgData name="Hùng Bùi" userId="33e480aed346ed13" providerId="LiveId" clId="{6C3B068D-B8C0-4121-BD92-544432203E91}" dt="2024-08-03T14:08:48.710" v="1800" actId="47"/>
        <pc:sldMkLst>
          <pc:docMk/>
          <pc:sldMk cId="4102274876" sldId="565"/>
        </pc:sldMkLst>
      </pc:sldChg>
      <pc:sldChg chg="add del">
        <pc:chgData name="Hùng Bùi" userId="33e480aed346ed13" providerId="LiveId" clId="{6C3B068D-B8C0-4121-BD92-544432203E91}" dt="2024-08-03T14:08:40.689" v="1795" actId="47"/>
        <pc:sldMkLst>
          <pc:docMk/>
          <pc:sldMk cId="4206281141" sldId="565"/>
        </pc:sldMkLst>
      </pc:sldChg>
      <pc:sldChg chg="addSp delSp add del mod addAnim delAnim">
        <pc:chgData name="Hùng Bùi" userId="33e480aed346ed13" providerId="LiveId" clId="{6C3B068D-B8C0-4121-BD92-544432203E91}" dt="2024-08-03T14:07:54.687" v="1793" actId="47"/>
        <pc:sldMkLst>
          <pc:docMk/>
          <pc:sldMk cId="1325104114" sldId="566"/>
        </pc:sldMkLst>
        <pc:spChg chg="add del">
          <ac:chgData name="Hùng Bùi" userId="33e480aed346ed13" providerId="LiveId" clId="{6C3B068D-B8C0-4121-BD92-544432203E91}" dt="2024-08-03T14:07:40.112" v="1792" actId="478"/>
          <ac:spMkLst>
            <pc:docMk/>
            <pc:sldMk cId="1325104114" sldId="566"/>
            <ac:spMk id="3" creationId="{00000000-0000-0000-0000-000000000000}"/>
          </ac:spMkLst>
        </pc:spChg>
      </pc:sldChg>
      <pc:sldChg chg="modSp add mod modAnim">
        <pc:chgData name="Hùng Bùi" userId="33e480aed346ed13" providerId="LiveId" clId="{6C3B068D-B8C0-4121-BD92-544432203E91}" dt="2024-08-04T03:17:33.266" v="1969" actId="20577"/>
        <pc:sldMkLst>
          <pc:docMk/>
          <pc:sldMk cId="3339525112" sldId="566"/>
        </pc:sldMkLst>
        <pc:spChg chg="mod">
          <ac:chgData name="Hùng Bùi" userId="33e480aed346ed13" providerId="LiveId" clId="{6C3B068D-B8C0-4121-BD92-544432203E91}" dt="2024-08-03T14:09:24.037" v="1828" actId="1076"/>
          <ac:spMkLst>
            <pc:docMk/>
            <pc:sldMk cId="3339525112" sldId="566"/>
            <ac:spMk id="20" creationId="{00000000-0000-0000-0000-000000000000}"/>
          </ac:spMkLst>
        </pc:spChg>
        <pc:spChg chg="mod">
          <ac:chgData name="Hùng Bùi" userId="33e480aed346ed13" providerId="LiveId" clId="{6C3B068D-B8C0-4121-BD92-544432203E91}" dt="2024-08-04T03:17:33.266" v="1969" actId="20577"/>
          <ac:spMkLst>
            <pc:docMk/>
            <pc:sldMk cId="3339525112" sldId="566"/>
            <ac:spMk id="23" creationId="{00000000-0000-0000-0000-000000000000}"/>
          </ac:spMkLst>
        </pc:spChg>
      </pc:sldChg>
      <pc:sldChg chg="addSp delSp modSp add mod ord delAnim modAnim">
        <pc:chgData name="Hùng Bùi" userId="33e480aed346ed13" providerId="LiveId" clId="{6C3B068D-B8C0-4121-BD92-544432203E91}" dt="2024-08-03T14:24:54.485" v="1946" actId="14100"/>
        <pc:sldMkLst>
          <pc:docMk/>
          <pc:sldMk cId="1145800721" sldId="567"/>
        </pc:sldMkLst>
        <pc:spChg chg="mod">
          <ac:chgData name="Hùng Bùi" userId="33e480aed346ed13" providerId="LiveId" clId="{6C3B068D-B8C0-4121-BD92-544432203E91}" dt="2024-08-03T14:22:12.267" v="1933" actId="20577"/>
          <ac:spMkLst>
            <pc:docMk/>
            <pc:sldMk cId="1145800721" sldId="567"/>
            <ac:spMk id="2" creationId="{6BA7A874-CCA2-DF95-36B3-98913607F0B6}"/>
          </ac:spMkLst>
        </pc:spChg>
        <pc:spChg chg="add del mod">
          <ac:chgData name="Hùng Bùi" userId="33e480aed346ed13" providerId="LiveId" clId="{6C3B068D-B8C0-4121-BD92-544432203E91}" dt="2024-08-03T14:23:48.046" v="1939"/>
          <ac:spMkLst>
            <pc:docMk/>
            <pc:sldMk cId="1145800721" sldId="567"/>
            <ac:spMk id="4" creationId="{40AE6248-A9A5-7931-823F-83F947D89C13}"/>
          </ac:spMkLst>
        </pc:spChg>
        <pc:picChg chg="del">
          <ac:chgData name="Hùng Bùi" userId="33e480aed346ed13" providerId="LiveId" clId="{6C3B068D-B8C0-4121-BD92-544432203E91}" dt="2024-08-03T14:23:36.976" v="1934" actId="478"/>
          <ac:picMkLst>
            <pc:docMk/>
            <pc:sldMk cId="1145800721" sldId="567"/>
            <ac:picMk id="8" creationId="{8897084F-CA8D-7596-C26A-B5C848D98CE0}"/>
          </ac:picMkLst>
        </pc:picChg>
        <pc:picChg chg="add del mod">
          <ac:chgData name="Hùng Bùi" userId="33e480aed346ed13" providerId="LiveId" clId="{6C3B068D-B8C0-4121-BD92-544432203E91}" dt="2024-08-03T14:23:48.046" v="1937" actId="478"/>
          <ac:picMkLst>
            <pc:docMk/>
            <pc:sldMk cId="1145800721" sldId="567"/>
            <ac:picMk id="10" creationId="{7D932146-1D1B-066D-C3E4-CDB81353329E}"/>
          </ac:picMkLst>
        </pc:picChg>
        <pc:picChg chg="add mod">
          <ac:chgData name="Hùng Bùi" userId="33e480aed346ed13" providerId="LiveId" clId="{6C3B068D-B8C0-4121-BD92-544432203E91}" dt="2024-08-03T14:24:54.485" v="1946" actId="14100"/>
          <ac:picMkLst>
            <pc:docMk/>
            <pc:sldMk cId="1145800721" sldId="567"/>
            <ac:picMk id="11" creationId="{28B9153A-BAA9-F114-63D8-D4FBBD22A751}"/>
          </ac:picMkLst>
        </pc:picChg>
      </pc:sldChg>
      <pc:sldChg chg="add ord">
        <pc:chgData name="Hùng Bùi" userId="33e480aed346ed13" providerId="LiveId" clId="{6C3B068D-B8C0-4121-BD92-544432203E91}" dt="2024-08-03T14:38:33.573" v="1961"/>
        <pc:sldMkLst>
          <pc:docMk/>
          <pc:sldMk cId="3421864338" sldId="568"/>
        </pc:sldMkLst>
      </pc:sldChg>
      <pc:sldChg chg="add del">
        <pc:chgData name="Hùng Bùi" userId="33e480aed346ed13" providerId="LiveId" clId="{6C3B068D-B8C0-4121-BD92-544432203E91}" dt="2024-08-06T00:46:58.326" v="2707" actId="2696"/>
        <pc:sldMkLst>
          <pc:docMk/>
          <pc:sldMk cId="3561336050" sldId="569"/>
        </pc:sldMkLst>
      </pc:sldChg>
      <pc:sldChg chg="add ord">
        <pc:chgData name="Hùng Bùi" userId="33e480aed346ed13" providerId="LiveId" clId="{6C3B068D-B8C0-4121-BD92-544432203E91}" dt="2024-08-04T08:08:42.107" v="1979"/>
        <pc:sldMkLst>
          <pc:docMk/>
          <pc:sldMk cId="3004694326" sldId="570"/>
        </pc:sldMkLst>
      </pc:sldChg>
      <pc:sldChg chg="modSp mod">
        <pc:chgData name="Hùng Bùi" userId="33e480aed346ed13" providerId="LiveId" clId="{6C3B068D-B8C0-4121-BD92-544432203E91}" dt="2024-08-06T04:20:32.486" v="2738" actId="1076"/>
        <pc:sldMkLst>
          <pc:docMk/>
          <pc:sldMk cId="730518465" sldId="571"/>
        </pc:sldMkLst>
        <pc:spChg chg="mod">
          <ac:chgData name="Hùng Bùi" userId="33e480aed346ed13" providerId="LiveId" clId="{6C3B068D-B8C0-4121-BD92-544432203E91}" dt="2024-08-06T04:20:32.486" v="2738" actId="1076"/>
          <ac:spMkLst>
            <pc:docMk/>
            <pc:sldMk cId="730518465" sldId="571"/>
            <ac:spMk id="10" creationId="{183349AF-27E3-413E-AAFB-29A15560DD01}"/>
          </ac:spMkLst>
        </pc:spChg>
        <pc:spChg chg="mod">
          <ac:chgData name="Hùng Bùi" userId="33e480aed346ed13" providerId="LiveId" clId="{6C3B068D-B8C0-4121-BD92-544432203E91}" dt="2024-08-05T15:41:45.722" v="2640" actId="1076"/>
          <ac:spMkLst>
            <pc:docMk/>
            <pc:sldMk cId="730518465" sldId="571"/>
            <ac:spMk id="18" creationId="{2C57131F-C79D-4825-BD7B-1FBE387F303C}"/>
          </ac:spMkLst>
        </pc:spChg>
        <pc:grpChg chg="mod">
          <ac:chgData name="Hùng Bùi" userId="33e480aed346ed13" providerId="LiveId" clId="{6C3B068D-B8C0-4121-BD92-544432203E91}" dt="2024-08-05T15:41:36.600" v="2638" actId="1076"/>
          <ac:grpSpMkLst>
            <pc:docMk/>
            <pc:sldMk cId="730518465" sldId="571"/>
            <ac:grpSpMk id="11" creationId="{747DD471-11AD-409F-8A0C-1B949AD388F6}"/>
          </ac:grpSpMkLst>
        </pc:grpChg>
      </pc:sldChg>
      <pc:sldChg chg="add ord">
        <pc:chgData name="Hùng Bùi" userId="33e480aed346ed13" providerId="LiveId" clId="{6C3B068D-B8C0-4121-BD92-544432203E91}" dt="2024-08-06T02:13:44.616" v="2712"/>
        <pc:sldMkLst>
          <pc:docMk/>
          <pc:sldMk cId="3305019057" sldId="572"/>
        </pc:sldMkLst>
      </pc:sldChg>
      <pc:sldMasterChg chg="delSldLayout">
        <pc:chgData name="Hùng Bùi" userId="33e480aed346ed13" providerId="LiveId" clId="{6C3B068D-B8C0-4121-BD92-544432203E91}" dt="2024-08-03T14:08:40.689" v="1795" actId="47"/>
        <pc:sldMasterMkLst>
          <pc:docMk/>
          <pc:sldMasterMk cId="2742431814" sldId="2147483660"/>
        </pc:sldMasterMkLst>
        <pc:sldLayoutChg chg="del">
          <pc:chgData name="Hùng Bùi" userId="33e480aed346ed13" providerId="LiveId" clId="{6C3B068D-B8C0-4121-BD92-544432203E91}" dt="2024-08-03T14:08:40.689" v="1795" actId="47"/>
          <pc:sldLayoutMkLst>
            <pc:docMk/>
            <pc:sldMasterMk cId="2742431814" sldId="2147483660"/>
            <pc:sldLayoutMk cId="1846457692" sldId="2147483758"/>
          </pc:sldLayoutMkLst>
        </pc:sldLayoutChg>
        <pc:sldLayoutChg chg="del">
          <pc:chgData name="Hùng Bùi" userId="33e480aed346ed13" providerId="LiveId" clId="{6C3B068D-B8C0-4121-BD92-544432203E91}" dt="2024-08-03T14:07:54.687" v="1793" actId="47"/>
          <pc:sldLayoutMkLst>
            <pc:docMk/>
            <pc:sldMasterMk cId="2742431814" sldId="2147483660"/>
            <pc:sldLayoutMk cId="3849022954" sldId="2147483758"/>
          </pc:sldLayoutMkLst>
        </pc:sldLayoutChg>
      </pc:sldMasterChg>
      <pc:sldMasterChg chg="del delSldLayout">
        <pc:chgData name="Hùng Bùi" userId="33e480aed346ed13" providerId="LiveId" clId="{6C3B068D-B8C0-4121-BD92-544432203E91}" dt="2024-08-04T08:41:11.792" v="2516" actId="2696"/>
        <pc:sldMasterMkLst>
          <pc:docMk/>
          <pc:sldMasterMk cId="450739138" sldId="2147483672"/>
        </pc:sldMasterMkLst>
        <pc:sldLayoutChg chg="del">
          <pc:chgData name="Hùng Bùi" userId="33e480aed346ed13" providerId="LiveId" clId="{6C3B068D-B8C0-4121-BD92-544432203E91}" dt="2024-08-04T08:41:11.792" v="2516" actId="2696"/>
          <pc:sldLayoutMkLst>
            <pc:docMk/>
            <pc:sldMasterMk cId="450739138" sldId="2147483672"/>
            <pc:sldLayoutMk cId="1101501813" sldId="2147483673"/>
          </pc:sldLayoutMkLst>
        </pc:sldLayoutChg>
        <pc:sldLayoutChg chg="del">
          <pc:chgData name="Hùng Bùi" userId="33e480aed346ed13" providerId="LiveId" clId="{6C3B068D-B8C0-4121-BD92-544432203E91}" dt="2024-08-04T08:41:11.792" v="2516" actId="2696"/>
          <pc:sldLayoutMkLst>
            <pc:docMk/>
            <pc:sldMasterMk cId="450739138" sldId="2147483672"/>
            <pc:sldLayoutMk cId="2188345358" sldId="2147483674"/>
          </pc:sldLayoutMkLst>
        </pc:sldLayoutChg>
        <pc:sldLayoutChg chg="del">
          <pc:chgData name="Hùng Bùi" userId="33e480aed346ed13" providerId="LiveId" clId="{6C3B068D-B8C0-4121-BD92-544432203E91}" dt="2024-08-04T08:41:11.792" v="2516" actId="2696"/>
          <pc:sldLayoutMkLst>
            <pc:docMk/>
            <pc:sldMasterMk cId="450739138" sldId="2147483672"/>
            <pc:sldLayoutMk cId="3663678167" sldId="2147483675"/>
          </pc:sldLayoutMkLst>
        </pc:sldLayoutChg>
        <pc:sldLayoutChg chg="del">
          <pc:chgData name="Hùng Bùi" userId="33e480aed346ed13" providerId="LiveId" clId="{6C3B068D-B8C0-4121-BD92-544432203E91}" dt="2024-08-04T08:41:11.792" v="2516" actId="2696"/>
          <pc:sldLayoutMkLst>
            <pc:docMk/>
            <pc:sldMasterMk cId="450739138" sldId="2147483672"/>
            <pc:sldLayoutMk cId="2459605739" sldId="2147483676"/>
          </pc:sldLayoutMkLst>
        </pc:sldLayoutChg>
        <pc:sldLayoutChg chg="del">
          <pc:chgData name="Hùng Bùi" userId="33e480aed346ed13" providerId="LiveId" clId="{6C3B068D-B8C0-4121-BD92-544432203E91}" dt="2024-08-04T08:41:11.792" v="2516" actId="2696"/>
          <pc:sldLayoutMkLst>
            <pc:docMk/>
            <pc:sldMasterMk cId="450739138" sldId="2147483672"/>
            <pc:sldLayoutMk cId="857747382" sldId="2147483677"/>
          </pc:sldLayoutMkLst>
        </pc:sldLayoutChg>
      </pc:sldMasterChg>
      <pc:sldMasterChg chg="delSldLayout">
        <pc:chgData name="Hùng Bùi" userId="33e480aed346ed13" providerId="LiveId" clId="{6C3B068D-B8C0-4121-BD92-544432203E91}" dt="2024-08-03T10:19:58.269" v="1150" actId="2696"/>
        <pc:sldMasterMkLst>
          <pc:docMk/>
          <pc:sldMasterMk cId="1246655852" sldId="2147483717"/>
        </pc:sldMasterMkLst>
        <pc:sldLayoutChg chg="del">
          <pc:chgData name="Hùng Bùi" userId="33e480aed346ed13" providerId="LiveId" clId="{6C3B068D-B8C0-4121-BD92-544432203E91}" dt="2024-08-03T10:19:58.269" v="1150" actId="2696"/>
          <pc:sldLayoutMkLst>
            <pc:docMk/>
            <pc:sldMasterMk cId="1246655852" sldId="2147483717"/>
            <pc:sldLayoutMk cId="2499762611" sldId="2147483738"/>
          </pc:sldLayoutMkLst>
        </pc:sldLayoutChg>
      </pc:sldMasterChg>
      <pc:sldMasterChg chg="del delSldLayout">
        <pc:chgData name="Hùng Bùi" userId="33e480aed346ed13" providerId="LiveId" clId="{6C3B068D-B8C0-4121-BD92-544432203E91}" dt="2024-08-03T13:55:07.609" v="1784" actId="2696"/>
        <pc:sldMasterMkLst>
          <pc:docMk/>
          <pc:sldMasterMk cId="716045557" sldId="2147483738"/>
        </pc:sldMasterMkLst>
        <pc:sldLayoutChg chg="del">
          <pc:chgData name="Hùng Bùi" userId="33e480aed346ed13" providerId="LiveId" clId="{6C3B068D-B8C0-4121-BD92-544432203E91}" dt="2024-08-03T13:55:07.609" v="1784" actId="2696"/>
          <pc:sldLayoutMkLst>
            <pc:docMk/>
            <pc:sldMasterMk cId="716045557" sldId="2147483738"/>
            <pc:sldLayoutMk cId="3708443874" sldId="2147483739"/>
          </pc:sldLayoutMkLst>
        </pc:sldLayoutChg>
        <pc:sldLayoutChg chg="del">
          <pc:chgData name="Hùng Bùi" userId="33e480aed346ed13" providerId="LiveId" clId="{6C3B068D-B8C0-4121-BD92-544432203E91}" dt="2024-08-03T13:55:07.609" v="1784" actId="2696"/>
          <pc:sldLayoutMkLst>
            <pc:docMk/>
            <pc:sldMasterMk cId="716045557" sldId="2147483738"/>
            <pc:sldLayoutMk cId="4245820848" sldId="2147483740"/>
          </pc:sldLayoutMkLst>
        </pc:sldLayoutChg>
        <pc:sldLayoutChg chg="del">
          <pc:chgData name="Hùng Bùi" userId="33e480aed346ed13" providerId="LiveId" clId="{6C3B068D-B8C0-4121-BD92-544432203E91}" dt="2024-08-03T13:55:07.609" v="1784" actId="2696"/>
          <pc:sldLayoutMkLst>
            <pc:docMk/>
            <pc:sldMasterMk cId="716045557" sldId="2147483738"/>
            <pc:sldLayoutMk cId="3208671490" sldId="2147483741"/>
          </pc:sldLayoutMkLst>
        </pc:sldLayoutChg>
        <pc:sldLayoutChg chg="del">
          <pc:chgData name="Hùng Bùi" userId="33e480aed346ed13" providerId="LiveId" clId="{6C3B068D-B8C0-4121-BD92-544432203E91}" dt="2024-08-03T13:55:07.609" v="1784" actId="2696"/>
          <pc:sldLayoutMkLst>
            <pc:docMk/>
            <pc:sldMasterMk cId="716045557" sldId="2147483738"/>
            <pc:sldLayoutMk cId="1301762005" sldId="2147483742"/>
          </pc:sldLayoutMkLst>
        </pc:sldLayoutChg>
        <pc:sldLayoutChg chg="del">
          <pc:chgData name="Hùng Bùi" userId="33e480aed346ed13" providerId="LiveId" clId="{6C3B068D-B8C0-4121-BD92-544432203E91}" dt="2024-08-03T13:55:07.609" v="1784" actId="2696"/>
          <pc:sldLayoutMkLst>
            <pc:docMk/>
            <pc:sldMasterMk cId="716045557" sldId="2147483738"/>
            <pc:sldLayoutMk cId="294057906" sldId="2147483743"/>
          </pc:sldLayoutMkLst>
        </pc:sldLayoutChg>
        <pc:sldLayoutChg chg="del">
          <pc:chgData name="Hùng Bùi" userId="33e480aed346ed13" providerId="LiveId" clId="{6C3B068D-B8C0-4121-BD92-544432203E91}" dt="2024-08-03T13:55:07.609" v="1784" actId="2696"/>
          <pc:sldLayoutMkLst>
            <pc:docMk/>
            <pc:sldMasterMk cId="716045557" sldId="2147483738"/>
            <pc:sldLayoutMk cId="1340718656" sldId="214748374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0D060-4A4B-48CE-913C-2EA47CED99FC}" type="datetimeFigureOut">
              <a:rPr lang="vi-VN" smtClean="0"/>
              <a:t>06/08/2024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E0A6B-FB3F-467E-8B4C-999D0027F769}" type="slidenum">
              <a:rPr lang="vi-VN" smtClean="0"/>
              <a:t>‹#›</a:t>
            </a:fld>
            <a:endParaRPr lang="vi-VN"/>
          </a:p>
        </p:txBody>
      </p:sp>
    </p:spTree>
    <p:extLst>
      <p:ext uri="{BB962C8B-B14F-4D97-AF65-F5344CB8AC3E}">
        <p14:creationId xmlns:p14="http://schemas.microsoft.com/office/powerpoint/2010/main" val="735610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33023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192456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B9E0A6B-FB3F-467E-8B4C-999D0027F769}" type="slidenum">
              <a:rPr lang="vi-VN" smtClean="0"/>
              <a:t>16</a:t>
            </a:fld>
            <a:endParaRPr lang="vi-VN"/>
          </a:p>
        </p:txBody>
      </p:sp>
    </p:spTree>
    <p:extLst>
      <p:ext uri="{BB962C8B-B14F-4D97-AF65-F5344CB8AC3E}">
        <p14:creationId xmlns:p14="http://schemas.microsoft.com/office/powerpoint/2010/main" val="221608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86598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4003765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3145064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205913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01458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980984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9352-1455-4EE7-9CD8-D806FD1E1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48A25A-C792-48C1-866F-6181A40A1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502FC-FAD3-4E07-8EF7-D32A8B7DF254}"/>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5" name="Footer Placeholder 4">
            <a:extLst>
              <a:ext uri="{FF2B5EF4-FFF2-40B4-BE49-F238E27FC236}">
                <a16:creationId xmlns:a16="http://schemas.microsoft.com/office/drawing/2014/main" id="{C92F4B59-8E6B-4F77-99F8-1C772751B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88838-44C3-4F50-AF72-FF27499BAEE7}"/>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041534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26E7-ADD1-47B3-8ABD-49B6840FC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FC9361-222D-431B-8793-4D86F7D64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9AADA-62B3-4A5B-8DC8-CB0F13516CA1}"/>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5" name="Footer Placeholder 4">
            <a:extLst>
              <a:ext uri="{FF2B5EF4-FFF2-40B4-BE49-F238E27FC236}">
                <a16:creationId xmlns:a16="http://schemas.microsoft.com/office/drawing/2014/main" id="{06E7247E-9A3E-4662-B1DB-918DC983E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FC6D0-E61E-4F83-A804-76617D4944E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84104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108E-ACD7-4ECC-A8DE-2E8C6977FE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80FC42-F522-47B9-81A9-5F6622A547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5793DE-C7C5-418E-8498-DA4387AA1577}"/>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5" name="Footer Placeholder 4">
            <a:extLst>
              <a:ext uri="{FF2B5EF4-FFF2-40B4-BE49-F238E27FC236}">
                <a16:creationId xmlns:a16="http://schemas.microsoft.com/office/drawing/2014/main" id="{AC3C8092-FA22-4554-8E52-9A6E48911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460E0-057C-4393-B33D-7A79DCD252AA}"/>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346823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37D-AC01-4A1F-8112-53D8AEC0A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A1790-D1AA-49A0-ADED-E59778AF19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53865C-AAA2-4425-8D0D-1F847201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7458AB-B081-45C5-AF03-CE59BA19A667}"/>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6" name="Footer Placeholder 5">
            <a:extLst>
              <a:ext uri="{FF2B5EF4-FFF2-40B4-BE49-F238E27FC236}">
                <a16:creationId xmlns:a16="http://schemas.microsoft.com/office/drawing/2014/main" id="{CA7995FA-8659-4E3F-A8E6-B60F33525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8CEB6-5616-4CCB-B354-1398D1AC9D05}"/>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697103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E5E5-23E5-4E79-8D48-58C27219D4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D18C0C-3C15-4FC1-B77C-D8C634822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A6E76-DC78-46E2-9198-3441956AD2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78099-DA4D-4E57-98D2-89FEB6086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86134-C4B2-4AAA-A071-4593801AD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4A32B-FE07-4D24-8982-425DA4B35B5B}"/>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8" name="Footer Placeholder 7">
            <a:extLst>
              <a:ext uri="{FF2B5EF4-FFF2-40B4-BE49-F238E27FC236}">
                <a16:creationId xmlns:a16="http://schemas.microsoft.com/office/drawing/2014/main" id="{497A677A-2019-4586-949D-D8E085CB8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BFB7F0-CA86-4C14-859D-B867E2A437E3}"/>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623984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FCF0-30ED-4C45-8ADB-922059D518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690AC-99EA-400A-BE0A-0A3D4920BF56}"/>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4" name="Footer Placeholder 3">
            <a:extLst>
              <a:ext uri="{FF2B5EF4-FFF2-40B4-BE49-F238E27FC236}">
                <a16:creationId xmlns:a16="http://schemas.microsoft.com/office/drawing/2014/main" id="{9CAFD36C-B294-4680-988F-9275E2B42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985CD0-5964-40CB-BEF0-2604929C7789}"/>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920804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01382F-4E4C-4516-B34B-67A0272434C3}"/>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3" name="Footer Placeholder 2">
            <a:extLst>
              <a:ext uri="{FF2B5EF4-FFF2-40B4-BE49-F238E27FC236}">
                <a16:creationId xmlns:a16="http://schemas.microsoft.com/office/drawing/2014/main" id="{B188026D-EB94-4A36-BA31-ED2D145654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68816E-88B8-4556-9A02-891C5F92F24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232045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CDDE-1BFD-4315-AA1E-97F9B4386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2703A2-CA50-494E-9789-E2A09F4F2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AFA63E-7755-4792-8175-70D42C144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A74EC-6830-4ABC-A244-DF957B59A764}"/>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6" name="Footer Placeholder 5">
            <a:extLst>
              <a:ext uri="{FF2B5EF4-FFF2-40B4-BE49-F238E27FC236}">
                <a16:creationId xmlns:a16="http://schemas.microsoft.com/office/drawing/2014/main" id="{B05A83F2-C7E4-43E0-9A8D-8DE982B5F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80710-820A-4F9A-9039-C1EEA956AC0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2631189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329741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D01-7326-488D-976F-8B42EDA7F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AA9210-8693-4FA1-8C01-F225D31FF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43C9C-F059-4447-A5C4-E3BF96C0B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2D5CB-C37D-4A0B-B0C8-17C5835A94F9}"/>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6" name="Footer Placeholder 5">
            <a:extLst>
              <a:ext uri="{FF2B5EF4-FFF2-40B4-BE49-F238E27FC236}">
                <a16:creationId xmlns:a16="http://schemas.microsoft.com/office/drawing/2014/main" id="{99DC104D-D678-4327-9443-A79E5ACFB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BFDF0-EABE-41D0-9FF4-3271E8C7C99A}"/>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349557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0A5-FDBA-4C69-A33F-9C20D38F35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81CCEB-462A-427A-8467-0D8723549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5478F-2D0A-4699-9D16-380E301A0AC8}"/>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5" name="Footer Placeholder 4">
            <a:extLst>
              <a:ext uri="{FF2B5EF4-FFF2-40B4-BE49-F238E27FC236}">
                <a16:creationId xmlns:a16="http://schemas.microsoft.com/office/drawing/2014/main" id="{9A380B80-A8C2-4D98-B9BB-32573446F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FEF7D-9531-4B5B-B081-07D3B3BC2A78}"/>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3391491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F01DB-E73B-4F44-BFDC-3D496ED68D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8CC570-CF38-404E-A460-B77BD8D4A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6A22B-8D2B-4EF7-9E1B-532A1FFC2534}"/>
              </a:ext>
            </a:extLst>
          </p:cNvPr>
          <p:cNvSpPr>
            <a:spLocks noGrp="1"/>
          </p:cNvSpPr>
          <p:nvPr>
            <p:ph type="dt" sz="half" idx="10"/>
          </p:nvPr>
        </p:nvSpPr>
        <p:spPr/>
        <p:txBody>
          <a:bodyPr/>
          <a:lstStyle/>
          <a:p>
            <a:fld id="{211ACD3F-8274-4B56-A566-7F51DBA45C8A}" type="datetimeFigureOut">
              <a:rPr lang="en-US" smtClean="0"/>
              <a:t>8/6/2024</a:t>
            </a:fld>
            <a:endParaRPr lang="en-US"/>
          </a:p>
        </p:txBody>
      </p:sp>
      <p:sp>
        <p:nvSpPr>
          <p:cNvPr id="5" name="Footer Placeholder 4">
            <a:extLst>
              <a:ext uri="{FF2B5EF4-FFF2-40B4-BE49-F238E27FC236}">
                <a16:creationId xmlns:a16="http://schemas.microsoft.com/office/drawing/2014/main" id="{5AE86461-BA09-4F9D-AF6D-4CE61D2FB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61CE3-5998-4B9C-8550-3ABE619AE649}"/>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405607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3A446C-F01E-49EA-BD7A-D9B7C0B1301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93975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A446C-F01E-49EA-BD7A-D9B7C0B1301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726793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3A446C-F01E-49EA-BD7A-D9B7C0B1301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3332533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3A446C-F01E-49EA-BD7A-D9B7C0B1301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48466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3A446C-F01E-49EA-BD7A-D9B7C0B13015}"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98266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3A446C-F01E-49EA-BD7A-D9B7C0B13015}"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4058415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A446C-F01E-49EA-BD7A-D9B7C0B13015}"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41488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77045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3A446C-F01E-49EA-BD7A-D9B7C0B1301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407152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3A446C-F01E-49EA-BD7A-D9B7C0B1301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752874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A446C-F01E-49EA-BD7A-D9B7C0B1301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1865029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A446C-F01E-49EA-BD7A-D9B7C0B1301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98524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2"/>
            <a:ext cx="9867487"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1557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31"/>
            <a:ext cx="2237784" cy="863493"/>
          </a:xfrm>
          <a:prstGeom prst="rect">
            <a:avLst/>
          </a:prstGeom>
          <a:noFill/>
        </p:spPr>
      </p:pic>
    </p:spTree>
    <p:extLst>
      <p:ext uri="{BB962C8B-B14F-4D97-AF65-F5344CB8AC3E}">
        <p14:creationId xmlns:p14="http://schemas.microsoft.com/office/powerpoint/2010/main" val="1842863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3792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6"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9" y="5038643"/>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2"/>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5" y="5541497"/>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0" y="3588082"/>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69"/>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1474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7"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6"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9" y="5038643"/>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2"/>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5" y="5541497"/>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2" y="1522375"/>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3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80"/>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92931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418595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80"/>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id="{CD1EBE97-8F9B-460E-9BC5-FD02CD5043DA}"/>
              </a:ext>
            </a:extLst>
          </p:cNvPr>
          <p:cNvGrpSpPr/>
          <p:nvPr userDrawn="1"/>
        </p:nvGrpSpPr>
        <p:grpSpPr>
          <a:xfrm flipH="1">
            <a:off x="7919468" y="3656003"/>
            <a:ext cx="1245605" cy="2486166"/>
            <a:chOff x="961250" y="234750"/>
            <a:chExt cx="1222525" cy="2320700"/>
          </a:xfrm>
        </p:grpSpPr>
        <p:sp>
          <p:nvSpPr>
            <p:cNvPr id="226"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5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6" y="364705"/>
            <a:ext cx="2069887" cy="1034943"/>
          </a:xfrm>
          <a:prstGeom prst="rect">
            <a:avLst/>
          </a:prstGeom>
        </p:spPr>
      </p:pic>
    </p:spTree>
    <p:extLst>
      <p:ext uri="{BB962C8B-B14F-4D97-AF65-F5344CB8AC3E}">
        <p14:creationId xmlns:p14="http://schemas.microsoft.com/office/powerpoint/2010/main" val="320855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4" y="438263"/>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45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7" y="357971"/>
            <a:ext cx="2325467" cy="1162735"/>
          </a:xfrm>
          <a:prstGeom prst="rect">
            <a:avLst/>
          </a:prstGeom>
        </p:spPr>
      </p:pic>
    </p:spTree>
    <p:extLst>
      <p:ext uri="{BB962C8B-B14F-4D97-AF65-F5344CB8AC3E}">
        <p14:creationId xmlns:p14="http://schemas.microsoft.com/office/powerpoint/2010/main" val="185773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7"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904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6"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9" y="5038643"/>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2"/>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5" y="5541497"/>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0" y="3588082"/>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69"/>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646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7"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6"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9" y="5038643"/>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2"/>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5" y="5541497"/>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2" y="1522375"/>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5286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7" y="1596481"/>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2505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80"/>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8"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909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6" y="364705"/>
            <a:ext cx="2069887" cy="1034943"/>
          </a:xfrm>
          <a:prstGeom prst="rect">
            <a:avLst/>
          </a:prstGeom>
        </p:spPr>
      </p:pic>
    </p:spTree>
    <p:extLst>
      <p:ext uri="{BB962C8B-B14F-4D97-AF65-F5344CB8AC3E}">
        <p14:creationId xmlns:p14="http://schemas.microsoft.com/office/powerpoint/2010/main" val="61603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923786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31"/>
            <a:ext cx="2237784" cy="863493"/>
          </a:xfrm>
          <a:prstGeom prst="rect">
            <a:avLst/>
          </a:prstGeom>
          <a:noFill/>
        </p:spPr>
      </p:pic>
    </p:spTree>
    <p:extLst>
      <p:ext uri="{BB962C8B-B14F-4D97-AF65-F5344CB8AC3E}">
        <p14:creationId xmlns:p14="http://schemas.microsoft.com/office/powerpoint/2010/main" val="726590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4" y="438263"/>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14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7" y="357971"/>
            <a:ext cx="2325467" cy="1162735"/>
          </a:xfrm>
          <a:prstGeom prst="rect">
            <a:avLst/>
          </a:prstGeom>
        </p:spPr>
      </p:pic>
    </p:spTree>
    <p:extLst>
      <p:ext uri="{BB962C8B-B14F-4D97-AF65-F5344CB8AC3E}">
        <p14:creationId xmlns:p14="http://schemas.microsoft.com/office/powerpoint/2010/main" val="796521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86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700226" y="2080043"/>
            <a:ext cx="4791550" cy="1231106"/>
          </a:xfrm>
          <a:prstGeom prst="rect">
            <a:avLst/>
          </a:prstGeom>
        </p:spPr>
        <p:txBody>
          <a:bodyPr wrap="square" lIns="0" tIns="0" rIns="0" bIns="0">
            <a:spAutoFit/>
          </a:bodyPr>
          <a:lstStyle>
            <a:lvl1pPr>
              <a:defRPr sz="8000" b="1" i="0">
                <a:solidFill>
                  <a:srgbClr val="3B4B41"/>
                </a:solidFill>
                <a:latin typeface="Arial"/>
                <a:cs typeface="Aria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915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type="body" idx="1"/>
          </p:nvPr>
        </p:nvSpPr>
        <p:spPr>
          <a:xfrm>
            <a:off x="1151889" y="2763532"/>
            <a:ext cx="9888220" cy="266676"/>
          </a:xfrm>
        </p:spPr>
        <p:txBody>
          <a:bodyPr lIns="0" tIns="0" rIns="0" bIns="0"/>
          <a:lstStyle>
            <a:lvl1pPr>
              <a:defRPr sz="1733" b="1" i="0">
                <a:solidFill>
                  <a:srgbClr val="3B4B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87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39782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D1AE94"/>
          </a:solidFill>
        </p:spPr>
        <p:txBody>
          <a:bodyPr wrap="square" lIns="0" tIns="0" rIns="0" bIns="0" rtlCol="0"/>
          <a:lstStyle/>
          <a:p>
            <a:endParaRPr sz="800"/>
          </a:p>
        </p:txBody>
      </p:sp>
      <p:sp>
        <p:nvSpPr>
          <p:cNvPr id="17" name="bg object 17"/>
          <p:cNvSpPr/>
          <p:nvPr/>
        </p:nvSpPr>
        <p:spPr>
          <a:xfrm>
            <a:off x="2481002" y="1036695"/>
            <a:ext cx="7247467" cy="4787053"/>
          </a:xfrm>
          <a:custGeom>
            <a:avLst/>
            <a:gdLst/>
            <a:ahLst/>
            <a:cxnLst/>
            <a:rect l="l" t="t" r="r" b="b"/>
            <a:pathLst>
              <a:path w="10871200" h="7180580">
                <a:moveTo>
                  <a:pt x="10870752" y="7179956"/>
                </a:moveTo>
                <a:lnTo>
                  <a:pt x="0" y="7179956"/>
                </a:lnTo>
                <a:lnTo>
                  <a:pt x="0" y="0"/>
                </a:lnTo>
                <a:lnTo>
                  <a:pt x="10870752" y="0"/>
                </a:lnTo>
                <a:lnTo>
                  <a:pt x="10870752" y="7179956"/>
                </a:lnTo>
                <a:close/>
              </a:path>
            </a:pathLst>
          </a:custGeom>
          <a:solidFill>
            <a:srgbClr val="F6F4E6"/>
          </a:solidFill>
        </p:spPr>
        <p:txBody>
          <a:bodyPr wrap="square" lIns="0" tIns="0" rIns="0" bIns="0" rtlCol="0"/>
          <a:lstStyle/>
          <a:p>
            <a:endParaRPr sz="800"/>
          </a:p>
        </p:txBody>
      </p:sp>
      <p:sp>
        <p:nvSpPr>
          <p:cNvPr id="18" name="bg object 18"/>
          <p:cNvSpPr/>
          <p:nvPr/>
        </p:nvSpPr>
        <p:spPr>
          <a:xfrm>
            <a:off x="2696721" y="1274193"/>
            <a:ext cx="6801273" cy="4311650"/>
          </a:xfrm>
          <a:custGeom>
            <a:avLst/>
            <a:gdLst/>
            <a:ahLst/>
            <a:cxnLst/>
            <a:rect l="l" t="t" r="r" b="b"/>
            <a:pathLst>
              <a:path w="10201910" h="6467475">
                <a:moveTo>
                  <a:pt x="10201783" y="6467459"/>
                </a:moveTo>
                <a:lnTo>
                  <a:pt x="0" y="6467459"/>
                </a:lnTo>
                <a:lnTo>
                  <a:pt x="0" y="0"/>
                </a:lnTo>
                <a:lnTo>
                  <a:pt x="10201783" y="0"/>
                </a:lnTo>
                <a:lnTo>
                  <a:pt x="10201783" y="6467459"/>
                </a:lnTo>
                <a:close/>
              </a:path>
            </a:pathLst>
          </a:custGeom>
          <a:solidFill>
            <a:srgbClr val="4F735E"/>
          </a:solidFill>
        </p:spPr>
        <p:txBody>
          <a:bodyPr wrap="square" lIns="0" tIns="0" rIns="0" bIns="0" rtlCol="0"/>
          <a:lstStyle/>
          <a:p>
            <a:endParaRPr sz="800"/>
          </a:p>
        </p:txBody>
      </p:sp>
      <p:sp>
        <p:nvSpPr>
          <p:cNvPr id="19" name="bg object 19"/>
          <p:cNvSpPr/>
          <p:nvPr/>
        </p:nvSpPr>
        <p:spPr>
          <a:xfrm>
            <a:off x="2465806" y="1021512"/>
            <a:ext cx="7263130" cy="4817110"/>
          </a:xfrm>
          <a:custGeom>
            <a:avLst/>
            <a:gdLst/>
            <a:ahLst/>
            <a:cxnLst/>
            <a:rect l="l" t="t" r="r" b="b"/>
            <a:pathLst>
              <a:path w="10894694" h="7225665">
                <a:moveTo>
                  <a:pt x="10894505" y="21755"/>
                </a:moveTo>
                <a:lnTo>
                  <a:pt x="10892434" y="13309"/>
                </a:lnTo>
                <a:lnTo>
                  <a:pt x="10887177" y="5969"/>
                </a:lnTo>
                <a:lnTo>
                  <a:pt x="10879328" y="1257"/>
                </a:lnTo>
                <a:lnTo>
                  <a:pt x="10870705" y="0"/>
                </a:lnTo>
                <a:lnTo>
                  <a:pt x="10862247" y="2070"/>
                </a:lnTo>
                <a:lnTo>
                  <a:pt x="10854906" y="7327"/>
                </a:lnTo>
                <a:lnTo>
                  <a:pt x="10538193" y="356311"/>
                </a:lnTo>
                <a:lnTo>
                  <a:pt x="356298" y="356311"/>
                </a:lnTo>
                <a:lnTo>
                  <a:pt x="39598" y="7327"/>
                </a:lnTo>
                <a:lnTo>
                  <a:pt x="32194" y="2133"/>
                </a:lnTo>
                <a:lnTo>
                  <a:pt x="23634" y="177"/>
                </a:lnTo>
                <a:lnTo>
                  <a:pt x="14998" y="1447"/>
                </a:lnTo>
                <a:lnTo>
                  <a:pt x="7327" y="5969"/>
                </a:lnTo>
                <a:lnTo>
                  <a:pt x="2070" y="13373"/>
                </a:lnTo>
                <a:lnTo>
                  <a:pt x="0" y="21932"/>
                </a:lnTo>
                <a:lnTo>
                  <a:pt x="1257" y="30568"/>
                </a:lnTo>
                <a:lnTo>
                  <a:pt x="5969" y="38227"/>
                </a:lnTo>
                <a:lnTo>
                  <a:pt x="323634" y="388112"/>
                </a:lnTo>
                <a:lnTo>
                  <a:pt x="323634" y="6837400"/>
                </a:lnTo>
                <a:lnTo>
                  <a:pt x="5969" y="7187285"/>
                </a:lnTo>
                <a:lnTo>
                  <a:pt x="1257" y="7195134"/>
                </a:lnTo>
                <a:lnTo>
                  <a:pt x="0" y="7203757"/>
                </a:lnTo>
                <a:lnTo>
                  <a:pt x="2070" y="7212203"/>
                </a:lnTo>
                <a:lnTo>
                  <a:pt x="7327" y="7219543"/>
                </a:lnTo>
                <a:lnTo>
                  <a:pt x="11874" y="7223633"/>
                </a:lnTo>
                <a:lnTo>
                  <a:pt x="17335" y="7225462"/>
                </a:lnTo>
                <a:lnTo>
                  <a:pt x="29146" y="7225462"/>
                </a:lnTo>
                <a:lnTo>
                  <a:pt x="35052" y="7223188"/>
                </a:lnTo>
                <a:lnTo>
                  <a:pt x="369087" y="6855117"/>
                </a:lnTo>
                <a:lnTo>
                  <a:pt x="369087" y="401751"/>
                </a:lnTo>
                <a:lnTo>
                  <a:pt x="10525417" y="401751"/>
                </a:lnTo>
                <a:lnTo>
                  <a:pt x="10525417" y="6855117"/>
                </a:lnTo>
                <a:lnTo>
                  <a:pt x="10859453" y="7222731"/>
                </a:lnTo>
                <a:lnTo>
                  <a:pt x="10865358" y="7225462"/>
                </a:lnTo>
                <a:lnTo>
                  <a:pt x="10877182" y="7225462"/>
                </a:lnTo>
                <a:lnTo>
                  <a:pt x="10882630" y="7223633"/>
                </a:lnTo>
                <a:lnTo>
                  <a:pt x="10887177" y="7220001"/>
                </a:lnTo>
                <a:lnTo>
                  <a:pt x="10892434" y="7212597"/>
                </a:lnTo>
                <a:lnTo>
                  <a:pt x="10894505" y="7204037"/>
                </a:lnTo>
                <a:lnTo>
                  <a:pt x="10893247" y="7195401"/>
                </a:lnTo>
                <a:lnTo>
                  <a:pt x="10888536" y="7187743"/>
                </a:lnTo>
                <a:lnTo>
                  <a:pt x="10570870" y="6837858"/>
                </a:lnTo>
                <a:lnTo>
                  <a:pt x="10570870" y="388112"/>
                </a:lnTo>
                <a:lnTo>
                  <a:pt x="10888536" y="38227"/>
                </a:lnTo>
                <a:lnTo>
                  <a:pt x="10893247" y="30378"/>
                </a:lnTo>
                <a:lnTo>
                  <a:pt x="10894505" y="21755"/>
                </a:lnTo>
                <a:close/>
              </a:path>
            </a:pathLst>
          </a:custGeom>
          <a:solidFill>
            <a:srgbClr val="3B4B41"/>
          </a:solidFill>
        </p:spPr>
        <p:txBody>
          <a:bodyPr wrap="square" lIns="0" tIns="0" rIns="0" bIns="0" rtlCol="0"/>
          <a:lstStyle/>
          <a:p>
            <a:endParaRPr sz="800"/>
          </a:p>
        </p:txBody>
      </p:sp>
      <p:sp>
        <p:nvSpPr>
          <p:cNvPr id="20" name="bg object 20"/>
          <p:cNvSpPr/>
          <p:nvPr/>
        </p:nvSpPr>
        <p:spPr>
          <a:xfrm>
            <a:off x="4650002" y="1615598"/>
            <a:ext cx="87257" cy="87244"/>
          </a:xfrm>
          <a:prstGeom prst="rect">
            <a:avLst/>
          </a:prstGeom>
          <a:blipFill>
            <a:blip r:embed="rId2" cstate="print"/>
            <a:stretch>
              <a:fillRect/>
            </a:stretch>
          </a:blipFill>
        </p:spPr>
        <p:txBody>
          <a:bodyPr wrap="square" lIns="0" tIns="0" rIns="0" bIns="0" rtlCol="0"/>
          <a:lstStyle/>
          <a:p>
            <a:endParaRPr sz="800"/>
          </a:p>
        </p:txBody>
      </p:sp>
      <p:sp>
        <p:nvSpPr>
          <p:cNvPr id="21" name="bg object 21"/>
          <p:cNvSpPr/>
          <p:nvPr/>
        </p:nvSpPr>
        <p:spPr>
          <a:xfrm>
            <a:off x="7377083" y="1615598"/>
            <a:ext cx="87257" cy="87244"/>
          </a:xfrm>
          <a:prstGeom prst="rect">
            <a:avLst/>
          </a:prstGeom>
          <a:blipFill>
            <a:blip r:embed="rId3" cstate="print"/>
            <a:stretch>
              <a:fillRect/>
            </a:stretch>
          </a:blipFill>
        </p:spPr>
        <p:txBody>
          <a:bodyPr wrap="square" lIns="0" tIns="0" rIns="0" bIns="0" rtlCol="0"/>
          <a:lstStyle/>
          <a:p>
            <a:endParaRPr sz="800"/>
          </a:p>
        </p:txBody>
      </p:sp>
      <p:sp>
        <p:nvSpPr>
          <p:cNvPr id="22" name="bg object 22"/>
          <p:cNvSpPr/>
          <p:nvPr/>
        </p:nvSpPr>
        <p:spPr>
          <a:xfrm>
            <a:off x="4562744" y="1434748"/>
            <a:ext cx="3021330" cy="449157"/>
          </a:xfrm>
          <a:custGeom>
            <a:avLst/>
            <a:gdLst/>
            <a:ahLst/>
            <a:cxnLst/>
            <a:rect l="l" t="t" r="r" b="b"/>
            <a:pathLst>
              <a:path w="4531995" h="673735">
                <a:moveTo>
                  <a:pt x="4530995" y="673419"/>
                </a:moveTo>
                <a:lnTo>
                  <a:pt x="22723" y="673419"/>
                </a:lnTo>
                <a:lnTo>
                  <a:pt x="13804" y="671658"/>
                </a:lnTo>
                <a:lnTo>
                  <a:pt x="6589" y="666830"/>
                </a:lnTo>
                <a:lnTo>
                  <a:pt x="1761" y="659616"/>
                </a:lnTo>
                <a:lnTo>
                  <a:pt x="0" y="650699"/>
                </a:lnTo>
                <a:lnTo>
                  <a:pt x="1761" y="641781"/>
                </a:lnTo>
                <a:lnTo>
                  <a:pt x="6589" y="634568"/>
                </a:lnTo>
                <a:lnTo>
                  <a:pt x="13804" y="629740"/>
                </a:lnTo>
                <a:lnTo>
                  <a:pt x="22723" y="627979"/>
                </a:lnTo>
                <a:lnTo>
                  <a:pt x="4486003" y="627979"/>
                </a:lnTo>
                <a:lnTo>
                  <a:pt x="4486003" y="22719"/>
                </a:lnTo>
                <a:lnTo>
                  <a:pt x="4487764" y="13802"/>
                </a:lnTo>
                <a:lnTo>
                  <a:pt x="4492593" y="6588"/>
                </a:lnTo>
                <a:lnTo>
                  <a:pt x="4499807" y="1760"/>
                </a:lnTo>
                <a:lnTo>
                  <a:pt x="4508726" y="0"/>
                </a:lnTo>
                <a:lnTo>
                  <a:pt x="4517645" y="1760"/>
                </a:lnTo>
                <a:lnTo>
                  <a:pt x="4524859" y="6588"/>
                </a:lnTo>
                <a:lnTo>
                  <a:pt x="4529688" y="13802"/>
                </a:lnTo>
                <a:lnTo>
                  <a:pt x="4531449" y="22719"/>
                </a:lnTo>
                <a:lnTo>
                  <a:pt x="4530995" y="673419"/>
                </a:lnTo>
                <a:close/>
              </a:path>
            </a:pathLst>
          </a:custGeom>
          <a:solidFill>
            <a:srgbClr val="3B4B41"/>
          </a:solidFill>
        </p:spPr>
        <p:txBody>
          <a:bodyPr wrap="square" lIns="0" tIns="0" rIns="0" bIns="0" rtlCol="0"/>
          <a:lstStyle/>
          <a:p>
            <a:endParaRPr sz="800"/>
          </a:p>
        </p:txBody>
      </p:sp>
      <p:sp>
        <p:nvSpPr>
          <p:cNvPr id="23" name="bg object 23"/>
          <p:cNvSpPr/>
          <p:nvPr/>
        </p:nvSpPr>
        <p:spPr>
          <a:xfrm>
            <a:off x="10427331" y="1044734"/>
            <a:ext cx="1764663" cy="2324095"/>
          </a:xfrm>
          <a:prstGeom prst="rect">
            <a:avLst/>
          </a:prstGeom>
          <a:blipFill>
            <a:blip r:embed="rId4" cstate="print"/>
            <a:stretch>
              <a:fillRect/>
            </a:stretch>
          </a:blipFill>
        </p:spPr>
        <p:txBody>
          <a:bodyPr wrap="square" lIns="0" tIns="0" rIns="0" bIns="0" rtlCol="0"/>
          <a:lstStyle/>
          <a:p>
            <a:endParaRPr sz="800"/>
          </a:p>
        </p:txBody>
      </p:sp>
      <p:sp>
        <p:nvSpPr>
          <p:cNvPr id="24" name="bg object 24"/>
          <p:cNvSpPr/>
          <p:nvPr/>
        </p:nvSpPr>
        <p:spPr>
          <a:xfrm>
            <a:off x="0" y="1276553"/>
            <a:ext cx="1662430" cy="3860800"/>
          </a:xfrm>
          <a:custGeom>
            <a:avLst/>
            <a:gdLst/>
            <a:ahLst/>
            <a:cxnLst/>
            <a:rect l="l" t="t" r="r" b="b"/>
            <a:pathLst>
              <a:path w="2493645" h="5791200">
                <a:moveTo>
                  <a:pt x="2493228" y="0"/>
                </a:moveTo>
                <a:lnTo>
                  <a:pt x="2493228" y="5790810"/>
                </a:lnTo>
                <a:lnTo>
                  <a:pt x="0" y="5790810"/>
                </a:lnTo>
                <a:lnTo>
                  <a:pt x="0" y="0"/>
                </a:lnTo>
                <a:lnTo>
                  <a:pt x="2493228" y="0"/>
                </a:lnTo>
                <a:close/>
              </a:path>
            </a:pathLst>
          </a:custGeom>
          <a:solidFill>
            <a:srgbClr val="835450"/>
          </a:solidFill>
        </p:spPr>
        <p:txBody>
          <a:bodyPr wrap="square" lIns="0" tIns="0" rIns="0" bIns="0" rtlCol="0"/>
          <a:lstStyle/>
          <a:p>
            <a:endParaRPr sz="800"/>
          </a:p>
        </p:txBody>
      </p:sp>
      <p:sp>
        <p:nvSpPr>
          <p:cNvPr id="25" name="bg object 25"/>
          <p:cNvSpPr/>
          <p:nvPr/>
        </p:nvSpPr>
        <p:spPr>
          <a:xfrm>
            <a:off x="0" y="1267519"/>
            <a:ext cx="1671320" cy="3870960"/>
          </a:xfrm>
          <a:custGeom>
            <a:avLst/>
            <a:gdLst/>
            <a:ahLst/>
            <a:cxnLst/>
            <a:rect l="l" t="t" r="r" b="b"/>
            <a:pathLst>
              <a:path w="2506980" h="5806440">
                <a:moveTo>
                  <a:pt x="2506764" y="5795899"/>
                </a:moveTo>
                <a:lnTo>
                  <a:pt x="2506281" y="5788393"/>
                </a:lnTo>
                <a:lnTo>
                  <a:pt x="2501442" y="5783796"/>
                </a:lnTo>
                <a:lnTo>
                  <a:pt x="2315692" y="5615076"/>
                </a:lnTo>
                <a:lnTo>
                  <a:pt x="2315692" y="191236"/>
                </a:lnTo>
                <a:lnTo>
                  <a:pt x="2501442" y="22517"/>
                </a:lnTo>
                <a:lnTo>
                  <a:pt x="2506281" y="17919"/>
                </a:lnTo>
                <a:lnTo>
                  <a:pt x="2506522" y="10172"/>
                </a:lnTo>
                <a:lnTo>
                  <a:pt x="2502166" y="5321"/>
                </a:lnTo>
                <a:lnTo>
                  <a:pt x="2497582" y="482"/>
                </a:lnTo>
                <a:lnTo>
                  <a:pt x="2489835" y="0"/>
                </a:lnTo>
                <a:lnTo>
                  <a:pt x="2484996" y="4597"/>
                </a:lnTo>
                <a:lnTo>
                  <a:pt x="2298763" y="173824"/>
                </a:lnTo>
                <a:lnTo>
                  <a:pt x="2296820" y="173824"/>
                </a:lnTo>
                <a:lnTo>
                  <a:pt x="0" y="173824"/>
                </a:lnTo>
                <a:lnTo>
                  <a:pt x="0" y="185928"/>
                </a:lnTo>
                <a:lnTo>
                  <a:pt x="0" y="198031"/>
                </a:lnTo>
                <a:lnTo>
                  <a:pt x="0" y="5608269"/>
                </a:lnTo>
                <a:lnTo>
                  <a:pt x="0" y="5620385"/>
                </a:lnTo>
                <a:lnTo>
                  <a:pt x="0" y="5632488"/>
                </a:lnTo>
                <a:lnTo>
                  <a:pt x="2296820" y="5632488"/>
                </a:lnTo>
                <a:lnTo>
                  <a:pt x="2298763" y="5632488"/>
                </a:lnTo>
                <a:lnTo>
                  <a:pt x="2490076" y="5806300"/>
                </a:lnTo>
                <a:lnTo>
                  <a:pt x="2497582" y="5805817"/>
                </a:lnTo>
                <a:lnTo>
                  <a:pt x="2502166" y="5800979"/>
                </a:lnTo>
                <a:lnTo>
                  <a:pt x="2506764" y="5795899"/>
                </a:lnTo>
                <a:close/>
              </a:path>
            </a:pathLst>
          </a:custGeom>
          <a:solidFill>
            <a:srgbClr val="F6F4E6"/>
          </a:solidFill>
        </p:spPr>
        <p:txBody>
          <a:bodyPr wrap="square" lIns="0" tIns="0" rIns="0" bIns="0" rtlCol="0"/>
          <a:lstStyle/>
          <a:p>
            <a:endParaRPr sz="800"/>
          </a:p>
        </p:txBody>
      </p:sp>
      <p:sp>
        <p:nvSpPr>
          <p:cNvPr id="26" name="bg object 26"/>
          <p:cNvSpPr/>
          <p:nvPr/>
        </p:nvSpPr>
        <p:spPr>
          <a:xfrm>
            <a:off x="1307576" y="2431973"/>
            <a:ext cx="46438" cy="46481"/>
          </a:xfrm>
          <a:prstGeom prst="rect">
            <a:avLst/>
          </a:prstGeom>
          <a:blipFill>
            <a:blip r:embed="rId5" cstate="print"/>
            <a:stretch>
              <a:fillRect/>
            </a:stretch>
          </a:blipFill>
        </p:spPr>
        <p:txBody>
          <a:bodyPr wrap="square" lIns="0" tIns="0" rIns="0" bIns="0" rtlCol="0"/>
          <a:lstStyle/>
          <a:p>
            <a:endParaRPr sz="800"/>
          </a:p>
        </p:txBody>
      </p:sp>
      <p:sp>
        <p:nvSpPr>
          <p:cNvPr id="27" name="bg object 27"/>
          <p:cNvSpPr/>
          <p:nvPr/>
        </p:nvSpPr>
        <p:spPr>
          <a:xfrm>
            <a:off x="1307576" y="3884678"/>
            <a:ext cx="46438" cy="46481"/>
          </a:xfrm>
          <a:prstGeom prst="rect">
            <a:avLst/>
          </a:prstGeom>
          <a:blipFill>
            <a:blip r:embed="rId6" cstate="print"/>
            <a:stretch>
              <a:fillRect/>
            </a:stretch>
          </a:blipFill>
        </p:spPr>
        <p:txBody>
          <a:bodyPr wrap="square" lIns="0" tIns="0" rIns="0" bIns="0" rtlCol="0"/>
          <a:lstStyle/>
          <a:p>
            <a:endParaRPr sz="800"/>
          </a:p>
        </p:txBody>
      </p:sp>
      <p:sp>
        <p:nvSpPr>
          <p:cNvPr id="28" name="bg object 28"/>
          <p:cNvSpPr/>
          <p:nvPr/>
        </p:nvSpPr>
        <p:spPr>
          <a:xfrm>
            <a:off x="1211314" y="2385492"/>
            <a:ext cx="239183" cy="1609513"/>
          </a:xfrm>
          <a:custGeom>
            <a:avLst/>
            <a:gdLst/>
            <a:ahLst/>
            <a:cxnLst/>
            <a:rect l="l" t="t" r="r" b="b"/>
            <a:pathLst>
              <a:path w="358775" h="2414270">
                <a:moveTo>
                  <a:pt x="0" y="2413644"/>
                </a:moveTo>
                <a:lnTo>
                  <a:pt x="0" y="5325"/>
                </a:lnTo>
                <a:lnTo>
                  <a:pt x="5321" y="0"/>
                </a:lnTo>
                <a:lnTo>
                  <a:pt x="18865" y="0"/>
                </a:lnTo>
                <a:lnTo>
                  <a:pt x="24186" y="5325"/>
                </a:lnTo>
                <a:lnTo>
                  <a:pt x="24186" y="2389677"/>
                </a:lnTo>
                <a:lnTo>
                  <a:pt x="353125" y="2389677"/>
                </a:lnTo>
                <a:lnTo>
                  <a:pt x="358446" y="2395003"/>
                </a:lnTo>
                <a:lnTo>
                  <a:pt x="358446" y="2408560"/>
                </a:lnTo>
                <a:lnTo>
                  <a:pt x="353125" y="2413886"/>
                </a:lnTo>
                <a:lnTo>
                  <a:pt x="0" y="2413644"/>
                </a:lnTo>
                <a:close/>
              </a:path>
            </a:pathLst>
          </a:custGeom>
          <a:solidFill>
            <a:srgbClr val="F6F4E6"/>
          </a:solidFill>
        </p:spPr>
        <p:txBody>
          <a:bodyPr wrap="square" lIns="0" tIns="0" rIns="0" bIns="0" rtlCol="0"/>
          <a:lstStyle/>
          <a:p>
            <a:endParaRPr sz="800"/>
          </a:p>
        </p:txBody>
      </p:sp>
      <p:sp>
        <p:nvSpPr>
          <p:cNvPr id="29" name="bg object 29"/>
          <p:cNvSpPr/>
          <p:nvPr/>
        </p:nvSpPr>
        <p:spPr>
          <a:xfrm>
            <a:off x="547661" y="4577508"/>
            <a:ext cx="831849" cy="1460499"/>
          </a:xfrm>
          <a:prstGeom prst="rect">
            <a:avLst/>
          </a:prstGeom>
          <a:blipFill>
            <a:blip r:embed="rId7" cstate="print"/>
            <a:stretch>
              <a:fillRect/>
            </a:stretch>
          </a:blipFill>
        </p:spPr>
        <p:txBody>
          <a:bodyPr wrap="square" lIns="0" tIns="0" rIns="0" bIns="0" rtlCol="0"/>
          <a:lstStyle/>
          <a:p>
            <a:endParaRPr sz="800"/>
          </a:p>
        </p:txBody>
      </p:sp>
      <p:sp>
        <p:nvSpPr>
          <p:cNvPr id="30" name="bg object 30"/>
          <p:cNvSpPr/>
          <p:nvPr/>
        </p:nvSpPr>
        <p:spPr>
          <a:xfrm>
            <a:off x="1" y="5945450"/>
            <a:ext cx="1921481" cy="912546"/>
          </a:xfrm>
          <a:prstGeom prst="rect">
            <a:avLst/>
          </a:prstGeom>
          <a:blipFill>
            <a:blip r:embed="rId8" cstate="print"/>
            <a:stretch>
              <a:fillRect/>
            </a:stretch>
          </a:blipFill>
        </p:spPr>
        <p:txBody>
          <a:bodyPr wrap="square" lIns="0" tIns="0" rIns="0" bIns="0" rtlCol="0"/>
          <a:lstStyle/>
          <a:p>
            <a:endParaRPr sz="800"/>
          </a:p>
        </p:txBody>
      </p:sp>
      <p:sp>
        <p:nvSpPr>
          <p:cNvPr id="31" name="bg object 31"/>
          <p:cNvSpPr/>
          <p:nvPr/>
        </p:nvSpPr>
        <p:spPr>
          <a:xfrm>
            <a:off x="10900340" y="4406901"/>
            <a:ext cx="1291653" cy="2451099"/>
          </a:xfrm>
          <a:prstGeom prst="rect">
            <a:avLst/>
          </a:prstGeom>
          <a:blipFill>
            <a:blip r:embed="rId9" cstate="print"/>
            <a:stretch>
              <a:fillRect/>
            </a:stretch>
          </a:blipFill>
        </p:spPr>
        <p:txBody>
          <a:bodyPr wrap="square" lIns="0" tIns="0" rIns="0" bIns="0" rtlCol="0"/>
          <a:lstStyle/>
          <a:p>
            <a:endParaRPr sz="800"/>
          </a:p>
        </p:txBody>
      </p:sp>
      <p:sp>
        <p:nvSpPr>
          <p:cNvPr id="32" name="bg object 32"/>
          <p:cNvSpPr/>
          <p:nvPr/>
        </p:nvSpPr>
        <p:spPr>
          <a:xfrm>
            <a:off x="9811612" y="2449879"/>
            <a:ext cx="1693587" cy="2258761"/>
          </a:xfrm>
          <a:prstGeom prst="rect">
            <a:avLst/>
          </a:prstGeom>
          <a:blipFill>
            <a:blip r:embed="rId10" cstate="print"/>
            <a:stretch>
              <a:fillRect/>
            </a:stretch>
          </a:blipFill>
        </p:spPr>
        <p:txBody>
          <a:bodyPr wrap="square" lIns="0" tIns="0" rIns="0" bIns="0" rtlCol="0"/>
          <a:lstStyle/>
          <a:p>
            <a:endParaRPr sz="800"/>
          </a:p>
        </p:txBody>
      </p:sp>
      <p:sp>
        <p:nvSpPr>
          <p:cNvPr id="33" name="bg object 33"/>
          <p:cNvSpPr/>
          <p:nvPr/>
        </p:nvSpPr>
        <p:spPr>
          <a:xfrm>
            <a:off x="2737937" y="1317230"/>
            <a:ext cx="6718300" cy="4222750"/>
          </a:xfrm>
          <a:custGeom>
            <a:avLst/>
            <a:gdLst/>
            <a:ahLst/>
            <a:cxnLst/>
            <a:rect l="l" t="t" r="r" b="b"/>
            <a:pathLst>
              <a:path w="10077450" h="6334125">
                <a:moveTo>
                  <a:pt x="10077450" y="6334125"/>
                </a:moveTo>
                <a:lnTo>
                  <a:pt x="0" y="6334125"/>
                </a:lnTo>
                <a:lnTo>
                  <a:pt x="0" y="0"/>
                </a:lnTo>
                <a:lnTo>
                  <a:pt x="10077450" y="0"/>
                </a:lnTo>
                <a:lnTo>
                  <a:pt x="10077450" y="6334125"/>
                </a:lnTo>
                <a:close/>
              </a:path>
            </a:pathLst>
          </a:custGeom>
          <a:solidFill>
            <a:srgbClr val="4F735E"/>
          </a:solidFill>
        </p:spPr>
        <p:txBody>
          <a:bodyPr wrap="square" lIns="0" tIns="0" rIns="0" bIns="0" rtlCol="0"/>
          <a:lstStyle/>
          <a:p>
            <a:endParaRPr sz="800"/>
          </a:p>
        </p:txBody>
      </p:sp>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2095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14763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Tree>
    <p:extLst>
      <p:ext uri="{BB962C8B-B14F-4D97-AF65-F5344CB8AC3E}">
        <p14:creationId xmlns:p14="http://schemas.microsoft.com/office/powerpoint/2010/main" val="309601373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602603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812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6440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4993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1984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26"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32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589520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995876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72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1384878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03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6890055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242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5397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7833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23299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97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1807853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401671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6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016986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22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279379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BC91B9-5B2B-4BD3-B945-BD8EB08110CB}"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33854657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C91B9-5B2B-4BD3-B945-BD8EB08110CB}"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34978877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C91B9-5B2B-4BD3-B945-BD8EB08110CB}"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174176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BC91B9-5B2B-4BD3-B945-BD8EB08110CB}"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397403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BC91B9-5B2B-4BD3-B945-BD8EB08110CB}"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792167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BC91B9-5B2B-4BD3-B945-BD8EB08110CB}"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2358032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C91B9-5B2B-4BD3-B945-BD8EB08110CB}"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6585888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C91B9-5B2B-4BD3-B945-BD8EB08110CB}"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3714313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C91B9-5B2B-4BD3-B945-BD8EB08110CB}"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189831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C91B9-5B2B-4BD3-B945-BD8EB08110CB}"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55823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976980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C91B9-5B2B-4BD3-B945-BD8EB08110CB}"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604800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541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125341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7112504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935051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5928060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6970173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30011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8025940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06/08/2024</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19458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5.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6.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E5C4E-B3C2-4C37-8FA3-175A5BF966A9}" type="datetimeFigureOut">
              <a:rPr lang="en-US" smtClean="0"/>
              <a:t>8/6/2024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BAF5E-2946-41B5-BA42-EFFBDE24E422}" type="slidenum">
              <a:rPr lang="en-US" smtClean="0"/>
              <a:t>‹#›</a:t>
            </a:fld>
            <a:endParaRPr lang="en-US"/>
          </a:p>
        </p:txBody>
      </p:sp>
    </p:spTree>
    <p:extLst>
      <p:ext uri="{BB962C8B-B14F-4D97-AF65-F5344CB8AC3E}">
        <p14:creationId xmlns:p14="http://schemas.microsoft.com/office/powerpoint/2010/main" val="3299963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35B46-4966-48CF-AC94-FC2BB64BB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85FAF2-9D0E-4B36-A629-659AD6A08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E379C-4638-450E-AACF-D9C7090F6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ACD3F-8274-4B56-A566-7F51DBA45C8A}" type="datetimeFigureOut">
              <a:rPr lang="en-US" smtClean="0"/>
              <a:t>8/6/2024</a:t>
            </a:fld>
            <a:endParaRPr lang="en-US"/>
          </a:p>
        </p:txBody>
      </p:sp>
      <p:sp>
        <p:nvSpPr>
          <p:cNvPr id="5" name="Footer Placeholder 4">
            <a:extLst>
              <a:ext uri="{FF2B5EF4-FFF2-40B4-BE49-F238E27FC236}">
                <a16:creationId xmlns:a16="http://schemas.microsoft.com/office/drawing/2014/main" id="{FE386839-77A2-4513-AACE-044335138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0C290-9654-4872-9459-A0B2DB8F4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5AECF-4979-4C78-897E-90073F7B200F}" type="slidenum">
              <a:rPr lang="en-US" smtClean="0"/>
              <a:t>‹#›</a:t>
            </a:fld>
            <a:endParaRPr lang="en-US"/>
          </a:p>
        </p:txBody>
      </p:sp>
      <p:pic>
        <p:nvPicPr>
          <p:cNvPr id="7" name="Picture 6">
            <a:extLst>
              <a:ext uri="{FF2B5EF4-FFF2-40B4-BE49-F238E27FC236}">
                <a16:creationId xmlns:a16="http://schemas.microsoft.com/office/drawing/2014/main" id="{F17C5345-E377-494E-A6D7-8E51A13AF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52400" y="6900862"/>
            <a:ext cx="6248400" cy="1826456"/>
          </a:xfrm>
          <a:prstGeom prst="rect">
            <a:avLst/>
          </a:prstGeom>
        </p:spPr>
      </p:pic>
    </p:spTree>
    <p:extLst>
      <p:ext uri="{BB962C8B-B14F-4D97-AF65-F5344CB8AC3E}">
        <p14:creationId xmlns:p14="http://schemas.microsoft.com/office/powerpoint/2010/main" val="2742431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A446C-F01E-49EA-BD7A-D9B7C0B13015}" type="datetimeFigureOut">
              <a:rPr lang="en-US" smtClean="0"/>
              <a:t>8/6/2024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F46B4-C483-45A1-95B8-7014063B65F2}" type="slidenum">
              <a:rPr lang="en-US" smtClean="0"/>
              <a:t>‹#›</a:t>
            </a:fld>
            <a:endParaRPr lang="en-US"/>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30"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7802282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6F4E6"/>
          </a:solidFill>
        </p:spPr>
        <p:txBody>
          <a:bodyPr wrap="square" lIns="0" tIns="0" rIns="0" bIns="0" rtlCol="0"/>
          <a:lstStyle/>
          <a:p>
            <a:endParaRPr sz="800"/>
          </a:p>
        </p:txBody>
      </p:sp>
      <p:sp>
        <p:nvSpPr>
          <p:cNvPr id="2" name="Holder 2"/>
          <p:cNvSpPr>
            <a:spLocks noGrp="1"/>
          </p:cNvSpPr>
          <p:nvPr>
            <p:ph type="title"/>
          </p:nvPr>
        </p:nvSpPr>
        <p:spPr>
          <a:xfrm>
            <a:off x="2120428" y="584245"/>
            <a:ext cx="7951146" cy="1092607"/>
          </a:xfrm>
          <a:prstGeom prst="rect">
            <a:avLst/>
          </a:prstGeom>
        </p:spPr>
        <p:txBody>
          <a:bodyPr wrap="square" lIns="0" tIns="0" rIns="0" bIns="0">
            <a:spAutoFit/>
          </a:bodyPr>
          <a:lstStyle>
            <a:lvl1pPr>
              <a:defRPr sz="7100" b="1" i="0">
                <a:solidFill>
                  <a:srgbClr val="3B4B41"/>
                </a:solidFill>
                <a:latin typeface="Arial"/>
                <a:cs typeface="Arial"/>
              </a:defRPr>
            </a:lvl1pPr>
          </a:lstStyle>
          <a:p>
            <a:endParaRPr/>
          </a:p>
        </p:txBody>
      </p:sp>
      <p:sp>
        <p:nvSpPr>
          <p:cNvPr id="3" name="Holder 3"/>
          <p:cNvSpPr>
            <a:spLocks noGrp="1"/>
          </p:cNvSpPr>
          <p:nvPr>
            <p:ph type="body" idx="1"/>
          </p:nvPr>
        </p:nvSpPr>
        <p:spPr>
          <a:xfrm>
            <a:off x="1151889" y="2763532"/>
            <a:ext cx="9888220" cy="400110"/>
          </a:xfrm>
          <a:prstGeom prst="rect">
            <a:avLst/>
          </a:prstGeom>
        </p:spPr>
        <p:txBody>
          <a:bodyPr wrap="square" lIns="0" tIns="0" rIns="0" bIns="0">
            <a:spAutoFit/>
          </a:bodyPr>
          <a:lstStyle>
            <a:lvl1pPr>
              <a:defRPr sz="2600" b="1" i="0">
                <a:solidFill>
                  <a:srgbClr val="3B4B4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8/6/2024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96984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xStyles>
    <p:titleStyle>
      <a:lvl1pPr>
        <a:defRPr>
          <a:latin typeface="+mj-lt"/>
          <a:ea typeface="+mj-ea"/>
          <a:cs typeface="+mj-cs"/>
        </a:defRPr>
      </a:lvl1pPr>
    </p:titleStyle>
    <p:bodyStyle>
      <a:lvl1pPr marL="0">
        <a:defRPr>
          <a:latin typeface="+mn-lt"/>
          <a:ea typeface="+mn-ea"/>
          <a:cs typeface="+mn-cs"/>
        </a:defRPr>
      </a:lvl1pPr>
      <a:lvl2pPr marL="304831">
        <a:defRPr>
          <a:latin typeface="+mn-lt"/>
          <a:ea typeface="+mn-ea"/>
          <a:cs typeface="+mn-cs"/>
        </a:defRPr>
      </a:lvl2pPr>
      <a:lvl3pPr marL="609660">
        <a:defRPr>
          <a:latin typeface="+mn-lt"/>
          <a:ea typeface="+mn-ea"/>
          <a:cs typeface="+mn-cs"/>
        </a:defRPr>
      </a:lvl3pPr>
      <a:lvl4pPr marL="914492">
        <a:defRPr>
          <a:latin typeface="+mn-lt"/>
          <a:ea typeface="+mn-ea"/>
          <a:cs typeface="+mn-cs"/>
        </a:defRPr>
      </a:lvl4pPr>
      <a:lvl5pPr marL="1219322">
        <a:defRPr>
          <a:latin typeface="+mn-lt"/>
          <a:ea typeface="+mn-ea"/>
          <a:cs typeface="+mn-cs"/>
        </a:defRPr>
      </a:lvl5pPr>
      <a:lvl6pPr marL="1524152">
        <a:defRPr>
          <a:latin typeface="+mn-lt"/>
          <a:ea typeface="+mn-ea"/>
          <a:cs typeface="+mn-cs"/>
        </a:defRPr>
      </a:lvl6pPr>
      <a:lvl7pPr marL="1828983">
        <a:defRPr>
          <a:latin typeface="+mn-lt"/>
          <a:ea typeface="+mn-ea"/>
          <a:cs typeface="+mn-cs"/>
        </a:defRPr>
      </a:lvl7pPr>
      <a:lvl8pPr marL="2133814">
        <a:defRPr>
          <a:latin typeface="+mn-lt"/>
          <a:ea typeface="+mn-ea"/>
          <a:cs typeface="+mn-cs"/>
        </a:defRPr>
      </a:lvl8pPr>
      <a:lvl9pPr marL="2438644">
        <a:defRPr>
          <a:latin typeface="+mn-lt"/>
          <a:ea typeface="+mn-ea"/>
          <a:cs typeface="+mn-cs"/>
        </a:defRPr>
      </a:lvl9pPr>
    </p:bodyStyle>
    <p:otherStyle>
      <a:lvl1pPr marL="0">
        <a:defRPr>
          <a:latin typeface="+mn-lt"/>
          <a:ea typeface="+mn-ea"/>
          <a:cs typeface="+mn-cs"/>
        </a:defRPr>
      </a:lvl1pPr>
      <a:lvl2pPr marL="304831">
        <a:defRPr>
          <a:latin typeface="+mn-lt"/>
          <a:ea typeface="+mn-ea"/>
          <a:cs typeface="+mn-cs"/>
        </a:defRPr>
      </a:lvl2pPr>
      <a:lvl3pPr marL="609660">
        <a:defRPr>
          <a:latin typeface="+mn-lt"/>
          <a:ea typeface="+mn-ea"/>
          <a:cs typeface="+mn-cs"/>
        </a:defRPr>
      </a:lvl3pPr>
      <a:lvl4pPr marL="914492">
        <a:defRPr>
          <a:latin typeface="+mn-lt"/>
          <a:ea typeface="+mn-ea"/>
          <a:cs typeface="+mn-cs"/>
        </a:defRPr>
      </a:lvl4pPr>
      <a:lvl5pPr marL="1219322">
        <a:defRPr>
          <a:latin typeface="+mn-lt"/>
          <a:ea typeface="+mn-ea"/>
          <a:cs typeface="+mn-cs"/>
        </a:defRPr>
      </a:lvl5pPr>
      <a:lvl6pPr marL="1524152">
        <a:defRPr>
          <a:latin typeface="+mn-lt"/>
          <a:ea typeface="+mn-ea"/>
          <a:cs typeface="+mn-cs"/>
        </a:defRPr>
      </a:lvl6pPr>
      <a:lvl7pPr marL="1828983">
        <a:defRPr>
          <a:latin typeface="+mn-lt"/>
          <a:ea typeface="+mn-ea"/>
          <a:cs typeface="+mn-cs"/>
        </a:defRPr>
      </a:lvl7pPr>
      <a:lvl8pPr marL="2133814">
        <a:defRPr>
          <a:latin typeface="+mn-lt"/>
          <a:ea typeface="+mn-ea"/>
          <a:cs typeface="+mn-cs"/>
        </a:defRPr>
      </a:lvl8pPr>
      <a:lvl9pPr marL="2438644">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2466558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C91B9-5B2B-4BD3-B945-BD8EB08110CB}" type="datetimeFigureOut">
              <a:rPr lang="en-US" smtClean="0"/>
              <a:t>8/6/2024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03844-308C-4990-B6AB-0FD2EC0E0F17}" type="slidenum">
              <a:rPr lang="en-US" smtClean="0"/>
              <a:t>‹#›</a:t>
            </a:fld>
            <a:endParaRPr lang="en-US"/>
          </a:p>
        </p:txBody>
      </p:sp>
    </p:spTree>
    <p:extLst>
      <p:ext uri="{BB962C8B-B14F-4D97-AF65-F5344CB8AC3E}">
        <p14:creationId xmlns:p14="http://schemas.microsoft.com/office/powerpoint/2010/main" val="55565611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3767-BAF4-49DA-8235-3C84EEF81B07}" type="datetimeFigureOut">
              <a:rPr lang="fr-FR" smtClean="0"/>
              <a:t>06/08/2024</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10968583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9.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notesSlide" Target="../notesSlides/notesSlide1.xml"/><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9.xml"/><Relationship Id="rId7" Type="http://schemas.microsoft.com/office/2007/relationships/hdphoto" Target="../media/hdphoto4.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notesSlide" Target="../notesSlides/notesSlide2.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92.xml"/><Relationship Id="rId5" Type="http://schemas.microsoft.com/office/2007/relationships/hdphoto" Target="../media/hdphoto3.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92.xml"/><Relationship Id="rId7" Type="http://schemas.microsoft.com/office/2007/relationships/hdphoto" Target="../media/hdphoto3.wdp"/><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81.xml"/><Relationship Id="rId5" Type="http://schemas.openxmlformats.org/officeDocument/2006/relationships/image" Target="../media/image64.gif"/><Relationship Id="rId4" Type="http://schemas.openxmlformats.org/officeDocument/2006/relationships/image" Target="../media/image63.gif"/></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gif"/><Relationship Id="rId18" Type="http://schemas.openxmlformats.org/officeDocument/2006/relationships/slide" Target="slide4.xml"/><Relationship Id="rId3" Type="http://schemas.openxmlformats.org/officeDocument/2006/relationships/image" Target="../media/image20.png"/><Relationship Id="rId7" Type="http://schemas.openxmlformats.org/officeDocument/2006/relationships/image" Target="../media/image24.gif"/><Relationship Id="rId12" Type="http://schemas.openxmlformats.org/officeDocument/2006/relationships/image" Target="../media/image29.gif"/><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7.png"/><Relationship Id="rId19"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26.gif"/><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8.xml"/><Relationship Id="rId7" Type="http://schemas.openxmlformats.org/officeDocument/2006/relationships/slide" Target="slide2.xml"/><Relationship Id="rId12"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8.gif"/><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8.xml"/><Relationship Id="rId7" Type="http://schemas.openxmlformats.org/officeDocument/2006/relationships/slide" Target="slide2.xml"/><Relationship Id="rId12"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8.gif"/><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slideLayout" Target="../slideLayouts/slideLayout18.xml"/><Relationship Id="rId7" Type="http://schemas.openxmlformats.org/officeDocument/2006/relationships/slide" Target="slide2.xml"/><Relationship Id="rId12"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8.gif"/><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22.png"/><Relationship Id="rId7" Type="http://schemas.openxmlformats.org/officeDocument/2006/relationships/image" Target="../media/image44.gif"/><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11"/>
          <p:cNvSpPr txBox="1">
            <a:spLocks noChangeArrowheads="1"/>
          </p:cNvSpPr>
          <p:nvPr/>
        </p:nvSpPr>
        <p:spPr bwMode="auto">
          <a:xfrm>
            <a:off x="872835" y="2251087"/>
            <a:ext cx="1089429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prstTxWarp prst="textArchUp">
              <a:avLst/>
            </a:prstTxWarp>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608830" rtl="0" eaLnBrk="1" fontAlgn="base" latinLnBrk="0" hangingPunct="1">
              <a:lnSpc>
                <a:spcPct val="100000"/>
              </a:lnSpc>
              <a:spcBef>
                <a:spcPct val="0"/>
              </a:spcBef>
              <a:spcAft>
                <a:spcPct val="0"/>
              </a:spcAft>
              <a:buClrTx/>
              <a:buSzTx/>
              <a:buFontTx/>
              <a:buNone/>
              <a:tabLst/>
              <a:defRPr/>
            </a:pPr>
            <a:r>
              <a:rPr kumimoji="0" lang="vi-VN" sz="23900" b="1" i="0" u="none" strike="noStrike" kern="1200" cap="none" spc="0" normalizeH="0" baseline="0" noProof="0" dirty="0">
                <a:ln w="22225">
                  <a:solidFill>
                    <a:srgbClr val="C0504D"/>
                  </a:solidFill>
                  <a:prstDash val="solid"/>
                </a:ln>
                <a:solidFill>
                  <a:srgbClr val="C0504D">
                    <a:lumMod val="40000"/>
                    <a:lumOff val="60000"/>
                  </a:srgbClr>
                </a:solidFill>
                <a:effectLst>
                  <a:glow rad="228600">
                    <a:srgbClr val="4BACC6">
                      <a:satMod val="175000"/>
                      <a:alpha val="40000"/>
                    </a:srgbClr>
                  </a:glow>
                  <a:outerShdw blurRad="50800" dist="38100" dir="18900000" algn="bl" rotWithShape="0">
                    <a:prstClr val="black">
                      <a:alpha val="40000"/>
                    </a:prstClr>
                  </a:outerShdw>
                </a:effectLst>
                <a:uLnTx/>
                <a:uFillTx/>
                <a:latin typeface="Arial" pitchFamily="34" charset="0"/>
                <a:ea typeface="+mn-ea"/>
                <a:cs typeface="Arial" pitchFamily="34" charset="0"/>
              </a:rPr>
              <a:t>Chào mừng các thầy cô </a:t>
            </a:r>
          </a:p>
          <a:p>
            <a:pPr marL="0" marR="0" lvl="0" indent="0" algn="ctr" defTabSz="608830" rtl="0" eaLnBrk="1" fontAlgn="base" latinLnBrk="0" hangingPunct="1">
              <a:lnSpc>
                <a:spcPct val="100000"/>
              </a:lnSpc>
              <a:spcBef>
                <a:spcPct val="0"/>
              </a:spcBef>
              <a:spcAft>
                <a:spcPct val="0"/>
              </a:spcAft>
              <a:buClrTx/>
              <a:buSzTx/>
              <a:buFontTx/>
              <a:buNone/>
              <a:tabLst/>
              <a:defRPr/>
            </a:pPr>
            <a:r>
              <a:rPr kumimoji="0" lang="vi-VN" sz="23900" b="1" i="0" u="none" strike="noStrike" kern="1200" cap="none" spc="0" normalizeH="0" baseline="0" noProof="0" dirty="0">
                <a:ln w="22225">
                  <a:solidFill>
                    <a:srgbClr val="C0504D"/>
                  </a:solidFill>
                  <a:prstDash val="solid"/>
                </a:ln>
                <a:solidFill>
                  <a:srgbClr val="C0504D">
                    <a:lumMod val="40000"/>
                    <a:lumOff val="60000"/>
                  </a:srgbClr>
                </a:solidFill>
                <a:effectLst>
                  <a:glow rad="228600">
                    <a:srgbClr val="4BACC6">
                      <a:satMod val="175000"/>
                      <a:alpha val="40000"/>
                    </a:srgbClr>
                  </a:glow>
                  <a:outerShdw blurRad="50800" dist="38100" dir="18900000" algn="bl" rotWithShape="0">
                    <a:prstClr val="black">
                      <a:alpha val="40000"/>
                    </a:prstClr>
                  </a:outerShdw>
                </a:effectLst>
                <a:uLnTx/>
                <a:uFillTx/>
                <a:latin typeface="Arial" pitchFamily="34" charset="0"/>
                <a:ea typeface="+mn-ea"/>
                <a:cs typeface="Arial" pitchFamily="34" charset="0"/>
              </a:rPr>
              <a:t>đến dự giờ </a:t>
            </a:r>
            <a:endParaRPr kumimoji="0" lang="en-US" sz="23900" b="1" i="0" u="none" strike="noStrike" kern="1200" cap="none" spc="0" normalizeH="0" baseline="0" noProof="0" dirty="0">
              <a:ln w="22225">
                <a:solidFill>
                  <a:srgbClr val="C0504D"/>
                </a:solidFill>
                <a:prstDash val="solid"/>
              </a:ln>
              <a:solidFill>
                <a:srgbClr val="C0504D">
                  <a:lumMod val="40000"/>
                  <a:lumOff val="60000"/>
                </a:srgbClr>
              </a:solidFill>
              <a:effectLst>
                <a:glow rad="228600">
                  <a:srgbClr val="4BACC6">
                    <a:satMod val="175000"/>
                    <a:alpha val="40000"/>
                  </a:srgbClr>
                </a:glow>
                <a:outerShdw blurRad="50800" dist="38100" dir="18900000" algn="bl" rotWithShape="0">
                  <a:prstClr val="black">
                    <a:alpha val="40000"/>
                  </a:prstClr>
                </a:outerShdw>
              </a:effectLst>
              <a:uLnTx/>
              <a:uFillTx/>
              <a:latin typeface="Arial" pitchFamily="34" charset="0"/>
              <a:ea typeface="+mn-ea"/>
              <a:cs typeface="Arial" pitchFamily="34" charset="0"/>
            </a:endParaRPr>
          </a:p>
        </p:txBody>
      </p:sp>
      <p:sp>
        <p:nvSpPr>
          <p:cNvPr id="4" name="TextBox 3"/>
          <p:cNvSpPr txBox="1"/>
          <p:nvPr/>
        </p:nvSpPr>
        <p:spPr>
          <a:xfrm>
            <a:off x="4079776" y="3429000"/>
            <a:ext cx="417483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6600">
                  <a:solidFill>
                    <a:srgbClr val="C0504D"/>
                  </a:solidFill>
                  <a:prstDash val="solid"/>
                </a:ln>
                <a:solidFill>
                  <a:srgbClr val="FFFF66"/>
                </a:solidFill>
                <a:effectLst>
                  <a:outerShdw dist="38100" dir="2700000" algn="tl" rotWithShape="0">
                    <a:srgbClr val="C0504D"/>
                  </a:outerShdw>
                </a:effectLst>
                <a:uLnTx/>
                <a:uFillTx/>
                <a:latin typeface="Arial" panose="020B0604020202020204" pitchFamily="34" charset="0"/>
                <a:ea typeface="+mn-ea"/>
                <a:cs typeface="+mn-cs"/>
              </a:rPr>
              <a:t>Môn Toán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6600">
                  <a:solidFill>
                    <a:srgbClr val="C0504D"/>
                  </a:solidFill>
                  <a:prstDash val="solid"/>
                </a:ln>
                <a:solidFill>
                  <a:srgbClr val="FFFF66"/>
                </a:solidFill>
                <a:effectLst>
                  <a:outerShdw dist="38100" dir="2700000" algn="tl" rotWithShape="0">
                    <a:srgbClr val="C0504D"/>
                  </a:outerShdw>
                </a:effectLst>
                <a:uLnTx/>
                <a:uFillTx/>
                <a:latin typeface="Arial" panose="020B0604020202020204" pitchFamily="34" charset="0"/>
                <a:ea typeface="+mn-ea"/>
                <a:cs typeface="+mn-cs"/>
              </a:rPr>
              <a:t>Lớp 3</a:t>
            </a:r>
          </a:p>
        </p:txBody>
      </p:sp>
      <p:sp>
        <p:nvSpPr>
          <p:cNvPr id="5" name="TextBox 4"/>
          <p:cNvSpPr txBox="1"/>
          <p:nvPr/>
        </p:nvSpPr>
        <p:spPr>
          <a:xfrm>
            <a:off x="3503712" y="5845046"/>
            <a:ext cx="547179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9525">
                  <a:solidFill>
                    <a:prstClr val="white"/>
                  </a:solidFill>
                  <a:prstDash val="solid"/>
                </a:ln>
                <a:solidFill>
                  <a:srgbClr val="4BACC6">
                    <a:lumMod val="50000"/>
                  </a:srgbClr>
                </a:solidFill>
                <a:effectLst>
                  <a:outerShdw blurRad="12700" dist="38100" dir="2700000" algn="tl" rotWithShape="0">
                    <a:srgbClr val="4BACC6">
                      <a:lumMod val="60000"/>
                      <a:lumOff val="40000"/>
                    </a:srgbClr>
                  </a:outerShdw>
                </a:effectLst>
                <a:uLnTx/>
                <a:uFillTx/>
                <a:latin typeface="Arial" panose="020B0604020202020204" pitchFamily="34" charset="0"/>
                <a:ea typeface="+mn-ea"/>
                <a:cs typeface="+mn-cs"/>
              </a:rPr>
              <a:t>GV: Bùi Thị Bảo Yến - 2002</a:t>
            </a:r>
          </a:p>
        </p:txBody>
      </p:sp>
    </p:spTree>
    <p:extLst>
      <p:ext uri="{BB962C8B-B14F-4D97-AF65-F5344CB8AC3E}">
        <p14:creationId xmlns:p14="http://schemas.microsoft.com/office/powerpoint/2010/main" val="413558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Hình ảnh 10">
            <a:extLst>
              <a:ext uri="{FF2B5EF4-FFF2-40B4-BE49-F238E27FC236}">
                <a16:creationId xmlns:a16="http://schemas.microsoft.com/office/drawing/2014/main" id="{B99FECEF-9675-7E7C-64D6-4090CA63022D}"/>
              </a:ext>
            </a:extLst>
          </p:cNvPr>
          <p:cNvPicPr>
            <a:picLocks noChangeAspect="1"/>
          </p:cNvPicPr>
          <p:nvPr/>
        </p:nvPicPr>
        <p:blipFill>
          <a:blip r:embed="rId2"/>
          <a:stretch>
            <a:fillRect/>
          </a:stretch>
        </p:blipFill>
        <p:spPr>
          <a:xfrm>
            <a:off x="884946" y="1685775"/>
            <a:ext cx="6315956" cy="2152950"/>
          </a:xfrm>
          <a:prstGeom prst="rect">
            <a:avLst/>
          </a:prstGeom>
        </p:spPr>
      </p:pic>
      <p:sp>
        <p:nvSpPr>
          <p:cNvPr id="13" name="Hộp Văn bản 12">
            <a:extLst>
              <a:ext uri="{FF2B5EF4-FFF2-40B4-BE49-F238E27FC236}">
                <a16:creationId xmlns:a16="http://schemas.microsoft.com/office/drawing/2014/main" id="{2F710A1A-BED1-5928-9CB5-64158C06352D}"/>
              </a:ext>
            </a:extLst>
          </p:cNvPr>
          <p:cNvSpPr txBox="1"/>
          <p:nvPr/>
        </p:nvSpPr>
        <p:spPr>
          <a:xfrm>
            <a:off x="1431041" y="4110811"/>
            <a:ext cx="6735264" cy="1200329"/>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 </a:t>
            </a:r>
            <a:r>
              <a:rPr lang="vi-VN" sz="5400" b="1" dirty="0">
                <a:latin typeface="Times New Roman" panose="02020603050405020304" pitchFamily="18" charset="0"/>
                <a:cs typeface="Times New Roman" panose="02020603050405020304" pitchFamily="18" charset="0"/>
              </a:rPr>
              <a:t>được lấy 1 lần </a:t>
            </a:r>
          </a:p>
          <a:p>
            <a:endParaRPr lang="vi-VN" dirty="0"/>
          </a:p>
        </p:txBody>
      </p:sp>
      <p:sp>
        <p:nvSpPr>
          <p:cNvPr id="19" name="Hộp Văn bản 18">
            <a:extLst>
              <a:ext uri="{FF2B5EF4-FFF2-40B4-BE49-F238E27FC236}">
                <a16:creationId xmlns:a16="http://schemas.microsoft.com/office/drawing/2014/main" id="{51213167-58FA-CDF7-7BA2-9A6879A06868}"/>
              </a:ext>
            </a:extLst>
          </p:cNvPr>
          <p:cNvSpPr txBox="1"/>
          <p:nvPr/>
        </p:nvSpPr>
        <p:spPr>
          <a:xfrm>
            <a:off x="7681452" y="2129913"/>
            <a:ext cx="3752850" cy="1477328"/>
          </a:xfrm>
          <a:prstGeom prst="rect">
            <a:avLst/>
          </a:prstGeom>
          <a:noFill/>
        </p:spPr>
        <p:txBody>
          <a:bodyPr wrap="square" rtlCol="0">
            <a:spAutoFit/>
          </a:bodyPr>
          <a:lstStyle/>
          <a:p>
            <a:r>
              <a:rPr lang="vi-VN" sz="7200" b="1" dirty="0">
                <a:latin typeface="Times New Roman" panose="02020603050405020304" pitchFamily="18" charset="0"/>
                <a:cs typeface="Times New Roman" panose="02020603050405020304" pitchFamily="18" charset="0"/>
              </a:rPr>
              <a:t>3 x 1 = 3</a:t>
            </a:r>
          </a:p>
          <a:p>
            <a:endParaRPr lang="vi-VN" dirty="0"/>
          </a:p>
        </p:txBody>
      </p:sp>
    </p:spTree>
    <p:extLst>
      <p:ext uri="{BB962C8B-B14F-4D97-AF65-F5344CB8AC3E}">
        <p14:creationId xmlns:p14="http://schemas.microsoft.com/office/powerpoint/2010/main" val="15255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p:cTn id="13"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5"/>
          <a:srcRect/>
          <a:stretch>
            <a:fillRect/>
          </a:stretch>
        </p:blipFill>
        <p:spPr>
          <a:xfrm>
            <a:off x="185820" y="386513"/>
            <a:ext cx="8999640" cy="6471487"/>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8743547" y="2230781"/>
            <a:ext cx="3829856" cy="4804501"/>
          </a:xfrm>
          <a:prstGeom prst="rect">
            <a:avLst/>
          </a:prstGeom>
        </p:spPr>
      </p:pic>
      <p:sp>
        <p:nvSpPr>
          <p:cNvPr id="3" name="object 3">
            <a:extLst>
              <a:ext uri="{FF2B5EF4-FFF2-40B4-BE49-F238E27FC236}">
                <a16:creationId xmlns:a16="http://schemas.microsoft.com/office/drawing/2014/main" id="{3429C2EB-DF7B-062C-4E5E-0B29D6820C7C}"/>
              </a:ext>
            </a:extLst>
          </p:cNvPr>
          <p:cNvSpPr/>
          <p:nvPr/>
        </p:nvSpPr>
        <p:spPr>
          <a:xfrm>
            <a:off x="0" y="0"/>
            <a:ext cx="12192000" cy="889000"/>
          </a:xfrm>
          <a:custGeom>
            <a:avLst/>
            <a:gdLst/>
            <a:ahLst/>
            <a:cxnLst/>
            <a:rect l="l" t="t" r="r" b="b"/>
            <a:pathLst>
              <a:path w="18288000" h="1333500">
                <a:moveTo>
                  <a:pt x="18288000" y="1333500"/>
                </a:moveTo>
                <a:lnTo>
                  <a:pt x="0" y="1333500"/>
                </a:lnTo>
                <a:lnTo>
                  <a:pt x="0" y="0"/>
                </a:lnTo>
                <a:lnTo>
                  <a:pt x="18288000" y="0"/>
                </a:lnTo>
                <a:lnTo>
                  <a:pt x="18288000" y="1333500"/>
                </a:lnTo>
                <a:close/>
              </a:path>
            </a:pathLst>
          </a:custGeom>
          <a:solidFill>
            <a:srgbClr val="CDD8BE"/>
          </a:solidFill>
        </p:spPr>
        <p:txBody>
          <a:bodyPr wrap="square" lIns="0" tIns="0" rIns="0" bIns="0" rtlCol="0"/>
          <a:lstStyle/>
          <a:p>
            <a:pPr defTabSz="914446"/>
            <a:endParaRPr sz="1200">
              <a:solidFill>
                <a:prstClr val="black"/>
              </a:solidFill>
              <a:latin typeface="Calibri"/>
            </a:endParaRPr>
          </a:p>
        </p:txBody>
      </p:sp>
      <p:grpSp>
        <p:nvGrpSpPr>
          <p:cNvPr id="5" name="object 4">
            <a:extLst>
              <a:ext uri="{FF2B5EF4-FFF2-40B4-BE49-F238E27FC236}">
                <a16:creationId xmlns:a16="http://schemas.microsoft.com/office/drawing/2014/main" id="{2FD52E98-24DE-DC37-29E6-8715551BBE3A}"/>
              </a:ext>
            </a:extLst>
          </p:cNvPr>
          <p:cNvGrpSpPr/>
          <p:nvPr/>
        </p:nvGrpSpPr>
        <p:grpSpPr>
          <a:xfrm>
            <a:off x="9398328" y="-295524"/>
            <a:ext cx="1549823" cy="2170738"/>
            <a:chOff x="15747919" y="2443"/>
            <a:chExt cx="2324735" cy="3434079"/>
          </a:xfrm>
        </p:grpSpPr>
        <p:sp>
          <p:nvSpPr>
            <p:cNvPr id="6" name="object 5">
              <a:extLst>
                <a:ext uri="{FF2B5EF4-FFF2-40B4-BE49-F238E27FC236}">
                  <a16:creationId xmlns:a16="http://schemas.microsoft.com/office/drawing/2014/main" id="{A565C77D-EF32-70C2-F181-5D0AB7FC2031}"/>
                </a:ext>
              </a:extLst>
            </p:cNvPr>
            <p:cNvSpPr/>
            <p:nvPr/>
          </p:nvSpPr>
          <p:spPr>
            <a:xfrm>
              <a:off x="15802648" y="2439353"/>
              <a:ext cx="2211070" cy="541655"/>
            </a:xfrm>
            <a:custGeom>
              <a:avLst/>
              <a:gdLst/>
              <a:ahLst/>
              <a:cxnLst/>
              <a:rect l="l" t="t" r="r" b="b"/>
              <a:pathLst>
                <a:path w="2211069" h="541655">
                  <a:moveTo>
                    <a:pt x="1600059" y="541444"/>
                  </a:moveTo>
                  <a:lnTo>
                    <a:pt x="610412" y="541444"/>
                  </a:lnTo>
                  <a:lnTo>
                    <a:pt x="610412" y="509046"/>
                  </a:lnTo>
                  <a:lnTo>
                    <a:pt x="369052" y="382334"/>
                  </a:lnTo>
                  <a:lnTo>
                    <a:pt x="225014" y="287071"/>
                  </a:lnTo>
                  <a:lnTo>
                    <a:pt x="121072" y="175534"/>
                  </a:lnTo>
                  <a:lnTo>
                    <a:pt x="0" y="0"/>
                  </a:lnTo>
                  <a:lnTo>
                    <a:pt x="2210499" y="0"/>
                  </a:lnTo>
                  <a:lnTo>
                    <a:pt x="2031467" y="205224"/>
                  </a:lnTo>
                  <a:lnTo>
                    <a:pt x="1830922" y="366243"/>
                  </a:lnTo>
                  <a:lnTo>
                    <a:pt x="1667556" y="471403"/>
                  </a:lnTo>
                  <a:lnTo>
                    <a:pt x="1600059" y="509046"/>
                  </a:lnTo>
                  <a:lnTo>
                    <a:pt x="1600059" y="541444"/>
                  </a:lnTo>
                  <a:close/>
                </a:path>
              </a:pathLst>
            </a:custGeom>
            <a:solidFill>
              <a:srgbClr val="8FAB8E"/>
            </a:solidFill>
          </p:spPr>
          <p:txBody>
            <a:bodyPr wrap="square" lIns="0" tIns="0" rIns="0" bIns="0" rtlCol="0"/>
            <a:lstStyle/>
            <a:p>
              <a:pPr defTabSz="914446"/>
              <a:endParaRPr sz="1200">
                <a:solidFill>
                  <a:prstClr val="black"/>
                </a:solidFill>
                <a:latin typeface="Calibri"/>
              </a:endParaRPr>
            </a:p>
          </p:txBody>
        </p:sp>
        <p:sp>
          <p:nvSpPr>
            <p:cNvPr id="7" name="object 6">
              <a:extLst>
                <a:ext uri="{FF2B5EF4-FFF2-40B4-BE49-F238E27FC236}">
                  <a16:creationId xmlns:a16="http://schemas.microsoft.com/office/drawing/2014/main" id="{13D41E7B-FC54-5040-652C-B5C76B1AEDE3}"/>
                </a:ext>
              </a:extLst>
            </p:cNvPr>
            <p:cNvSpPr/>
            <p:nvPr/>
          </p:nvSpPr>
          <p:spPr>
            <a:xfrm>
              <a:off x="15747919" y="2443"/>
              <a:ext cx="2324168" cy="3433573"/>
            </a:xfrm>
            <a:prstGeom prst="rect">
              <a:avLst/>
            </a:prstGeom>
            <a:blipFill>
              <a:blip r:embed="rId8" cstate="print"/>
              <a:stretch>
                <a:fillRect/>
              </a:stretch>
            </a:blipFill>
          </p:spPr>
          <p:txBody>
            <a:bodyPr wrap="square" lIns="0" tIns="0" rIns="0" bIns="0" rtlCol="0"/>
            <a:lstStyle/>
            <a:p>
              <a:pPr defTabSz="914446"/>
              <a:endParaRPr sz="1200">
                <a:solidFill>
                  <a:prstClr val="black"/>
                </a:solidFill>
                <a:latin typeface="Calibri"/>
              </a:endParaRPr>
            </a:p>
          </p:txBody>
        </p:sp>
      </p:grpSp>
      <p:pic>
        <p:nvPicPr>
          <p:cNvPr id="9" name="Hình ảnh 8">
            <a:extLst>
              <a:ext uri="{FF2B5EF4-FFF2-40B4-BE49-F238E27FC236}">
                <a16:creationId xmlns:a16="http://schemas.microsoft.com/office/drawing/2014/main" id="{DCEF7769-F065-6842-FEC6-AF8989B4B7D4}"/>
              </a:ext>
            </a:extLst>
          </p:cNvPr>
          <p:cNvPicPr>
            <a:picLocks noChangeAspect="1"/>
          </p:cNvPicPr>
          <p:nvPr/>
        </p:nvPicPr>
        <p:blipFill>
          <a:blip r:embed="rId9"/>
          <a:stretch>
            <a:fillRect/>
          </a:stretch>
        </p:blipFill>
        <p:spPr>
          <a:xfrm>
            <a:off x="-13330" y="5822302"/>
            <a:ext cx="802432" cy="1035698"/>
          </a:xfrm>
          <a:prstGeom prst="rect">
            <a:avLst/>
          </a:prstGeom>
        </p:spPr>
      </p:pic>
      <p:pic>
        <p:nvPicPr>
          <p:cNvPr id="17" name="Hình ảnh 16">
            <a:extLst>
              <a:ext uri="{FF2B5EF4-FFF2-40B4-BE49-F238E27FC236}">
                <a16:creationId xmlns:a16="http://schemas.microsoft.com/office/drawing/2014/main" id="{59985344-4D5C-4C5F-D202-E17B81977CB2}"/>
              </a:ext>
            </a:extLst>
          </p:cNvPr>
          <p:cNvPicPr>
            <a:picLocks noChangeAspect="1"/>
          </p:cNvPicPr>
          <p:nvPr/>
        </p:nvPicPr>
        <p:blipFill>
          <a:blip r:embed="rId10"/>
          <a:stretch>
            <a:fillRect/>
          </a:stretch>
        </p:blipFill>
        <p:spPr>
          <a:xfrm>
            <a:off x="11008705" y="0"/>
            <a:ext cx="997475" cy="1472966"/>
          </a:xfrm>
          <a:prstGeom prst="rect">
            <a:avLst/>
          </a:prstGeom>
        </p:spPr>
      </p:pic>
      <p:sp>
        <p:nvSpPr>
          <p:cNvPr id="2" name="Hộp Văn bản 1">
            <a:extLst>
              <a:ext uri="{FF2B5EF4-FFF2-40B4-BE49-F238E27FC236}">
                <a16:creationId xmlns:a16="http://schemas.microsoft.com/office/drawing/2014/main" id="{6BA7A874-CCA2-DF95-36B3-98913607F0B6}"/>
              </a:ext>
            </a:extLst>
          </p:cNvPr>
          <p:cNvSpPr txBox="1"/>
          <p:nvPr/>
        </p:nvSpPr>
        <p:spPr>
          <a:xfrm>
            <a:off x="1383277" y="1983872"/>
            <a:ext cx="6937545" cy="2400657"/>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   Lần lượt lấy ra 1, 2, 3 tấm thẻ rồi viết các phép nhân tương ứng ?</a:t>
            </a:r>
          </a:p>
          <a:p>
            <a:endParaRPr lang="vi-VN" dirty="0"/>
          </a:p>
        </p:txBody>
      </p:sp>
      <p:pic>
        <p:nvPicPr>
          <p:cNvPr id="8" name="1 Minute Countdown 4K Giant Clock clean - Đồng hồ đếm ngược 1 phút (1)">
            <a:hlinkClick r:id="" action="ppaction://media"/>
            <a:extLst>
              <a:ext uri="{FF2B5EF4-FFF2-40B4-BE49-F238E27FC236}">
                <a16:creationId xmlns:a16="http://schemas.microsoft.com/office/drawing/2014/main" id="{8897084F-CA8D-7596-C26A-B5C848D98CE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66086" y="5014452"/>
            <a:ext cx="3639108" cy="1843548"/>
          </a:xfrm>
          <a:prstGeom prst="rect">
            <a:avLst/>
          </a:prstGeom>
        </p:spPr>
      </p:pic>
    </p:spTree>
    <p:extLst>
      <p:ext uri="{BB962C8B-B14F-4D97-AF65-F5344CB8AC3E}">
        <p14:creationId xmlns:p14="http://schemas.microsoft.com/office/powerpoint/2010/main" val="2214872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96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id="{51213167-58FA-CDF7-7BA2-9A6879A06868}"/>
              </a:ext>
            </a:extLst>
          </p:cNvPr>
          <p:cNvSpPr txBox="1"/>
          <p:nvPr/>
        </p:nvSpPr>
        <p:spPr>
          <a:xfrm>
            <a:off x="3867150" y="1276350"/>
            <a:ext cx="6667500" cy="4062651"/>
          </a:xfrm>
          <a:prstGeom prst="rect">
            <a:avLst/>
          </a:prstGeom>
          <a:noFill/>
        </p:spPr>
        <p:txBody>
          <a:bodyPr wrap="square" rtlCol="0">
            <a:spAutoFit/>
          </a:bodyPr>
          <a:lstStyle/>
          <a:p>
            <a:r>
              <a:rPr lang="vi-VN" sz="8000" b="1" dirty="0">
                <a:latin typeface="Times New Roman" panose="02020603050405020304" pitchFamily="18" charset="0"/>
                <a:cs typeface="Times New Roman" panose="02020603050405020304" pitchFamily="18" charset="0"/>
              </a:rPr>
              <a:t>3 x 1 = 3</a:t>
            </a:r>
          </a:p>
          <a:p>
            <a:r>
              <a:rPr lang="en-US" sz="8000" b="1" dirty="0">
                <a:latin typeface="Times New Roman" panose="02020603050405020304" pitchFamily="18" charset="0"/>
                <a:cs typeface="Times New Roman" panose="02020603050405020304" pitchFamily="18" charset="0"/>
              </a:rPr>
              <a:t>3 x 2 = 6</a:t>
            </a:r>
          </a:p>
          <a:p>
            <a:r>
              <a:rPr lang="en-US" sz="8000" b="1" dirty="0">
                <a:latin typeface="Times New Roman" panose="02020603050405020304" pitchFamily="18" charset="0"/>
                <a:cs typeface="Times New Roman" panose="02020603050405020304" pitchFamily="18" charset="0"/>
              </a:rPr>
              <a:t>3 x 3 = 9</a:t>
            </a:r>
            <a:endParaRPr lang="vi-VN" sz="8000" b="1" dirty="0">
              <a:latin typeface="Times New Roman" panose="02020603050405020304" pitchFamily="18" charset="0"/>
              <a:cs typeface="Times New Roman" panose="02020603050405020304" pitchFamily="18" charset="0"/>
            </a:endParaRPr>
          </a:p>
          <a:p>
            <a:endParaRPr lang="vi-VN" dirty="0"/>
          </a:p>
        </p:txBody>
      </p:sp>
      <p:sp>
        <p:nvSpPr>
          <p:cNvPr id="2" name="Hộp Văn bản 1">
            <a:extLst>
              <a:ext uri="{FF2B5EF4-FFF2-40B4-BE49-F238E27FC236}">
                <a16:creationId xmlns:a16="http://schemas.microsoft.com/office/drawing/2014/main" id="{8A06D813-BD52-97D7-CC4B-4D04F106356E}"/>
              </a:ext>
            </a:extLst>
          </p:cNvPr>
          <p:cNvSpPr txBox="1"/>
          <p:nvPr/>
        </p:nvSpPr>
        <p:spPr>
          <a:xfrm>
            <a:off x="3867150" y="1276350"/>
            <a:ext cx="923730" cy="3785652"/>
          </a:xfrm>
          <a:prstGeom prst="rect">
            <a:avLst/>
          </a:prstGeom>
          <a:noFill/>
        </p:spPr>
        <p:txBody>
          <a:bodyPr wrap="square" rtlCol="0">
            <a:spAutoFit/>
          </a:bodyPr>
          <a:lstStyle/>
          <a:p>
            <a:r>
              <a:rPr lang="en-US" sz="8000" b="1" dirty="0">
                <a:solidFill>
                  <a:srgbClr val="FF0000"/>
                </a:solidFill>
                <a:latin typeface="Times New Roman" panose="02020603050405020304" pitchFamily="18" charset="0"/>
                <a:cs typeface="Times New Roman" panose="02020603050405020304" pitchFamily="18" charset="0"/>
              </a:rPr>
              <a:t>3</a:t>
            </a:r>
          </a:p>
          <a:p>
            <a:r>
              <a:rPr lang="en-US" sz="8000" b="1" dirty="0">
                <a:solidFill>
                  <a:srgbClr val="FF0000"/>
                </a:solidFill>
                <a:latin typeface="Times New Roman" panose="02020603050405020304" pitchFamily="18" charset="0"/>
                <a:cs typeface="Times New Roman" panose="02020603050405020304" pitchFamily="18" charset="0"/>
              </a:rPr>
              <a:t>3</a:t>
            </a:r>
          </a:p>
          <a:p>
            <a:r>
              <a:rPr lang="en-US" sz="8000" b="1" dirty="0">
                <a:solidFill>
                  <a:srgbClr val="FF0000"/>
                </a:solidFill>
                <a:latin typeface="Times New Roman" panose="02020603050405020304" pitchFamily="18" charset="0"/>
                <a:cs typeface="Times New Roman" panose="02020603050405020304" pitchFamily="18" charset="0"/>
              </a:rPr>
              <a:t>3</a:t>
            </a:r>
            <a:endParaRPr lang="vi-VN" sz="80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7C882AA7-CF69-930D-7A1B-1569DC911D47}"/>
              </a:ext>
            </a:extLst>
          </p:cNvPr>
          <p:cNvSpPr txBox="1"/>
          <p:nvPr/>
        </p:nvSpPr>
        <p:spPr>
          <a:xfrm>
            <a:off x="5393094" y="1276350"/>
            <a:ext cx="774441" cy="3785652"/>
          </a:xfrm>
          <a:prstGeom prst="rect">
            <a:avLst/>
          </a:prstGeom>
          <a:noFill/>
        </p:spPr>
        <p:txBody>
          <a:bodyPr wrap="square" rtlCol="0">
            <a:spAutoFit/>
          </a:bodyPr>
          <a:lstStyle/>
          <a:p>
            <a:r>
              <a:rPr lang="en-US" sz="8000" b="1" dirty="0">
                <a:solidFill>
                  <a:srgbClr val="00B0F0"/>
                </a:solidFill>
                <a:latin typeface="Times New Roman" panose="02020603050405020304" pitchFamily="18" charset="0"/>
                <a:cs typeface="Times New Roman" panose="02020603050405020304" pitchFamily="18" charset="0"/>
              </a:rPr>
              <a:t>1 </a:t>
            </a:r>
          </a:p>
          <a:p>
            <a:r>
              <a:rPr lang="en-US" sz="8000" b="1" dirty="0">
                <a:solidFill>
                  <a:srgbClr val="00B0F0"/>
                </a:solidFill>
                <a:latin typeface="Times New Roman" panose="02020603050405020304" pitchFamily="18" charset="0"/>
                <a:cs typeface="Times New Roman" panose="02020603050405020304" pitchFamily="18" charset="0"/>
              </a:rPr>
              <a:t>2</a:t>
            </a:r>
          </a:p>
          <a:p>
            <a:r>
              <a:rPr lang="en-US" sz="8000" b="1" dirty="0">
                <a:solidFill>
                  <a:srgbClr val="00B0F0"/>
                </a:solidFill>
                <a:latin typeface="Times New Roman" panose="02020603050405020304" pitchFamily="18" charset="0"/>
                <a:cs typeface="Times New Roman" panose="02020603050405020304" pitchFamily="18" charset="0"/>
              </a:rPr>
              <a:t>3</a:t>
            </a:r>
            <a:endParaRPr lang="vi-VN" sz="8000" b="1" dirty="0">
              <a:solidFill>
                <a:srgbClr val="00B0F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7B7AC179-3FEE-B9AD-C040-E904228AC4A1}"/>
              </a:ext>
            </a:extLst>
          </p:cNvPr>
          <p:cNvSpPr txBox="1"/>
          <p:nvPr/>
        </p:nvSpPr>
        <p:spPr>
          <a:xfrm>
            <a:off x="6982408" y="1267019"/>
            <a:ext cx="774441" cy="3785652"/>
          </a:xfrm>
          <a:prstGeom prst="rect">
            <a:avLst/>
          </a:prstGeom>
          <a:noFill/>
        </p:spPr>
        <p:txBody>
          <a:bodyPr wrap="square" rtlCol="0">
            <a:spAutoFit/>
          </a:bodyPr>
          <a:lstStyle/>
          <a:p>
            <a:r>
              <a:rPr lang="en-US" sz="8000" b="1" dirty="0">
                <a:solidFill>
                  <a:srgbClr val="FFC000"/>
                </a:solidFill>
                <a:latin typeface="Times New Roman" panose="02020603050405020304" pitchFamily="18" charset="0"/>
                <a:cs typeface="Times New Roman" panose="02020603050405020304" pitchFamily="18" charset="0"/>
              </a:rPr>
              <a:t>3 </a:t>
            </a:r>
          </a:p>
          <a:p>
            <a:r>
              <a:rPr lang="en-US" sz="8000" b="1" dirty="0">
                <a:solidFill>
                  <a:srgbClr val="FFC000"/>
                </a:solidFill>
                <a:latin typeface="Times New Roman" panose="02020603050405020304" pitchFamily="18" charset="0"/>
                <a:cs typeface="Times New Roman" panose="02020603050405020304" pitchFamily="18" charset="0"/>
              </a:rPr>
              <a:t>6</a:t>
            </a:r>
          </a:p>
          <a:p>
            <a:r>
              <a:rPr lang="en-US" sz="8000" b="1" dirty="0">
                <a:solidFill>
                  <a:srgbClr val="FFC000"/>
                </a:solidFill>
                <a:latin typeface="Times New Roman" panose="02020603050405020304" pitchFamily="18" charset="0"/>
                <a:cs typeface="Times New Roman" panose="02020603050405020304" pitchFamily="18" charset="0"/>
              </a:rPr>
              <a:t>9</a:t>
            </a:r>
            <a:endParaRPr lang="vi-VN" sz="80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7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5"/>
          <a:srcRect/>
          <a:stretch>
            <a:fillRect/>
          </a:stretch>
        </p:blipFill>
        <p:spPr>
          <a:xfrm>
            <a:off x="185820" y="386513"/>
            <a:ext cx="8999640" cy="6471487"/>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8743547" y="2230781"/>
            <a:ext cx="3829856" cy="4804501"/>
          </a:xfrm>
          <a:prstGeom prst="rect">
            <a:avLst/>
          </a:prstGeom>
        </p:spPr>
      </p:pic>
      <p:sp>
        <p:nvSpPr>
          <p:cNvPr id="3" name="object 3">
            <a:extLst>
              <a:ext uri="{FF2B5EF4-FFF2-40B4-BE49-F238E27FC236}">
                <a16:creationId xmlns:a16="http://schemas.microsoft.com/office/drawing/2014/main" id="{3429C2EB-DF7B-062C-4E5E-0B29D6820C7C}"/>
              </a:ext>
            </a:extLst>
          </p:cNvPr>
          <p:cNvSpPr/>
          <p:nvPr/>
        </p:nvSpPr>
        <p:spPr>
          <a:xfrm>
            <a:off x="0" y="0"/>
            <a:ext cx="12192000" cy="889000"/>
          </a:xfrm>
          <a:custGeom>
            <a:avLst/>
            <a:gdLst/>
            <a:ahLst/>
            <a:cxnLst/>
            <a:rect l="l" t="t" r="r" b="b"/>
            <a:pathLst>
              <a:path w="18288000" h="1333500">
                <a:moveTo>
                  <a:pt x="18288000" y="1333500"/>
                </a:moveTo>
                <a:lnTo>
                  <a:pt x="0" y="1333500"/>
                </a:lnTo>
                <a:lnTo>
                  <a:pt x="0" y="0"/>
                </a:lnTo>
                <a:lnTo>
                  <a:pt x="18288000" y="0"/>
                </a:lnTo>
                <a:lnTo>
                  <a:pt x="18288000" y="1333500"/>
                </a:lnTo>
                <a:close/>
              </a:path>
            </a:pathLst>
          </a:custGeom>
          <a:solidFill>
            <a:srgbClr val="CDD8BE"/>
          </a:solidFill>
        </p:spPr>
        <p:txBody>
          <a:bodyPr wrap="square" lIns="0" tIns="0" rIns="0" bIns="0" rtlCol="0"/>
          <a:lstStyle/>
          <a:p>
            <a:pPr defTabSz="914446"/>
            <a:endParaRPr sz="1200">
              <a:solidFill>
                <a:prstClr val="black"/>
              </a:solidFill>
              <a:latin typeface="Calibri"/>
            </a:endParaRPr>
          </a:p>
        </p:txBody>
      </p:sp>
      <p:grpSp>
        <p:nvGrpSpPr>
          <p:cNvPr id="5" name="object 4">
            <a:extLst>
              <a:ext uri="{FF2B5EF4-FFF2-40B4-BE49-F238E27FC236}">
                <a16:creationId xmlns:a16="http://schemas.microsoft.com/office/drawing/2014/main" id="{2FD52E98-24DE-DC37-29E6-8715551BBE3A}"/>
              </a:ext>
            </a:extLst>
          </p:cNvPr>
          <p:cNvGrpSpPr/>
          <p:nvPr/>
        </p:nvGrpSpPr>
        <p:grpSpPr>
          <a:xfrm>
            <a:off x="9398328" y="-295524"/>
            <a:ext cx="1549823" cy="2170738"/>
            <a:chOff x="15747919" y="2443"/>
            <a:chExt cx="2324735" cy="3434079"/>
          </a:xfrm>
        </p:grpSpPr>
        <p:sp>
          <p:nvSpPr>
            <p:cNvPr id="6" name="object 5">
              <a:extLst>
                <a:ext uri="{FF2B5EF4-FFF2-40B4-BE49-F238E27FC236}">
                  <a16:creationId xmlns:a16="http://schemas.microsoft.com/office/drawing/2014/main" id="{A565C77D-EF32-70C2-F181-5D0AB7FC2031}"/>
                </a:ext>
              </a:extLst>
            </p:cNvPr>
            <p:cNvSpPr/>
            <p:nvPr/>
          </p:nvSpPr>
          <p:spPr>
            <a:xfrm>
              <a:off x="15802648" y="2439353"/>
              <a:ext cx="2211070" cy="541655"/>
            </a:xfrm>
            <a:custGeom>
              <a:avLst/>
              <a:gdLst/>
              <a:ahLst/>
              <a:cxnLst/>
              <a:rect l="l" t="t" r="r" b="b"/>
              <a:pathLst>
                <a:path w="2211069" h="541655">
                  <a:moveTo>
                    <a:pt x="1600059" y="541444"/>
                  </a:moveTo>
                  <a:lnTo>
                    <a:pt x="610412" y="541444"/>
                  </a:lnTo>
                  <a:lnTo>
                    <a:pt x="610412" y="509046"/>
                  </a:lnTo>
                  <a:lnTo>
                    <a:pt x="369052" y="382334"/>
                  </a:lnTo>
                  <a:lnTo>
                    <a:pt x="225014" y="287071"/>
                  </a:lnTo>
                  <a:lnTo>
                    <a:pt x="121072" y="175534"/>
                  </a:lnTo>
                  <a:lnTo>
                    <a:pt x="0" y="0"/>
                  </a:lnTo>
                  <a:lnTo>
                    <a:pt x="2210499" y="0"/>
                  </a:lnTo>
                  <a:lnTo>
                    <a:pt x="2031467" y="205224"/>
                  </a:lnTo>
                  <a:lnTo>
                    <a:pt x="1830922" y="366243"/>
                  </a:lnTo>
                  <a:lnTo>
                    <a:pt x="1667556" y="471403"/>
                  </a:lnTo>
                  <a:lnTo>
                    <a:pt x="1600059" y="509046"/>
                  </a:lnTo>
                  <a:lnTo>
                    <a:pt x="1600059" y="541444"/>
                  </a:lnTo>
                  <a:close/>
                </a:path>
              </a:pathLst>
            </a:custGeom>
            <a:solidFill>
              <a:srgbClr val="8FAB8E"/>
            </a:solidFill>
          </p:spPr>
          <p:txBody>
            <a:bodyPr wrap="square" lIns="0" tIns="0" rIns="0" bIns="0" rtlCol="0"/>
            <a:lstStyle/>
            <a:p>
              <a:pPr defTabSz="914446"/>
              <a:endParaRPr sz="1200">
                <a:solidFill>
                  <a:prstClr val="black"/>
                </a:solidFill>
                <a:latin typeface="Calibri"/>
              </a:endParaRPr>
            </a:p>
          </p:txBody>
        </p:sp>
        <p:sp>
          <p:nvSpPr>
            <p:cNvPr id="7" name="object 6">
              <a:extLst>
                <a:ext uri="{FF2B5EF4-FFF2-40B4-BE49-F238E27FC236}">
                  <a16:creationId xmlns:a16="http://schemas.microsoft.com/office/drawing/2014/main" id="{13D41E7B-FC54-5040-652C-B5C76B1AEDE3}"/>
                </a:ext>
              </a:extLst>
            </p:cNvPr>
            <p:cNvSpPr/>
            <p:nvPr/>
          </p:nvSpPr>
          <p:spPr>
            <a:xfrm>
              <a:off x="15747919" y="2443"/>
              <a:ext cx="2324168" cy="3433573"/>
            </a:xfrm>
            <a:prstGeom prst="rect">
              <a:avLst/>
            </a:prstGeom>
            <a:blipFill>
              <a:blip r:embed="rId8" cstate="print"/>
              <a:stretch>
                <a:fillRect/>
              </a:stretch>
            </a:blipFill>
          </p:spPr>
          <p:txBody>
            <a:bodyPr wrap="square" lIns="0" tIns="0" rIns="0" bIns="0" rtlCol="0"/>
            <a:lstStyle/>
            <a:p>
              <a:pPr defTabSz="914446"/>
              <a:endParaRPr sz="1200">
                <a:solidFill>
                  <a:prstClr val="black"/>
                </a:solidFill>
                <a:latin typeface="Calibri"/>
              </a:endParaRPr>
            </a:p>
          </p:txBody>
        </p:sp>
      </p:grpSp>
      <p:pic>
        <p:nvPicPr>
          <p:cNvPr id="9" name="Hình ảnh 8">
            <a:extLst>
              <a:ext uri="{FF2B5EF4-FFF2-40B4-BE49-F238E27FC236}">
                <a16:creationId xmlns:a16="http://schemas.microsoft.com/office/drawing/2014/main" id="{DCEF7769-F065-6842-FEC6-AF8989B4B7D4}"/>
              </a:ext>
            </a:extLst>
          </p:cNvPr>
          <p:cNvPicPr>
            <a:picLocks noChangeAspect="1"/>
          </p:cNvPicPr>
          <p:nvPr/>
        </p:nvPicPr>
        <p:blipFill>
          <a:blip r:embed="rId9"/>
          <a:stretch>
            <a:fillRect/>
          </a:stretch>
        </p:blipFill>
        <p:spPr>
          <a:xfrm>
            <a:off x="-13330" y="5822302"/>
            <a:ext cx="802432" cy="1035698"/>
          </a:xfrm>
          <a:prstGeom prst="rect">
            <a:avLst/>
          </a:prstGeom>
        </p:spPr>
      </p:pic>
      <p:pic>
        <p:nvPicPr>
          <p:cNvPr id="17" name="Hình ảnh 16">
            <a:extLst>
              <a:ext uri="{FF2B5EF4-FFF2-40B4-BE49-F238E27FC236}">
                <a16:creationId xmlns:a16="http://schemas.microsoft.com/office/drawing/2014/main" id="{59985344-4D5C-4C5F-D202-E17B81977CB2}"/>
              </a:ext>
            </a:extLst>
          </p:cNvPr>
          <p:cNvPicPr>
            <a:picLocks noChangeAspect="1"/>
          </p:cNvPicPr>
          <p:nvPr/>
        </p:nvPicPr>
        <p:blipFill>
          <a:blip r:embed="rId10"/>
          <a:stretch>
            <a:fillRect/>
          </a:stretch>
        </p:blipFill>
        <p:spPr>
          <a:xfrm>
            <a:off x="11008705" y="0"/>
            <a:ext cx="997475" cy="1472966"/>
          </a:xfrm>
          <a:prstGeom prst="rect">
            <a:avLst/>
          </a:prstGeom>
        </p:spPr>
      </p:pic>
      <p:sp>
        <p:nvSpPr>
          <p:cNvPr id="2" name="Hộp Văn bản 1">
            <a:extLst>
              <a:ext uri="{FF2B5EF4-FFF2-40B4-BE49-F238E27FC236}">
                <a16:creationId xmlns:a16="http://schemas.microsoft.com/office/drawing/2014/main" id="{6BA7A874-CCA2-DF95-36B3-98913607F0B6}"/>
              </a:ext>
            </a:extLst>
          </p:cNvPr>
          <p:cNvSpPr txBox="1"/>
          <p:nvPr/>
        </p:nvSpPr>
        <p:spPr>
          <a:xfrm>
            <a:off x="1336881" y="1982450"/>
            <a:ext cx="6937545" cy="1446550"/>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   Lập các phép nhân còn lại trong bảng nhân 3 ?</a:t>
            </a:r>
            <a:endParaRPr lang="vi-VN" dirty="0"/>
          </a:p>
        </p:txBody>
      </p:sp>
      <p:pic>
        <p:nvPicPr>
          <p:cNvPr id="11" name="Đồng hồ đếm ngược 2 phút có tiếng">
            <a:hlinkClick r:id="" action="ppaction://media"/>
            <a:extLst>
              <a:ext uri="{FF2B5EF4-FFF2-40B4-BE49-F238E27FC236}">
                <a16:creationId xmlns:a16="http://schemas.microsoft.com/office/drawing/2014/main" id="{28B9153A-BAA9-F114-63D8-D4FBBD22A75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07948" y="4994173"/>
            <a:ext cx="3829856" cy="1863827"/>
          </a:xfrm>
          <a:prstGeom prst="rect">
            <a:avLst/>
          </a:prstGeom>
        </p:spPr>
      </p:pic>
    </p:spTree>
    <p:extLst>
      <p:ext uri="{BB962C8B-B14F-4D97-AF65-F5344CB8AC3E}">
        <p14:creationId xmlns:p14="http://schemas.microsoft.com/office/powerpoint/2010/main" val="1145800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694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0806" y="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id="{51213167-58FA-CDF7-7BA2-9A6879A06868}"/>
              </a:ext>
            </a:extLst>
          </p:cNvPr>
          <p:cNvSpPr txBox="1"/>
          <p:nvPr/>
        </p:nvSpPr>
        <p:spPr>
          <a:xfrm>
            <a:off x="4143375" y="186612"/>
            <a:ext cx="6667500" cy="6524863"/>
          </a:xfrm>
          <a:prstGeom prst="rect">
            <a:avLst/>
          </a:prstGeom>
          <a:noFill/>
        </p:spPr>
        <p:txBody>
          <a:bodyPr wrap="square" rtlCol="0">
            <a:spAutoFit/>
          </a:bodyPr>
          <a:lstStyle/>
          <a:p>
            <a:r>
              <a:rPr lang="vi-VN" sz="4000" b="1" dirty="0">
                <a:latin typeface="Times New Roman" panose="02020603050405020304" pitchFamily="18" charset="0"/>
                <a:cs typeface="Times New Roman" panose="02020603050405020304" pitchFamily="18" charset="0"/>
              </a:rPr>
              <a:t>3  x  1   =   3</a:t>
            </a:r>
          </a:p>
          <a:p>
            <a:r>
              <a:rPr lang="en-US" sz="4000" b="1" dirty="0">
                <a:latin typeface="Times New Roman" panose="02020603050405020304" pitchFamily="18" charset="0"/>
                <a:cs typeface="Times New Roman" panose="02020603050405020304" pitchFamily="18" charset="0"/>
              </a:rPr>
              <a:t>3  x  2   =   6</a:t>
            </a:r>
          </a:p>
          <a:p>
            <a:r>
              <a:rPr lang="en-US" sz="4000" b="1" dirty="0">
                <a:latin typeface="Times New Roman" panose="02020603050405020304" pitchFamily="18" charset="0"/>
                <a:cs typeface="Times New Roman" panose="02020603050405020304" pitchFamily="18" charset="0"/>
              </a:rPr>
              <a:t>3  x  3   =   9</a:t>
            </a:r>
          </a:p>
          <a:p>
            <a:r>
              <a:rPr lang="en-US" sz="4000" b="1" dirty="0">
                <a:latin typeface="Times New Roman" panose="02020603050405020304" pitchFamily="18" charset="0"/>
                <a:cs typeface="Times New Roman" panose="02020603050405020304" pitchFamily="18" charset="0"/>
              </a:rPr>
              <a:t>3  x  4   =  12</a:t>
            </a:r>
          </a:p>
          <a:p>
            <a:r>
              <a:rPr lang="en-US" sz="4000" b="1" dirty="0">
                <a:latin typeface="Times New Roman" panose="02020603050405020304" pitchFamily="18" charset="0"/>
                <a:cs typeface="Times New Roman" panose="02020603050405020304" pitchFamily="18" charset="0"/>
              </a:rPr>
              <a:t>3  x  5   =  15</a:t>
            </a:r>
          </a:p>
          <a:p>
            <a:r>
              <a:rPr lang="en-US" sz="4000" b="1" dirty="0">
                <a:latin typeface="Times New Roman" panose="02020603050405020304" pitchFamily="18" charset="0"/>
                <a:cs typeface="Times New Roman" panose="02020603050405020304" pitchFamily="18" charset="0"/>
              </a:rPr>
              <a:t>3  x  6   =  18</a:t>
            </a:r>
          </a:p>
          <a:p>
            <a:r>
              <a:rPr lang="en-US" sz="4000" b="1" dirty="0">
                <a:latin typeface="Times New Roman" panose="02020603050405020304" pitchFamily="18" charset="0"/>
                <a:cs typeface="Times New Roman" panose="02020603050405020304" pitchFamily="18" charset="0"/>
              </a:rPr>
              <a:t>3  x  7   =  21</a:t>
            </a:r>
          </a:p>
          <a:p>
            <a:r>
              <a:rPr lang="en-US" sz="4000" b="1" dirty="0">
                <a:latin typeface="Times New Roman" panose="02020603050405020304" pitchFamily="18" charset="0"/>
                <a:cs typeface="Times New Roman" panose="02020603050405020304" pitchFamily="18" charset="0"/>
              </a:rPr>
              <a:t>3  x  8   =  24</a:t>
            </a:r>
          </a:p>
          <a:p>
            <a:r>
              <a:rPr lang="en-US" sz="4000" b="1" dirty="0">
                <a:latin typeface="Times New Roman" panose="02020603050405020304" pitchFamily="18" charset="0"/>
                <a:cs typeface="Times New Roman" panose="02020603050405020304" pitchFamily="18" charset="0"/>
              </a:rPr>
              <a:t>3  x  9   =  27</a:t>
            </a:r>
          </a:p>
          <a:p>
            <a:r>
              <a:rPr lang="en-US" sz="4000" b="1" dirty="0">
                <a:latin typeface="Times New Roman" panose="02020603050405020304" pitchFamily="18" charset="0"/>
                <a:cs typeface="Times New Roman" panose="02020603050405020304" pitchFamily="18" charset="0"/>
              </a:rPr>
              <a:t>3  x 10  =  30</a:t>
            </a:r>
          </a:p>
          <a:p>
            <a:endParaRPr lang="vi-VN" dirty="0"/>
          </a:p>
        </p:txBody>
      </p:sp>
      <p:sp>
        <p:nvSpPr>
          <p:cNvPr id="2" name="Hộp Văn bản 1">
            <a:extLst>
              <a:ext uri="{FF2B5EF4-FFF2-40B4-BE49-F238E27FC236}">
                <a16:creationId xmlns:a16="http://schemas.microsoft.com/office/drawing/2014/main" id="{E5FCF0D2-2609-F885-2FA5-9F8B64AEC71E}"/>
              </a:ext>
            </a:extLst>
          </p:cNvPr>
          <p:cNvSpPr txBox="1"/>
          <p:nvPr/>
        </p:nvSpPr>
        <p:spPr>
          <a:xfrm>
            <a:off x="4143375" y="186612"/>
            <a:ext cx="886408" cy="6247864"/>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BD14666A-4D04-FAC9-3BC1-95F3C0958747}"/>
              </a:ext>
            </a:extLst>
          </p:cNvPr>
          <p:cNvSpPr txBox="1"/>
          <p:nvPr/>
        </p:nvSpPr>
        <p:spPr>
          <a:xfrm>
            <a:off x="5029783" y="186612"/>
            <a:ext cx="886408" cy="6247864"/>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rPr>
              <a:t> 1</a:t>
            </a:r>
          </a:p>
          <a:p>
            <a:r>
              <a:rPr lang="en-US" sz="4000" b="1" dirty="0">
                <a:solidFill>
                  <a:srgbClr val="00B0F0"/>
                </a:solidFill>
                <a:latin typeface="Times New Roman" panose="02020603050405020304" pitchFamily="18" charset="0"/>
                <a:cs typeface="Times New Roman" panose="02020603050405020304" pitchFamily="18" charset="0"/>
              </a:rPr>
              <a:t> 2</a:t>
            </a:r>
          </a:p>
          <a:p>
            <a:r>
              <a:rPr lang="en-US" sz="4000" b="1" dirty="0">
                <a:solidFill>
                  <a:srgbClr val="00B0F0"/>
                </a:solidFill>
                <a:latin typeface="Times New Roman" panose="02020603050405020304" pitchFamily="18" charset="0"/>
                <a:cs typeface="Times New Roman" panose="02020603050405020304" pitchFamily="18" charset="0"/>
              </a:rPr>
              <a:t> 3</a:t>
            </a:r>
          </a:p>
          <a:p>
            <a:r>
              <a:rPr lang="en-US" sz="4000" b="1" dirty="0">
                <a:solidFill>
                  <a:srgbClr val="00B0F0"/>
                </a:solidFill>
                <a:latin typeface="Times New Roman" panose="02020603050405020304" pitchFamily="18" charset="0"/>
                <a:cs typeface="Times New Roman" panose="02020603050405020304" pitchFamily="18" charset="0"/>
              </a:rPr>
              <a:t> 4</a:t>
            </a:r>
          </a:p>
          <a:p>
            <a:r>
              <a:rPr lang="en-US" sz="4000" b="1" dirty="0">
                <a:solidFill>
                  <a:srgbClr val="00B0F0"/>
                </a:solidFill>
                <a:latin typeface="Times New Roman" panose="02020603050405020304" pitchFamily="18" charset="0"/>
                <a:cs typeface="Times New Roman" panose="02020603050405020304" pitchFamily="18" charset="0"/>
              </a:rPr>
              <a:t> 5</a:t>
            </a:r>
          </a:p>
          <a:p>
            <a:r>
              <a:rPr lang="en-US" sz="4000" b="1" dirty="0">
                <a:solidFill>
                  <a:srgbClr val="00B0F0"/>
                </a:solidFill>
                <a:latin typeface="Times New Roman" panose="02020603050405020304" pitchFamily="18" charset="0"/>
                <a:cs typeface="Times New Roman" panose="02020603050405020304" pitchFamily="18" charset="0"/>
              </a:rPr>
              <a:t> 6</a:t>
            </a:r>
          </a:p>
          <a:p>
            <a:r>
              <a:rPr lang="en-US" sz="4000" b="1" dirty="0">
                <a:solidFill>
                  <a:srgbClr val="00B0F0"/>
                </a:solidFill>
                <a:latin typeface="Times New Roman" panose="02020603050405020304" pitchFamily="18" charset="0"/>
                <a:cs typeface="Times New Roman" panose="02020603050405020304" pitchFamily="18" charset="0"/>
              </a:rPr>
              <a:t> 7</a:t>
            </a:r>
          </a:p>
          <a:p>
            <a:r>
              <a:rPr lang="en-US" sz="4000" b="1" dirty="0">
                <a:solidFill>
                  <a:srgbClr val="00B0F0"/>
                </a:solidFill>
                <a:latin typeface="Times New Roman" panose="02020603050405020304" pitchFamily="18" charset="0"/>
                <a:cs typeface="Times New Roman" panose="02020603050405020304" pitchFamily="18" charset="0"/>
              </a:rPr>
              <a:t> 8</a:t>
            </a:r>
          </a:p>
          <a:p>
            <a:r>
              <a:rPr lang="en-US" sz="4000" b="1" dirty="0">
                <a:solidFill>
                  <a:srgbClr val="00B0F0"/>
                </a:solidFill>
                <a:latin typeface="Times New Roman" panose="02020603050405020304" pitchFamily="18" charset="0"/>
                <a:cs typeface="Times New Roman" panose="02020603050405020304" pitchFamily="18" charset="0"/>
              </a:rPr>
              <a:t> 9</a:t>
            </a:r>
          </a:p>
          <a:p>
            <a:r>
              <a:rPr lang="en-US" sz="4000" b="1" dirty="0">
                <a:solidFill>
                  <a:srgbClr val="00B0F0"/>
                </a:solidFill>
                <a:latin typeface="Times New Roman" panose="02020603050405020304" pitchFamily="18" charset="0"/>
                <a:cs typeface="Times New Roman" panose="02020603050405020304" pitchFamily="18" charset="0"/>
              </a:rPr>
              <a:t>10</a:t>
            </a:r>
          </a:p>
        </p:txBody>
      </p:sp>
      <p:sp>
        <p:nvSpPr>
          <p:cNvPr id="4" name="Hộp Văn bản 3">
            <a:extLst>
              <a:ext uri="{FF2B5EF4-FFF2-40B4-BE49-F238E27FC236}">
                <a16:creationId xmlns:a16="http://schemas.microsoft.com/office/drawing/2014/main" id="{5C4567C1-AB5D-E61C-BD03-7F75A60E326B}"/>
              </a:ext>
            </a:extLst>
          </p:cNvPr>
          <p:cNvSpPr txBox="1"/>
          <p:nvPr/>
        </p:nvSpPr>
        <p:spPr>
          <a:xfrm>
            <a:off x="6338091" y="186612"/>
            <a:ext cx="886408" cy="6247864"/>
          </a:xfrm>
          <a:prstGeom prst="rect">
            <a:avLst/>
          </a:prstGeom>
          <a:noFill/>
        </p:spPr>
        <p:txBody>
          <a:bodyPr wrap="square" rtlCol="0">
            <a:spAutoFit/>
          </a:bodyPr>
          <a:lstStyle/>
          <a:p>
            <a:r>
              <a:rPr lang="en-US" sz="4000" b="1" dirty="0">
                <a:solidFill>
                  <a:srgbClr val="FFC000"/>
                </a:solidFill>
                <a:latin typeface="Times New Roman" panose="02020603050405020304" pitchFamily="18" charset="0"/>
                <a:cs typeface="Times New Roman" panose="02020603050405020304" pitchFamily="18" charset="0"/>
              </a:rPr>
              <a:t> 3</a:t>
            </a:r>
          </a:p>
          <a:p>
            <a:r>
              <a:rPr lang="en-US" sz="4000" b="1" dirty="0">
                <a:solidFill>
                  <a:srgbClr val="FFC000"/>
                </a:solidFill>
                <a:latin typeface="Times New Roman" panose="02020603050405020304" pitchFamily="18" charset="0"/>
                <a:cs typeface="Times New Roman" panose="02020603050405020304" pitchFamily="18" charset="0"/>
              </a:rPr>
              <a:t> 6</a:t>
            </a:r>
          </a:p>
          <a:p>
            <a:r>
              <a:rPr lang="en-US" sz="4000" b="1" dirty="0">
                <a:solidFill>
                  <a:srgbClr val="FFC000"/>
                </a:solidFill>
                <a:latin typeface="Times New Roman" panose="02020603050405020304" pitchFamily="18" charset="0"/>
                <a:cs typeface="Times New Roman" panose="02020603050405020304" pitchFamily="18" charset="0"/>
              </a:rPr>
              <a:t> 9</a:t>
            </a:r>
          </a:p>
          <a:p>
            <a:r>
              <a:rPr lang="en-US" sz="4000" b="1" dirty="0">
                <a:solidFill>
                  <a:srgbClr val="FFC000"/>
                </a:solidFill>
                <a:latin typeface="Times New Roman" panose="02020603050405020304" pitchFamily="18" charset="0"/>
                <a:cs typeface="Times New Roman" panose="02020603050405020304" pitchFamily="18" charset="0"/>
              </a:rPr>
              <a:t>12</a:t>
            </a:r>
          </a:p>
          <a:p>
            <a:r>
              <a:rPr lang="en-US" sz="4000" b="1" dirty="0">
                <a:solidFill>
                  <a:srgbClr val="FFC000"/>
                </a:solidFill>
                <a:latin typeface="Times New Roman" panose="02020603050405020304" pitchFamily="18" charset="0"/>
                <a:cs typeface="Times New Roman" panose="02020603050405020304" pitchFamily="18" charset="0"/>
              </a:rPr>
              <a:t>15</a:t>
            </a:r>
          </a:p>
          <a:p>
            <a:r>
              <a:rPr lang="en-US" sz="4000" b="1" dirty="0">
                <a:solidFill>
                  <a:srgbClr val="FFC000"/>
                </a:solidFill>
                <a:latin typeface="Times New Roman" panose="02020603050405020304" pitchFamily="18" charset="0"/>
                <a:cs typeface="Times New Roman" panose="02020603050405020304" pitchFamily="18" charset="0"/>
              </a:rPr>
              <a:t>18</a:t>
            </a:r>
          </a:p>
          <a:p>
            <a:r>
              <a:rPr lang="en-US" sz="4000" b="1" dirty="0">
                <a:solidFill>
                  <a:srgbClr val="FFC000"/>
                </a:solidFill>
                <a:latin typeface="Times New Roman" panose="02020603050405020304" pitchFamily="18" charset="0"/>
                <a:cs typeface="Times New Roman" panose="02020603050405020304" pitchFamily="18" charset="0"/>
              </a:rPr>
              <a:t>21</a:t>
            </a:r>
          </a:p>
          <a:p>
            <a:r>
              <a:rPr lang="en-US" sz="4000" b="1" dirty="0">
                <a:solidFill>
                  <a:srgbClr val="FFC000"/>
                </a:solidFill>
                <a:latin typeface="Times New Roman" panose="02020603050405020304" pitchFamily="18" charset="0"/>
                <a:cs typeface="Times New Roman" panose="02020603050405020304" pitchFamily="18" charset="0"/>
              </a:rPr>
              <a:t>24</a:t>
            </a:r>
          </a:p>
          <a:p>
            <a:r>
              <a:rPr lang="en-US" sz="4000" b="1" dirty="0">
                <a:solidFill>
                  <a:srgbClr val="FFC000"/>
                </a:solidFill>
                <a:latin typeface="Times New Roman" panose="02020603050405020304" pitchFamily="18" charset="0"/>
                <a:cs typeface="Times New Roman" panose="02020603050405020304" pitchFamily="18" charset="0"/>
              </a:rPr>
              <a:t>27</a:t>
            </a:r>
          </a:p>
          <a:p>
            <a:r>
              <a:rPr lang="en-US" sz="4000" b="1" dirty="0">
                <a:solidFill>
                  <a:srgbClr val="FFC000"/>
                </a:solidFill>
                <a:latin typeface="Times New Roman" panose="02020603050405020304" pitchFamily="18" charset="0"/>
                <a:cs typeface="Times New Roman" panose="02020603050405020304" pitchFamily="18" charset="0"/>
              </a:rPr>
              <a:t>30</a:t>
            </a:r>
            <a:endParaRPr lang="vi-VN" sz="4000" b="1" dirty="0">
              <a:solidFill>
                <a:srgbClr val="FFC000"/>
              </a:solidFill>
              <a:latin typeface="Times New Roman" panose="02020603050405020304" pitchFamily="18" charset="0"/>
              <a:cs typeface="Times New Roman" panose="02020603050405020304" pitchFamily="18" charset="0"/>
            </a:endParaRPr>
          </a:p>
        </p:txBody>
      </p:sp>
      <p:pic>
        <p:nvPicPr>
          <p:cNvPr id="6" name="1 Minute Countdown 4K Giant Clock clean - Đồng hồ đếm ngược 1 phút (1)">
            <a:hlinkClick r:id="" action="ppaction://media"/>
            <a:extLst>
              <a:ext uri="{FF2B5EF4-FFF2-40B4-BE49-F238E27FC236}">
                <a16:creationId xmlns:a16="http://schemas.microsoft.com/office/drawing/2014/main" id="{CE8AC0A7-99EB-6275-C866-9C289CDE53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8515" y="0"/>
            <a:ext cx="2312654" cy="1171575"/>
          </a:xfrm>
          <a:prstGeom prst="rect">
            <a:avLst/>
          </a:prstGeom>
        </p:spPr>
      </p:pic>
    </p:spTree>
    <p:extLst>
      <p:ext uri="{BB962C8B-B14F-4D97-AF65-F5344CB8AC3E}">
        <p14:creationId xmlns:p14="http://schemas.microsoft.com/office/powerpoint/2010/main" val="2866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6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video>
              <p:cMediaNode vol="80000">
                <p:cTn id="27" fill="hold" display="0">
                  <p:stCondLst>
                    <p:cond delay="indefinite"/>
                  </p:stCondLst>
                </p:cTn>
                <p:tgtEl>
                  <p:spTgt spid="6"/>
                </p:tgtEl>
              </p:cMediaNode>
            </p:video>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49132" y="1403151"/>
            <a:ext cx="1907887" cy="617957"/>
            <a:chOff x="1144472" y="1425114"/>
            <a:chExt cx="1907887" cy="617957"/>
          </a:xfrm>
        </p:grpSpPr>
        <p:grpSp>
          <p:nvGrpSpPr>
            <p:cNvPr id="2" name="Group 1"/>
            <p:cNvGrpSpPr/>
            <p:nvPr/>
          </p:nvGrpSpPr>
          <p:grpSpPr>
            <a:xfrm>
              <a:off x="1470232" y="1476668"/>
              <a:ext cx="1582127" cy="523220"/>
              <a:chOff x="1171235" y="4800441"/>
              <a:chExt cx="1582127" cy="523220"/>
            </a:xfrm>
          </p:grpSpPr>
          <p:sp>
            <p:nvSpPr>
              <p:cNvPr id="3" name="Rounded Rectangle 2"/>
              <p:cNvSpPr/>
              <p:nvPr/>
            </p:nvSpPr>
            <p:spPr>
              <a:xfrm>
                <a:off x="1563797" y="4822566"/>
                <a:ext cx="613345" cy="44994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p:cNvSpPr txBox="1"/>
              <p:nvPr/>
            </p:nvSpPr>
            <p:spPr>
              <a:xfrm>
                <a:off x="1171235" y="4800441"/>
                <a:ext cx="15821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p>
            </p:txBody>
          </p:sp>
        </p:grpSp>
        <p:sp>
          <p:nvSpPr>
            <p:cNvPr id="5" name="Oval 4"/>
            <p:cNvSpPr/>
            <p:nvPr/>
          </p:nvSpPr>
          <p:spPr>
            <a:xfrm>
              <a:off x="1144472" y="1425114"/>
              <a:ext cx="617957" cy="617957"/>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12" name="Group 11"/>
          <p:cNvGrpSpPr/>
          <p:nvPr/>
        </p:nvGrpSpPr>
        <p:grpSpPr>
          <a:xfrm>
            <a:off x="4491915" y="2397733"/>
            <a:ext cx="3858983" cy="2967369"/>
            <a:chOff x="4306528" y="884903"/>
            <a:chExt cx="6538977" cy="4683318"/>
          </a:xfrm>
        </p:grpSpPr>
        <p:pic>
          <p:nvPicPr>
            <p:cNvPr id="1026" name="Picture 2" descr="20210409041757_wm_shs-toan-2-tap-1"/>
            <p:cNvPicPr>
              <a:picLocks noChangeAspect="1" noChangeArrowheads="1"/>
            </p:cNvPicPr>
            <p:nvPr/>
          </p:nvPicPr>
          <p:blipFill rotWithShape="1">
            <a:blip r:embed="rId2">
              <a:extLst>
                <a:ext uri="{28A0092B-C50C-407E-A947-70E740481C1C}">
                  <a14:useLocalDpi xmlns:a14="http://schemas.microsoft.com/office/drawing/2010/main" val="0"/>
                </a:ext>
              </a:extLst>
            </a:blip>
            <a:srcRect l="19483" t="51485" r="20296" b="17785"/>
            <a:stretch/>
          </p:blipFill>
          <p:spPr bwMode="auto">
            <a:xfrm>
              <a:off x="4306528" y="884903"/>
              <a:ext cx="6538977" cy="46833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10256" y="884903"/>
              <a:ext cx="3575044" cy="175754"/>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044" h="590558">
                  <a:moveTo>
                    <a:pt x="0" y="0"/>
                  </a:moveTo>
                  <a:lnTo>
                    <a:pt x="3575044" y="0"/>
                  </a:lnTo>
                  <a:lnTo>
                    <a:pt x="3575044" y="561703"/>
                  </a:lnTo>
                  <a:cubicBezTo>
                    <a:pt x="2390983" y="592183"/>
                    <a:pt x="1199301" y="607423"/>
                    <a:pt x="0" y="56170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7"/>
            <p:cNvSpPr/>
            <p:nvPr/>
          </p:nvSpPr>
          <p:spPr>
            <a:xfrm>
              <a:off x="6329050" y="1722181"/>
              <a:ext cx="1234434" cy="240192"/>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183188 w 3748591"/>
                <a:gd name="connsiteY0" fmla="*/ 53342 h 689726"/>
                <a:gd name="connsiteX1" fmla="*/ 3748591 w 3748591"/>
                <a:gd name="connsiteY1" fmla="*/ 0 h 689726"/>
                <a:gd name="connsiteX2" fmla="*/ 2803725 w 3748591"/>
                <a:gd name="connsiteY2" fmla="*/ 689726 h 689726"/>
                <a:gd name="connsiteX3" fmla="*/ 0 w 3748591"/>
                <a:gd name="connsiteY3" fmla="*/ 636380 h 689726"/>
                <a:gd name="connsiteX4" fmla="*/ 183188 w 3748591"/>
                <a:gd name="connsiteY4" fmla="*/ 53342 h 689726"/>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8591" h="807079">
                  <a:moveTo>
                    <a:pt x="154264" y="0"/>
                  </a:moveTo>
                  <a:lnTo>
                    <a:pt x="3748591" y="117353"/>
                  </a:lnTo>
                  <a:cubicBezTo>
                    <a:pt x="3449705" y="180124"/>
                    <a:pt x="3083329" y="232223"/>
                    <a:pt x="2803725" y="807079"/>
                  </a:cubicBezTo>
                  <a:lnTo>
                    <a:pt x="0" y="753733"/>
                  </a:lnTo>
                  <a:lnTo>
                    <a:pt x="1542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7"/>
            <p:cNvSpPr/>
            <p:nvPr/>
          </p:nvSpPr>
          <p:spPr>
            <a:xfrm flipH="1">
              <a:off x="7597779" y="1738850"/>
              <a:ext cx="1193792" cy="233841"/>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183188 w 3748591"/>
                <a:gd name="connsiteY0" fmla="*/ 53342 h 689726"/>
                <a:gd name="connsiteX1" fmla="*/ 3748591 w 3748591"/>
                <a:gd name="connsiteY1" fmla="*/ 0 h 689726"/>
                <a:gd name="connsiteX2" fmla="*/ 2803725 w 3748591"/>
                <a:gd name="connsiteY2" fmla="*/ 689726 h 689726"/>
                <a:gd name="connsiteX3" fmla="*/ 0 w 3748591"/>
                <a:gd name="connsiteY3" fmla="*/ 636380 h 689726"/>
                <a:gd name="connsiteX4" fmla="*/ 183188 w 3748591"/>
                <a:gd name="connsiteY4" fmla="*/ 53342 h 689726"/>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 w 3594328"/>
                <a:gd name="connsiteY0" fmla="*/ 0 h 841749"/>
                <a:gd name="connsiteX1" fmla="*/ 3594328 w 3594328"/>
                <a:gd name="connsiteY1" fmla="*/ 117353 h 841749"/>
                <a:gd name="connsiteX2" fmla="*/ 2649462 w 3594328"/>
                <a:gd name="connsiteY2" fmla="*/ 807079 h 841749"/>
                <a:gd name="connsiteX3" fmla="*/ 83214 w 3594328"/>
                <a:gd name="connsiteY3" fmla="*/ 841749 h 841749"/>
                <a:gd name="connsiteX4" fmla="*/ 1 w 3594328"/>
                <a:gd name="connsiteY4" fmla="*/ 0 h 841749"/>
                <a:gd name="connsiteX0" fmla="*/ 188365 w 3782692"/>
                <a:gd name="connsiteY0" fmla="*/ 0 h 841749"/>
                <a:gd name="connsiteX1" fmla="*/ 3782692 w 3782692"/>
                <a:gd name="connsiteY1" fmla="*/ 117353 h 841749"/>
                <a:gd name="connsiteX2" fmla="*/ 2837826 w 3782692"/>
                <a:gd name="connsiteY2" fmla="*/ 807079 h 841749"/>
                <a:gd name="connsiteX3" fmla="*/ 271578 w 3782692"/>
                <a:gd name="connsiteY3" fmla="*/ 841749 h 841749"/>
                <a:gd name="connsiteX4" fmla="*/ 188365 w 3782692"/>
                <a:gd name="connsiteY4" fmla="*/ 0 h 841749"/>
                <a:gd name="connsiteX0" fmla="*/ 60403 w 3860547"/>
                <a:gd name="connsiteY0" fmla="*/ 0 h 785739"/>
                <a:gd name="connsiteX1" fmla="*/ 3860547 w 3860547"/>
                <a:gd name="connsiteY1" fmla="*/ 61343 h 785739"/>
                <a:gd name="connsiteX2" fmla="*/ 2915681 w 3860547"/>
                <a:gd name="connsiteY2" fmla="*/ 751069 h 785739"/>
                <a:gd name="connsiteX3" fmla="*/ 349433 w 3860547"/>
                <a:gd name="connsiteY3" fmla="*/ 785739 h 785739"/>
                <a:gd name="connsiteX4" fmla="*/ 60403 w 3860547"/>
                <a:gd name="connsiteY4" fmla="*/ 0 h 785739"/>
                <a:gd name="connsiteX0" fmla="*/ 168359 w 3968503"/>
                <a:gd name="connsiteY0" fmla="*/ 0 h 785739"/>
                <a:gd name="connsiteX1" fmla="*/ 3968503 w 3968503"/>
                <a:gd name="connsiteY1" fmla="*/ 61343 h 785739"/>
                <a:gd name="connsiteX2" fmla="*/ 3023637 w 3968503"/>
                <a:gd name="connsiteY2" fmla="*/ 751069 h 785739"/>
                <a:gd name="connsiteX3" fmla="*/ 457389 w 3968503"/>
                <a:gd name="connsiteY3" fmla="*/ 785739 h 785739"/>
                <a:gd name="connsiteX4" fmla="*/ 168359 w 3968503"/>
                <a:gd name="connsiteY4" fmla="*/ 0 h 785739"/>
                <a:gd name="connsiteX0" fmla="*/ 168359 w 3968503"/>
                <a:gd name="connsiteY0" fmla="*/ 0 h 785739"/>
                <a:gd name="connsiteX1" fmla="*/ 3968503 w 3968503"/>
                <a:gd name="connsiteY1" fmla="*/ 61343 h 785739"/>
                <a:gd name="connsiteX2" fmla="*/ 3023637 w 3968503"/>
                <a:gd name="connsiteY2" fmla="*/ 751069 h 785739"/>
                <a:gd name="connsiteX3" fmla="*/ 457389 w 3968503"/>
                <a:gd name="connsiteY3" fmla="*/ 785739 h 785739"/>
                <a:gd name="connsiteX4" fmla="*/ 168359 w 3968503"/>
                <a:gd name="connsiteY4" fmla="*/ 0 h 78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503" h="785739">
                  <a:moveTo>
                    <a:pt x="168359" y="0"/>
                  </a:moveTo>
                  <a:lnTo>
                    <a:pt x="3968503" y="61343"/>
                  </a:lnTo>
                  <a:cubicBezTo>
                    <a:pt x="3669617" y="124114"/>
                    <a:pt x="3303241" y="176213"/>
                    <a:pt x="3023637" y="751069"/>
                  </a:cubicBezTo>
                  <a:lnTo>
                    <a:pt x="457389" y="785739"/>
                  </a:lnTo>
                  <a:cubicBezTo>
                    <a:pt x="-116549" y="497157"/>
                    <a:pt x="-73045" y="144557"/>
                    <a:pt x="1683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p:cNvSpPr/>
            <p:nvPr/>
          </p:nvSpPr>
          <p:spPr>
            <a:xfrm>
              <a:off x="6619875" y="1498793"/>
              <a:ext cx="1905000" cy="255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p:cNvSpPr/>
            <p:nvPr/>
          </p:nvSpPr>
          <p:spPr>
            <a:xfrm>
              <a:off x="7920037" y="2137457"/>
              <a:ext cx="1465263" cy="42286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263" h="422863">
                  <a:moveTo>
                    <a:pt x="0" y="0"/>
                  </a:moveTo>
                  <a:lnTo>
                    <a:pt x="1465263" y="14287"/>
                  </a:lnTo>
                  <a:lnTo>
                    <a:pt x="1465263" y="422863"/>
                  </a:lnTo>
                  <a:lnTo>
                    <a:pt x="0" y="4228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2"/>
            <p:cNvSpPr/>
            <p:nvPr/>
          </p:nvSpPr>
          <p:spPr>
            <a:xfrm>
              <a:off x="5754687" y="2137457"/>
              <a:ext cx="1465263" cy="42286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263" h="422863">
                  <a:moveTo>
                    <a:pt x="0" y="0"/>
                  </a:moveTo>
                  <a:lnTo>
                    <a:pt x="1465263" y="14287"/>
                  </a:lnTo>
                  <a:lnTo>
                    <a:pt x="1465263" y="422863"/>
                  </a:lnTo>
                  <a:lnTo>
                    <a:pt x="0" y="4228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2"/>
            <p:cNvSpPr/>
            <p:nvPr/>
          </p:nvSpPr>
          <p:spPr>
            <a:xfrm>
              <a:off x="7253288" y="2137457"/>
              <a:ext cx="641351" cy="56764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226" h="422863">
                  <a:moveTo>
                    <a:pt x="0" y="0"/>
                  </a:moveTo>
                  <a:cubicBezTo>
                    <a:pt x="530444" y="39058"/>
                    <a:pt x="819718" y="58603"/>
                    <a:pt x="1476226" y="96"/>
                  </a:cubicBezTo>
                  <a:lnTo>
                    <a:pt x="1465263" y="422863"/>
                  </a:lnTo>
                  <a:lnTo>
                    <a:pt x="0" y="422863"/>
                  </a:lnTo>
                  <a:lnTo>
                    <a:pt x="0" y="0"/>
                  </a:lnTo>
                  <a:close/>
                </a:path>
              </a:pathLst>
            </a:custGeom>
            <a:solidFill>
              <a:srgbClr val="F1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TextBox 17"/>
          <p:cNvSpPr txBox="1"/>
          <p:nvPr/>
        </p:nvSpPr>
        <p:spPr>
          <a:xfrm>
            <a:off x="3415573" y="1174998"/>
            <a:ext cx="6387737" cy="1131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Thỏ</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gà</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chơi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cầu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thăng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bằng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Biết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cả</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hai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trường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dưới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đây</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cầu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đều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thăng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bằng</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sp>
        <p:nvSpPr>
          <p:cNvPr id="11" name="Hộp Văn bản 10">
            <a:extLst>
              <a:ext uri="{FF2B5EF4-FFF2-40B4-BE49-F238E27FC236}">
                <a16:creationId xmlns:a16="http://schemas.microsoft.com/office/drawing/2014/main" id="{25FADAAE-89E9-10DF-387D-5980B1354892}"/>
              </a:ext>
            </a:extLst>
          </p:cNvPr>
          <p:cNvSpPr txBox="1"/>
          <p:nvPr/>
        </p:nvSpPr>
        <p:spPr>
          <a:xfrm>
            <a:off x="4175042" y="5453296"/>
            <a:ext cx="5730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a, </a:t>
            </a:r>
            <a:r>
              <a:rPr kumimoji="0" lang="vi-VN"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Con thỏ nặng bằng ? con gà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b, Con </a:t>
            </a:r>
            <a:r>
              <a:rPr kumimoji="0" lang="vi-VN" sz="2400" b="0" i="0" u="none" strike="noStrike" kern="1200" cap="none" spc="0" normalizeH="0" baseline="0" noProof="0" dirty="0">
                <a:ln>
                  <a:noFill/>
                </a:ln>
                <a:solidFill>
                  <a:prstClr val="black"/>
                </a:solidFill>
                <a:effectLst/>
                <a:uLnTx/>
                <a:uFillTx/>
                <a:latin typeface="Arial"/>
                <a:ea typeface="+mn-ea"/>
                <a:cs typeface="+mn-cs"/>
              </a:rPr>
              <a:t>chó nặng bằng ? con gà</a:t>
            </a:r>
          </a:p>
        </p:txBody>
      </p:sp>
      <p:pic>
        <p:nvPicPr>
          <p:cNvPr id="14" name="Picture 2" descr="Hướng dẫn 5 bước tạo trò chơi Powerpoint dạng đố vui cho giáo viên">
            <a:extLst>
              <a:ext uri="{FF2B5EF4-FFF2-40B4-BE49-F238E27FC236}">
                <a16:creationId xmlns:a16="http://schemas.microsoft.com/office/drawing/2014/main" id="{03F89767-0C9C-A4A8-FAD9-862814CC0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Hình Bầu dục 18">
            <a:extLst>
              <a:ext uri="{FF2B5EF4-FFF2-40B4-BE49-F238E27FC236}">
                <a16:creationId xmlns:a16="http://schemas.microsoft.com/office/drawing/2014/main" id="{8DD2E37E-9B11-32CC-B1A9-B4A236F68435}"/>
              </a:ext>
            </a:extLst>
          </p:cNvPr>
          <p:cNvSpPr/>
          <p:nvPr/>
        </p:nvSpPr>
        <p:spPr>
          <a:xfrm>
            <a:off x="4108142" y="828629"/>
            <a:ext cx="3858983" cy="2674327"/>
          </a:xfrm>
          <a:prstGeom prst="ellipse">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Hộp Văn bản 19">
            <a:extLst>
              <a:ext uri="{FF2B5EF4-FFF2-40B4-BE49-F238E27FC236}">
                <a16:creationId xmlns:a16="http://schemas.microsoft.com/office/drawing/2014/main" id="{742CDFB4-B523-C12C-F07B-F6BF9FBD7EE4}"/>
              </a:ext>
            </a:extLst>
          </p:cNvPr>
          <p:cNvSpPr txBox="1"/>
          <p:nvPr/>
        </p:nvSpPr>
        <p:spPr>
          <a:xfrm>
            <a:off x="2891153" y="1531871"/>
            <a:ext cx="664023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10160">
                  <a:solidFill>
                    <a:srgbClr val="4BACC6"/>
                  </a:solidFill>
                  <a:prstDash val="solid"/>
                </a:ln>
                <a:solidFill>
                  <a:srgbClr val="1F497D">
                    <a:lumMod val="40000"/>
                    <a:lumOff val="60000"/>
                  </a:srgbClr>
                </a:solidFill>
                <a:effectLst>
                  <a:outerShdw blurRad="38100" dist="22860" dir="5400000" algn="tl" rotWithShape="0">
                    <a:srgbClr val="000000">
                      <a:alpha val="30000"/>
                    </a:srgbClr>
                  </a:outerShdw>
                </a:effectLst>
                <a:uLnTx/>
                <a:uFillTx/>
                <a:latin typeface="Arial"/>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10160">
                  <a:solidFill>
                    <a:srgbClr val="4BACC6"/>
                  </a:solidFill>
                  <a:prstDash val="solid"/>
                </a:ln>
                <a:solidFill>
                  <a:srgbClr val="FF0000"/>
                </a:solidFill>
                <a:effectLst>
                  <a:outerShdw blurRad="38100" dist="22860" dir="5400000" algn="tl" rotWithShape="0">
                    <a:srgbClr val="000000">
                      <a:alpha val="30000"/>
                    </a:srgbClr>
                  </a:outerShdw>
                </a:effectLst>
                <a:uLnTx/>
                <a:uFillTx/>
                <a:latin typeface="Arial"/>
                <a:ea typeface="+mn-ea"/>
                <a:cs typeface="+mn-cs"/>
              </a:rPr>
              <a:t>Đố bạn</a:t>
            </a:r>
          </a:p>
        </p:txBody>
      </p:sp>
    </p:spTree>
    <p:extLst>
      <p:ext uri="{BB962C8B-B14F-4D97-AF65-F5344CB8AC3E}">
        <p14:creationId xmlns:p14="http://schemas.microsoft.com/office/powerpoint/2010/main" val="140574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id="{51213167-58FA-CDF7-7BA2-9A6879A06868}"/>
              </a:ext>
            </a:extLst>
          </p:cNvPr>
          <p:cNvSpPr txBox="1"/>
          <p:nvPr/>
        </p:nvSpPr>
        <p:spPr>
          <a:xfrm>
            <a:off x="4218217" y="107924"/>
            <a:ext cx="6667500" cy="6524863"/>
          </a:xfrm>
          <a:prstGeom prst="rect">
            <a:avLst/>
          </a:prstGeom>
          <a:noFill/>
        </p:spPr>
        <p:txBody>
          <a:bodyPr wrap="square" rtlCol="0">
            <a:spAutoFit/>
          </a:bodyPr>
          <a:lstStyle/>
          <a:p>
            <a:r>
              <a:rPr lang="vi-VN" sz="4000" b="1" dirty="0">
                <a:latin typeface="Times New Roman" panose="02020603050405020304" pitchFamily="18" charset="0"/>
                <a:cs typeface="Times New Roman" panose="02020603050405020304" pitchFamily="18" charset="0"/>
              </a:rPr>
              <a:t>3  x  1   =   3</a:t>
            </a:r>
          </a:p>
          <a:p>
            <a:r>
              <a:rPr lang="en-US" sz="4000" b="1" dirty="0">
                <a:latin typeface="Times New Roman" panose="02020603050405020304" pitchFamily="18" charset="0"/>
                <a:cs typeface="Times New Roman" panose="02020603050405020304" pitchFamily="18" charset="0"/>
              </a:rPr>
              <a:t>3  x  2   =   6</a:t>
            </a:r>
          </a:p>
          <a:p>
            <a:r>
              <a:rPr lang="en-US" sz="4000" b="1" dirty="0">
                <a:latin typeface="Times New Roman" panose="02020603050405020304" pitchFamily="18" charset="0"/>
                <a:cs typeface="Times New Roman" panose="02020603050405020304" pitchFamily="18" charset="0"/>
              </a:rPr>
              <a:t>3  x  3   =   9</a:t>
            </a:r>
          </a:p>
          <a:p>
            <a:r>
              <a:rPr lang="en-US" sz="4000" b="1" dirty="0">
                <a:latin typeface="Times New Roman" panose="02020603050405020304" pitchFamily="18" charset="0"/>
                <a:cs typeface="Times New Roman" panose="02020603050405020304" pitchFamily="18" charset="0"/>
              </a:rPr>
              <a:t>3  x  4   =  12</a:t>
            </a:r>
          </a:p>
          <a:p>
            <a:r>
              <a:rPr lang="en-US" sz="4000" b="1" dirty="0">
                <a:latin typeface="Times New Roman" panose="02020603050405020304" pitchFamily="18" charset="0"/>
                <a:cs typeface="Times New Roman" panose="02020603050405020304" pitchFamily="18" charset="0"/>
              </a:rPr>
              <a:t>3  x  5   =  15</a:t>
            </a:r>
          </a:p>
          <a:p>
            <a:r>
              <a:rPr lang="en-US" sz="4000" b="1" dirty="0">
                <a:latin typeface="Times New Roman" panose="02020603050405020304" pitchFamily="18" charset="0"/>
                <a:cs typeface="Times New Roman" panose="02020603050405020304" pitchFamily="18" charset="0"/>
              </a:rPr>
              <a:t>3  x  6   =  18</a:t>
            </a:r>
          </a:p>
          <a:p>
            <a:r>
              <a:rPr lang="en-US" sz="4000" b="1" dirty="0">
                <a:latin typeface="Times New Roman" panose="02020603050405020304" pitchFamily="18" charset="0"/>
                <a:cs typeface="Times New Roman" panose="02020603050405020304" pitchFamily="18" charset="0"/>
              </a:rPr>
              <a:t>3  x  7   =  21</a:t>
            </a:r>
          </a:p>
          <a:p>
            <a:r>
              <a:rPr lang="en-US" sz="4000" b="1" dirty="0">
                <a:latin typeface="Times New Roman" panose="02020603050405020304" pitchFamily="18" charset="0"/>
                <a:cs typeface="Times New Roman" panose="02020603050405020304" pitchFamily="18" charset="0"/>
              </a:rPr>
              <a:t>3  x  8   =  24</a:t>
            </a:r>
          </a:p>
          <a:p>
            <a:r>
              <a:rPr lang="en-US" sz="4000" b="1" dirty="0">
                <a:latin typeface="Times New Roman" panose="02020603050405020304" pitchFamily="18" charset="0"/>
                <a:cs typeface="Times New Roman" panose="02020603050405020304" pitchFamily="18" charset="0"/>
              </a:rPr>
              <a:t>3  x  9   =  27</a:t>
            </a:r>
          </a:p>
          <a:p>
            <a:r>
              <a:rPr lang="en-US" sz="4000" b="1" dirty="0">
                <a:latin typeface="Times New Roman" panose="02020603050405020304" pitchFamily="18" charset="0"/>
                <a:cs typeface="Times New Roman" panose="02020603050405020304" pitchFamily="18" charset="0"/>
              </a:rPr>
              <a:t>3  x 10  =  30</a:t>
            </a:r>
          </a:p>
          <a:p>
            <a:endParaRPr lang="vi-VN" dirty="0"/>
          </a:p>
        </p:txBody>
      </p:sp>
      <p:pic>
        <p:nvPicPr>
          <p:cNvPr id="2" name="Picture 122" descr="hoa2">
            <a:extLst>
              <a:ext uri="{FF2B5EF4-FFF2-40B4-BE49-F238E27FC236}">
                <a16:creationId xmlns:a16="http://schemas.microsoft.com/office/drawing/2014/main" id="{8227EFBC-41E6-2F25-974E-8E07E33B8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107" y="229474"/>
            <a:ext cx="605265" cy="5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2" descr="hoa2">
            <a:extLst>
              <a:ext uri="{FF2B5EF4-FFF2-40B4-BE49-F238E27FC236}">
                <a16:creationId xmlns:a16="http://schemas.microsoft.com/office/drawing/2014/main" id="{4D8668D2-9D13-8171-2440-36F7B4CF5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840" y="2038689"/>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2" descr="hoa2">
            <a:extLst>
              <a:ext uri="{FF2B5EF4-FFF2-40B4-BE49-F238E27FC236}">
                <a16:creationId xmlns:a16="http://schemas.microsoft.com/office/drawing/2014/main" id="{66E8ECD7-0696-7023-685B-1E2D21770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784" y="2648280"/>
            <a:ext cx="598224" cy="59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2" descr="hoa2">
            <a:extLst>
              <a:ext uri="{FF2B5EF4-FFF2-40B4-BE49-F238E27FC236}">
                <a16:creationId xmlns:a16="http://schemas.microsoft.com/office/drawing/2014/main" id="{ADC43D97-9C10-3D99-2EC5-A255B19F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429" y="3852841"/>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2" descr="hoa2">
            <a:extLst>
              <a:ext uri="{FF2B5EF4-FFF2-40B4-BE49-F238E27FC236}">
                <a16:creationId xmlns:a16="http://schemas.microsoft.com/office/drawing/2014/main" id="{FD07FDEB-FD59-AC38-1411-46D49D6BC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472" y="5569298"/>
            <a:ext cx="698536" cy="68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2" descr="hoa2">
            <a:extLst>
              <a:ext uri="{FF2B5EF4-FFF2-40B4-BE49-F238E27FC236}">
                <a16:creationId xmlns:a16="http://schemas.microsoft.com/office/drawing/2014/main" id="{6B87B329-5BC4-F18F-2500-0FC647C63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840" y="765347"/>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2" descr="hoa2">
            <a:extLst>
              <a:ext uri="{FF2B5EF4-FFF2-40B4-BE49-F238E27FC236}">
                <a16:creationId xmlns:a16="http://schemas.microsoft.com/office/drawing/2014/main" id="{3FF18D98-49C2-B174-2CB9-AEE5C96F3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349" y="4443587"/>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9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id="{51213167-58FA-CDF7-7BA2-9A6879A06868}"/>
              </a:ext>
            </a:extLst>
          </p:cNvPr>
          <p:cNvSpPr txBox="1"/>
          <p:nvPr/>
        </p:nvSpPr>
        <p:spPr>
          <a:xfrm>
            <a:off x="4190028" y="209040"/>
            <a:ext cx="6667500" cy="6524863"/>
          </a:xfrm>
          <a:prstGeom prst="rect">
            <a:avLst/>
          </a:prstGeom>
          <a:noFill/>
        </p:spPr>
        <p:txBody>
          <a:bodyPr wrap="square" rtlCol="0">
            <a:spAutoFit/>
          </a:bodyPr>
          <a:lstStyle/>
          <a:p>
            <a:r>
              <a:rPr lang="vi-VN" sz="4000" b="1" dirty="0">
                <a:latin typeface="Times New Roman" panose="02020603050405020304" pitchFamily="18" charset="0"/>
                <a:cs typeface="Times New Roman" panose="02020603050405020304" pitchFamily="18" charset="0"/>
              </a:rPr>
              <a:t>3  x  1   =   </a:t>
            </a:r>
          </a:p>
          <a:p>
            <a:r>
              <a:rPr lang="en-US" sz="4000" b="1" dirty="0">
                <a:latin typeface="Times New Roman" panose="02020603050405020304" pitchFamily="18" charset="0"/>
                <a:cs typeface="Times New Roman" panose="02020603050405020304" pitchFamily="18" charset="0"/>
              </a:rPr>
              <a:t>3  x  2   =   </a:t>
            </a:r>
          </a:p>
          <a:p>
            <a:r>
              <a:rPr lang="en-US" sz="4000" b="1" dirty="0">
                <a:latin typeface="Times New Roman" panose="02020603050405020304" pitchFamily="18" charset="0"/>
                <a:cs typeface="Times New Roman" panose="02020603050405020304" pitchFamily="18" charset="0"/>
              </a:rPr>
              <a:t>3  x  3   =   </a:t>
            </a:r>
          </a:p>
          <a:p>
            <a:r>
              <a:rPr lang="en-US" sz="4000" b="1" dirty="0">
                <a:latin typeface="Times New Roman" panose="02020603050405020304" pitchFamily="18" charset="0"/>
                <a:cs typeface="Times New Roman" panose="02020603050405020304" pitchFamily="18" charset="0"/>
              </a:rPr>
              <a:t>3  x  4   =  </a:t>
            </a:r>
          </a:p>
          <a:p>
            <a:r>
              <a:rPr lang="en-US" sz="4000" b="1" dirty="0">
                <a:latin typeface="Times New Roman" panose="02020603050405020304" pitchFamily="18" charset="0"/>
                <a:cs typeface="Times New Roman" panose="02020603050405020304" pitchFamily="18" charset="0"/>
              </a:rPr>
              <a:t>3  x  5   =  </a:t>
            </a:r>
          </a:p>
          <a:p>
            <a:r>
              <a:rPr lang="en-US" sz="4000" b="1" dirty="0">
                <a:latin typeface="Times New Roman" panose="02020603050405020304" pitchFamily="18" charset="0"/>
                <a:cs typeface="Times New Roman" panose="02020603050405020304" pitchFamily="18" charset="0"/>
              </a:rPr>
              <a:t>3  x  6   =  </a:t>
            </a:r>
          </a:p>
          <a:p>
            <a:r>
              <a:rPr lang="en-US" sz="4000" b="1" dirty="0">
                <a:latin typeface="Times New Roman" panose="02020603050405020304" pitchFamily="18" charset="0"/>
                <a:cs typeface="Times New Roman" panose="02020603050405020304" pitchFamily="18" charset="0"/>
              </a:rPr>
              <a:t>3  x  7   =  </a:t>
            </a:r>
          </a:p>
          <a:p>
            <a:r>
              <a:rPr lang="en-US" sz="4000" b="1" dirty="0">
                <a:latin typeface="Times New Roman" panose="02020603050405020304" pitchFamily="18" charset="0"/>
                <a:cs typeface="Times New Roman" panose="02020603050405020304" pitchFamily="18" charset="0"/>
              </a:rPr>
              <a:t>3  x  8   =  </a:t>
            </a:r>
          </a:p>
          <a:p>
            <a:r>
              <a:rPr lang="en-US" sz="4000" b="1" dirty="0">
                <a:latin typeface="Times New Roman" panose="02020603050405020304" pitchFamily="18" charset="0"/>
                <a:cs typeface="Times New Roman" panose="02020603050405020304" pitchFamily="18" charset="0"/>
              </a:rPr>
              <a:t>3  x  9   =  </a:t>
            </a:r>
          </a:p>
          <a:p>
            <a:r>
              <a:rPr lang="en-US" sz="4000" b="1" dirty="0">
                <a:latin typeface="Times New Roman" panose="02020603050405020304" pitchFamily="18" charset="0"/>
                <a:cs typeface="Times New Roman" panose="02020603050405020304" pitchFamily="18" charset="0"/>
              </a:rPr>
              <a:t>3  x 10  =  </a:t>
            </a:r>
          </a:p>
          <a:p>
            <a:endParaRPr lang="vi-VN" dirty="0"/>
          </a:p>
        </p:txBody>
      </p:sp>
      <p:sp>
        <p:nvSpPr>
          <p:cNvPr id="2" name="Hộp Văn bản 1">
            <a:extLst>
              <a:ext uri="{FF2B5EF4-FFF2-40B4-BE49-F238E27FC236}">
                <a16:creationId xmlns:a16="http://schemas.microsoft.com/office/drawing/2014/main" id="{34944F1B-3411-07BF-4490-42ED4E6B94FE}"/>
              </a:ext>
            </a:extLst>
          </p:cNvPr>
          <p:cNvSpPr txBox="1"/>
          <p:nvPr/>
        </p:nvSpPr>
        <p:spPr>
          <a:xfrm>
            <a:off x="6351005" y="184120"/>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3</a:t>
            </a:r>
            <a:endParaRPr lang="vi-VN" sz="4000" b="1"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DD3F7B47-0614-40E9-FDD9-70BE1E754420}"/>
              </a:ext>
            </a:extLst>
          </p:cNvPr>
          <p:cNvSpPr txBox="1"/>
          <p:nvPr/>
        </p:nvSpPr>
        <p:spPr>
          <a:xfrm>
            <a:off x="6401079" y="1369110"/>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9</a:t>
            </a:r>
            <a:endParaRPr lang="vi-VN" sz="4000" b="1"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798DB50F-4706-8724-2EE2-C3E80914F396}"/>
              </a:ext>
            </a:extLst>
          </p:cNvPr>
          <p:cNvSpPr txBox="1"/>
          <p:nvPr/>
        </p:nvSpPr>
        <p:spPr>
          <a:xfrm>
            <a:off x="6342907" y="735874"/>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6</a:t>
            </a:r>
            <a:endParaRPr lang="vi-VN" sz="4000" b="1"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C182BC3-1CBC-F90D-2153-6BE6D896503B}"/>
              </a:ext>
            </a:extLst>
          </p:cNvPr>
          <p:cNvSpPr txBox="1"/>
          <p:nvPr/>
        </p:nvSpPr>
        <p:spPr>
          <a:xfrm>
            <a:off x="6274805" y="2027853"/>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12</a:t>
            </a:r>
            <a:endParaRPr lang="vi-VN" sz="4000" b="1"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CD18B343-2531-40C6-AB56-BC0600184F65}"/>
              </a:ext>
            </a:extLst>
          </p:cNvPr>
          <p:cNvSpPr txBox="1"/>
          <p:nvPr/>
        </p:nvSpPr>
        <p:spPr>
          <a:xfrm>
            <a:off x="6274805" y="2611946"/>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15</a:t>
            </a:r>
            <a:endParaRPr lang="vi-VN" sz="4000" b="1"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1668D00D-BF93-E407-2B11-12B2300345EC}"/>
              </a:ext>
            </a:extLst>
          </p:cNvPr>
          <p:cNvSpPr txBox="1"/>
          <p:nvPr/>
        </p:nvSpPr>
        <p:spPr>
          <a:xfrm>
            <a:off x="6274805" y="3215949"/>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18</a:t>
            </a:r>
            <a:endParaRPr lang="vi-VN" sz="4000" b="1"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E4E18FD1-40C2-A543-5EFF-0526614B4C74}"/>
              </a:ext>
            </a:extLst>
          </p:cNvPr>
          <p:cNvSpPr txBox="1"/>
          <p:nvPr/>
        </p:nvSpPr>
        <p:spPr>
          <a:xfrm>
            <a:off x="6274804" y="4438096"/>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24</a:t>
            </a:r>
            <a:endParaRPr lang="vi-VN" sz="4000" b="1"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3950AC59-C81D-9C12-6866-1E7143BF8AAB}"/>
              </a:ext>
            </a:extLst>
          </p:cNvPr>
          <p:cNvSpPr txBox="1"/>
          <p:nvPr/>
        </p:nvSpPr>
        <p:spPr>
          <a:xfrm>
            <a:off x="6285805" y="3834255"/>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21</a:t>
            </a:r>
            <a:endParaRPr lang="vi-VN" sz="4000" b="1"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DE22D24A-E305-DEF1-1E56-424A27464C56}"/>
              </a:ext>
            </a:extLst>
          </p:cNvPr>
          <p:cNvSpPr txBox="1"/>
          <p:nvPr/>
        </p:nvSpPr>
        <p:spPr>
          <a:xfrm>
            <a:off x="6285805" y="5003139"/>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27</a:t>
            </a:r>
            <a:endParaRPr lang="vi-VN" sz="4000" b="1"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DD83E765-CEAD-6428-7059-E0A521A35B47}"/>
              </a:ext>
            </a:extLst>
          </p:cNvPr>
          <p:cNvSpPr txBox="1"/>
          <p:nvPr/>
        </p:nvSpPr>
        <p:spPr>
          <a:xfrm>
            <a:off x="6246395" y="5668496"/>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30</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7DD471-11AD-409F-8A0C-1B949AD388F6}"/>
              </a:ext>
            </a:extLst>
          </p:cNvPr>
          <p:cNvGrpSpPr/>
          <p:nvPr/>
        </p:nvGrpSpPr>
        <p:grpSpPr>
          <a:xfrm>
            <a:off x="309040" y="1300674"/>
            <a:ext cx="11573920" cy="5165830"/>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83349AF-27E3-413E-AAFB-29A15560DD01}"/>
              </a:ext>
            </a:extLst>
          </p:cNvPr>
          <p:cNvSpPr txBox="1"/>
          <p:nvPr/>
        </p:nvSpPr>
        <p:spPr>
          <a:xfrm>
            <a:off x="1900774" y="1669743"/>
            <a:ext cx="9025673" cy="41446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Có 3 bạn thỏ đang không có nhà để ở, các em hãy giúp các bạn thỏ xây nhà bằng cách lựa chọn các đáp án </a:t>
            </a:r>
            <a:r>
              <a:rPr kumimoji="0" lang="vi-VN" sz="3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mn-cs"/>
              </a:rPr>
              <a:t>đúng vào bảng con.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Thời gian cho mỗi câu hỏi là 5 giây.</a:t>
            </a:r>
          </a:p>
        </p:txBody>
      </p:sp>
      <p:sp>
        <p:nvSpPr>
          <p:cNvPr id="18" name="TextBox 17">
            <a:extLst>
              <a:ext uri="{FF2B5EF4-FFF2-40B4-BE49-F238E27FC236}">
                <a16:creationId xmlns:a16="http://schemas.microsoft.com/office/drawing/2014/main" id="{2C57131F-C79D-4825-BD7B-1FBE387F303C}"/>
              </a:ext>
            </a:extLst>
          </p:cNvPr>
          <p:cNvSpPr txBox="1"/>
          <p:nvPr/>
        </p:nvSpPr>
        <p:spPr>
          <a:xfrm>
            <a:off x="3446292" y="454483"/>
            <a:ext cx="5934638" cy="92333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Xây nhà cho thỏ</a:t>
            </a:r>
            <a:endParaRPr kumimoji="0" lang="fr-FR" sz="54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7305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6923"/>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4" presetClass="entr" presetSubtype="10" repeatCount="5000" fill="hold" grpId="0" nodeType="withEffect">
                                  <p:stCondLst>
                                    <p:cond delay="3250"/>
                                  </p:stCondLst>
                                  <p:iterate type="lt">
                                    <p:tmPct val="0"/>
                                  </p:iterate>
                                  <p:childTnLst>
                                    <p:set>
                                      <p:cBhvr>
                                        <p:cTn id="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0" dur="750"/>
                                        <p:tgtEl>
                                          <p:spTgt spid="1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019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17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0083D1D-6F1E-58B4-FAC9-E1E2FD20AC45}"/>
              </a:ext>
            </a:extLst>
          </p:cNvPr>
          <p:cNvPicPr>
            <a:picLocks noChangeAspect="1"/>
          </p:cNvPicPr>
          <p:nvPr/>
        </p:nvPicPr>
        <p:blipFill>
          <a:blip r:embed="rId2"/>
          <a:stretch>
            <a:fillRect/>
          </a:stretch>
        </p:blipFill>
        <p:spPr>
          <a:xfrm>
            <a:off x="6343522" y="226457"/>
            <a:ext cx="914528" cy="5987415"/>
          </a:xfrm>
          <a:prstGeom prst="rect">
            <a:avLst/>
          </a:prstGeom>
        </p:spPr>
      </p:pic>
      <p:pic>
        <p:nvPicPr>
          <p:cNvPr id="7" name="Hình ảnh 6">
            <a:extLst>
              <a:ext uri="{FF2B5EF4-FFF2-40B4-BE49-F238E27FC236}">
                <a16:creationId xmlns:a16="http://schemas.microsoft.com/office/drawing/2014/main" id="{5A79E818-FB68-3CB7-3D87-2BF413A095E7}"/>
              </a:ext>
            </a:extLst>
          </p:cNvPr>
          <p:cNvPicPr>
            <a:picLocks noChangeAspect="1"/>
          </p:cNvPicPr>
          <p:nvPr/>
        </p:nvPicPr>
        <p:blipFill>
          <a:blip r:embed="rId2"/>
          <a:stretch>
            <a:fillRect/>
          </a:stretch>
        </p:blipFill>
        <p:spPr>
          <a:xfrm>
            <a:off x="6410197" y="226457"/>
            <a:ext cx="914528" cy="6088618"/>
          </a:xfrm>
          <a:prstGeom prst="rect">
            <a:avLst/>
          </a:prstGeom>
        </p:spPr>
      </p:pic>
      <p:pic>
        <p:nvPicPr>
          <p:cNvPr id="6" name="Hình ảnh 5">
            <a:extLst>
              <a:ext uri="{FF2B5EF4-FFF2-40B4-BE49-F238E27FC236}">
                <a16:creationId xmlns:a16="http://schemas.microsoft.com/office/drawing/2014/main" id="{C74F0B5E-E3CA-0059-5D18-F59931CFDBA2}"/>
              </a:ext>
            </a:extLst>
          </p:cNvPr>
          <p:cNvPicPr>
            <a:picLocks noChangeAspect="1"/>
          </p:cNvPicPr>
          <p:nvPr/>
        </p:nvPicPr>
        <p:blipFill>
          <a:blip r:embed="rId3"/>
          <a:stretch>
            <a:fillRect/>
          </a:stretch>
        </p:blipFill>
        <p:spPr>
          <a:xfrm>
            <a:off x="690622" y="226457"/>
            <a:ext cx="10315713" cy="2807171"/>
          </a:xfrm>
          <a:prstGeom prst="rect">
            <a:avLst/>
          </a:prstGeom>
        </p:spPr>
      </p:pic>
    </p:spTree>
    <p:extLst>
      <p:ext uri="{BB962C8B-B14F-4D97-AF65-F5344CB8AC3E}">
        <p14:creationId xmlns:p14="http://schemas.microsoft.com/office/powerpoint/2010/main" val="215337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7DD471-11AD-409F-8A0C-1B949AD388F6}"/>
              </a:ext>
            </a:extLst>
          </p:cNvPr>
          <p:cNvGrpSpPr/>
          <p:nvPr/>
        </p:nvGrpSpPr>
        <p:grpSpPr>
          <a:xfrm>
            <a:off x="451815" y="1437921"/>
            <a:ext cx="11573920" cy="5165830"/>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83349AF-27E3-413E-AAFB-29A15560DD01}"/>
              </a:ext>
            </a:extLst>
          </p:cNvPr>
          <p:cNvSpPr txBox="1"/>
          <p:nvPr/>
        </p:nvSpPr>
        <p:spPr>
          <a:xfrm>
            <a:off x="1969600" y="1735511"/>
            <a:ext cx="9025673" cy="44330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Cô chia lớp thành 2 đội: Đội 1 và Đội 2. Mỗi đội sẽ có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6</a:t>
            </a: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bạn. Các em sẽ lần lượt ghi đáp án. Đội nào nhanh và có nhiều đáp án đúng nhất thì đội đó sẽ giành chiến thắng. Các bạn bên dưới chính là cổ động viên cho đội của mình. Thời gian chơi của mỗi đội là 1 phút.</a:t>
            </a:r>
          </a:p>
        </p:txBody>
      </p:sp>
      <p:sp>
        <p:nvSpPr>
          <p:cNvPr id="18" name="TextBox 17">
            <a:extLst>
              <a:ext uri="{FF2B5EF4-FFF2-40B4-BE49-F238E27FC236}">
                <a16:creationId xmlns:a16="http://schemas.microsoft.com/office/drawing/2014/main" id="{2C57131F-C79D-4825-BD7B-1FBE387F303C}"/>
              </a:ext>
            </a:extLst>
          </p:cNvPr>
          <p:cNvSpPr txBox="1"/>
          <p:nvPr/>
        </p:nvSpPr>
        <p:spPr>
          <a:xfrm>
            <a:off x="2746833" y="568628"/>
            <a:ext cx="7144905" cy="1015663"/>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Tiếp sức đồng đội</a:t>
            </a:r>
            <a:endParaRPr kumimoji="0" lang="fr-FR" sz="60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 name="Marvellous Bright Ideas (Chicken Dance) - 27th April 2020 (2)">
            <a:hlinkClick r:id="" action="ppaction://media"/>
            <a:extLst>
              <a:ext uri="{FF2B5EF4-FFF2-40B4-BE49-F238E27FC236}">
                <a16:creationId xmlns:a16="http://schemas.microsoft.com/office/drawing/2014/main" id="{58247942-B0B3-D67F-75E0-9CB7F2669E44}"/>
              </a:ext>
            </a:extLst>
          </p:cNvPr>
          <p:cNvPicPr>
            <a:picLocks noChangeAspect="1"/>
          </p:cNvPicPr>
          <p:nvPr>
            <a:videoFile r:link="rId1"/>
            <p:extLst>
              <p:ext uri="{DAA4B4D4-6D71-4841-9C94-3DE7FCFB9230}">
                <p14:media xmlns:p14="http://schemas.microsoft.com/office/powerpoint/2010/main" r:embed="rId2">
                  <p14:trim st="7000" end="102615.7812"/>
                </p14:media>
              </p:ext>
            </p:extLst>
          </p:nvPr>
        </p:nvPicPr>
        <p:blipFill>
          <a:blip r:embed="rId8"/>
          <a:stretch>
            <a:fillRect/>
          </a:stretch>
        </p:blipFill>
        <p:spPr>
          <a:xfrm>
            <a:off x="10706293" y="-7081"/>
            <a:ext cx="1485707" cy="835710"/>
          </a:xfrm>
          <a:prstGeom prst="rect">
            <a:avLst/>
          </a:prstGeom>
        </p:spPr>
      </p:pic>
    </p:spTree>
    <p:extLst>
      <p:ext uri="{BB962C8B-B14F-4D97-AF65-F5344CB8AC3E}">
        <p14:creationId xmlns:p14="http://schemas.microsoft.com/office/powerpoint/2010/main" val="6475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6923"/>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4" presetClass="entr" presetSubtype="10" repeatCount="5000" fill="hold" grpId="0" nodeType="withEffect">
                                  <p:stCondLst>
                                    <p:cond delay="3250"/>
                                  </p:stCondLst>
                                  <p:iterate type="lt">
                                    <p:tmPct val="0"/>
                                  </p:iterate>
                                  <p:childTnLst>
                                    <p:set>
                                      <p:cBhvr>
                                        <p:cTn id="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0" dur="750"/>
                                        <p:tgtEl>
                                          <p:spTgt spid="1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10" grpId="0"/>
      <p:bldP spid="18"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64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Khám phá vẻ đẹp của background hoa lá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3" y="-119182"/>
            <a:ext cx="12172967" cy="80279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544" y="1340768"/>
            <a:ext cx="8280920" cy="5616624"/>
          </a:xfrm>
          <a:prstGeom prst="rect">
            <a:avLst/>
          </a:prstGeom>
        </p:spPr>
      </p:pic>
      <p:pic>
        <p:nvPicPr>
          <p:cNvPr id="1034" name="Picture 10" descr="търговия шивач минимум гиф бохо - thesolentwineexperience.co.u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1340768"/>
            <a:ext cx="403244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02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3"/>
          <a:stretch>
            <a:fillRect/>
          </a:stretch>
        </p:blipFill>
        <p:spPr>
          <a:xfrm>
            <a:off x="566930" y="2296575"/>
            <a:ext cx="10913764" cy="1635163"/>
          </a:xfrm>
          <a:prstGeom prst="rect">
            <a:avLst/>
          </a:prstGeom>
        </p:spPr>
      </p:pic>
      <p:pic>
        <p:nvPicPr>
          <p:cNvPr id="2" name="Vào http://fb.com/nkpowerskills tải game miễn phí"/>
          <p:cNvPicPr>
            <a:picLocks noChangeAspect="1"/>
          </p:cNvPicPr>
          <p:nvPr/>
        </p:nvPicPr>
        <p:blipFill>
          <a:blip r:embed="rId4"/>
          <a:stretch>
            <a:fillRect/>
          </a:stretch>
        </p:blipFill>
        <p:spPr>
          <a:xfrm>
            <a:off x="-18385" y="0"/>
            <a:ext cx="12290601" cy="9870279"/>
          </a:xfrm>
          <a:prstGeom prst="rect">
            <a:avLst/>
          </a:prstGeom>
        </p:spPr>
      </p:pic>
      <p:pic>
        <p:nvPicPr>
          <p:cNvPr id="17" name="ĐC SHARE MIỄN PHÍ BỞI NK POWERSKILLS"/>
          <p:cNvPicPr>
            <a:picLocks noChangeAspect="1"/>
          </p:cNvPicPr>
          <p:nvPr/>
        </p:nvPicPr>
        <p:blipFill>
          <a:blip r:embed="rId5"/>
          <a:stretch>
            <a:fillRect/>
          </a:stretch>
        </p:blipFill>
        <p:spPr>
          <a:xfrm>
            <a:off x="3712429" y="3150902"/>
            <a:ext cx="6084335" cy="3694496"/>
          </a:xfrm>
          <a:prstGeom prst="rect">
            <a:avLst/>
          </a:prstGeom>
        </p:spPr>
      </p:pic>
      <p:pic>
        <p:nvPicPr>
          <p:cNvPr id="16" name="Vào http://fb.com/nkpowerskills tải game miễn phí"/>
          <p:cNvPicPr>
            <a:picLocks noChangeAspect="1"/>
          </p:cNvPicPr>
          <p:nvPr/>
        </p:nvPicPr>
        <p:blipFill>
          <a:blip r:embed="rId6"/>
          <a:stretch>
            <a:fillRect/>
          </a:stretch>
        </p:blipFill>
        <p:spPr>
          <a:xfrm>
            <a:off x="-119711" y="2055956"/>
            <a:ext cx="5749026" cy="2408129"/>
          </a:xfrm>
          <a:prstGeom prst="rect">
            <a:avLst/>
          </a:prstGeom>
        </p:spPr>
      </p:pic>
      <p:pic>
        <p:nvPicPr>
          <p:cNvPr id="21" name="ĐC SHARE MIỄN PHÍ BỞI NK POWERSKILL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7253" y="2525004"/>
            <a:ext cx="2286000" cy="2286000"/>
          </a:xfrm>
          <a:prstGeom prst="rect">
            <a:avLst/>
          </a:prstGeom>
        </p:spPr>
      </p:pic>
      <p:pic>
        <p:nvPicPr>
          <p:cNvPr id="1028" name="Vào http://fb.com/nkpowerskills tải game miễn phí"/>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6096000" y="4592309"/>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CẤM BUÔN BÁN, CẤM REUP" descr="Top Rabbit Petting Stickers for Android &amp; iOS | Gfyca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901008" y="411030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0"/>
          <a:stretch>
            <a:fillRect/>
          </a:stretch>
        </p:blipFill>
        <p:spPr>
          <a:xfrm>
            <a:off x="6181419" y="805927"/>
            <a:ext cx="6442462" cy="2723530"/>
          </a:xfrm>
          <a:prstGeom prst="rect">
            <a:avLst/>
          </a:prstGeom>
        </p:spPr>
      </p:pic>
      <p:pic>
        <p:nvPicPr>
          <p:cNvPr id="32"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3376" y="1130890"/>
            <a:ext cx="2951467" cy="2501244"/>
          </a:xfrm>
          <a:prstGeom prst="rect">
            <a:avLst/>
          </a:prstGeom>
        </p:spPr>
      </p:pic>
      <p:pic>
        <p:nvPicPr>
          <p:cNvPr id="33" name="CẤM BUÔN BÁN, CẤM REUP"/>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8491" y="1112063"/>
            <a:ext cx="2298224" cy="2591982"/>
          </a:xfrm>
          <a:prstGeom prst="rect">
            <a:avLst/>
          </a:prstGeom>
        </p:spPr>
      </p:pic>
      <p:pic>
        <p:nvPicPr>
          <p:cNvPr id="22" name="Vào http://fb.com/nkpowerskills tải game miễn phí"/>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1677" y="2317216"/>
            <a:ext cx="2701575" cy="2701575"/>
          </a:xfrm>
          <a:prstGeom prst="rect">
            <a:avLst/>
          </a:prstGeom>
        </p:spPr>
      </p:pic>
      <p:pic>
        <p:nvPicPr>
          <p:cNvPr id="34" name="ĐC SHARE MIỄN PHÍ BỞI NK POWERSKILLS">
            <a:hlinkClick r:id="rId14" action="ppaction://hlinksldjump"/>
          </p:cNvPr>
          <p:cNvPicPr>
            <a:picLocks noChangeAspect="1"/>
          </p:cNvPicPr>
          <p:nvPr/>
        </p:nvPicPr>
        <p:blipFill>
          <a:blip r:embed="rId15">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6" action="ppaction://hlinksldjump"/>
          </p:cNvPr>
          <p:cNvPicPr>
            <a:picLocks noChangeAspect="1"/>
          </p:cNvPicPr>
          <p:nvPr/>
        </p:nvPicPr>
        <p:blipFill>
          <a:blip r:embed="rId17">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2598187" y="96544"/>
            <a:ext cx="811489" cy="843256"/>
          </a:xfrm>
          <a:prstGeom prst="rect">
            <a:avLst/>
          </a:prstGeom>
        </p:spPr>
      </p:pic>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6"/>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371415" y="807993"/>
            <a:ext cx="10176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lang="en-US" sz="7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x 6 = ?</a:t>
            </a: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6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12</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15</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14</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13</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7"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567521" y="4689039"/>
            <a:ext cx="2147221" cy="2176238"/>
          </a:xfrm>
          <a:prstGeom prst="rect">
            <a:avLst/>
          </a:prstGeom>
          <a:noFill/>
          <a:extLst>
            <a:ext uri="{909E8E84-426E-40DD-AFC4-6F175D3DCCD1}">
              <a14:hiddenFill xmlns:a14="http://schemas.microsoft.com/office/drawing/2010/main">
                <a:solidFill>
                  <a:srgbClr val="FFFFFF"/>
                </a:solidFill>
              </a14:hiddenFill>
            </a:ext>
          </a:extLst>
        </p:spPr>
      </p:pic>
      <p:pic>
        <p:nvPicPr>
          <p:cNvPr id="3" name="Đồng hồ bấm giờ 5s">
            <a:hlinkClick r:id="" action="ppaction://media"/>
            <a:extLst>
              <a:ext uri="{FF2B5EF4-FFF2-40B4-BE49-F238E27FC236}">
                <a16:creationId xmlns:a16="http://schemas.microsoft.com/office/drawing/2014/main" id="{5BBCD44D-FD60-B14C-7701-8995C921701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921870" y="613650"/>
            <a:ext cx="2636919" cy="1483268"/>
          </a:xfrm>
          <a:prstGeom prst="rect">
            <a:avLst/>
          </a:prstGeom>
        </p:spPr>
      </p:pic>
    </p:spTree>
    <p:extLst>
      <p:ext uri="{BB962C8B-B14F-4D97-AF65-F5344CB8AC3E}">
        <p14:creationId xmlns:p14="http://schemas.microsoft.com/office/powerpoint/2010/main" val="20841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0"/>
                                        </p:tgtEl>
                                        <p:attrNameLst>
                                          <p:attrName>fillcolor</p:attrName>
                                        </p:attrNameLst>
                                      </p:cBhvr>
                                      <p:to>
                                        <a:srgbClr val="FF7C80"/>
                                      </p:to>
                                    </p:animClr>
                                    <p:set>
                                      <p:cBhvr>
                                        <p:cTn id="12" dur="200" fill="hold"/>
                                        <p:tgtEl>
                                          <p:spTgt spid="10"/>
                                        </p:tgtEl>
                                        <p:attrNameLst>
                                          <p:attrName>fill.type</p:attrName>
                                        </p:attrNameLst>
                                      </p:cBhvr>
                                      <p:to>
                                        <p:strVal val="solid"/>
                                      </p:to>
                                    </p:set>
                                    <p:set>
                                      <p:cBhvr>
                                        <p:cTn id="13" dur="200" fill="hold"/>
                                        <p:tgtEl>
                                          <p:spTgt spid="1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4" fill="hold">
                            <p:stCondLst>
                              <p:cond delay="8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sai-www_nhacchuongvui_com.wav"/>
                                        </p:tgtEl>
                                      </p:cMediaNode>
                                    </p:audio>
                                  </p:subTnLst>
                                </p:cTn>
                              </p:par>
                            </p:childTnLst>
                          </p:cTn>
                        </p:par>
                        <p:par>
                          <p:cTn id="20" fill="hold">
                            <p:stCondLst>
                              <p:cond delay="1300"/>
                            </p:stCondLst>
                            <p:childTnLst>
                              <p:par>
                                <p:cTn id="21" presetID="10" presetClass="exit" presetSubtype="0" fill="hold" nodeType="afterEffect">
                                  <p:stCondLst>
                                    <p:cond delay="15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00FF0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Am-thanh-tra-loi-dung-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m-thanh-tra-loi-dung-www_nhacchuongvui_com.wav"/>
                                        </p:tgtEl>
                                      </p:cMediaNode>
                                    </p:audio>
                                  </p:subTnLst>
                                </p:cTn>
                              </p:par>
                              <p:par>
                                <p:cTn id="33" presetID="26" presetClass="emph" presetSubtype="0" repeatCount="indefinite" fill="hold"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1"/>
                                        </p:tgtEl>
                                        <p:attrNameLst>
                                          <p:attrName>fillcolor</p:attrName>
                                        </p:attrNameLst>
                                      </p:cBhvr>
                                      <p:to>
                                        <a:srgbClr val="FF7C80"/>
                                      </p:to>
                                    </p:animClr>
                                    <p:set>
                                      <p:cBhvr>
                                        <p:cTn id="41" dur="200" fill="hold"/>
                                        <p:tgtEl>
                                          <p:spTgt spid="11"/>
                                        </p:tgtEl>
                                        <p:attrNameLst>
                                          <p:attrName>fill.type</p:attrName>
                                        </p:attrNameLst>
                                      </p:cBhvr>
                                      <p:to>
                                        <p:strVal val="solid"/>
                                      </p:to>
                                    </p:set>
                                    <p:set>
                                      <p:cBhvr>
                                        <p:cTn id="42" dur="2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Am-thanh-tra-loi-sai-www_nhacchuongvui_com.wav"/>
                                        </p:tgtEl>
                                      </p:cMediaNode>
                                    </p:audio>
                                  </p:subTnLst>
                                </p:cTn>
                              </p:par>
                            </p:childTnLst>
                          </p:cTn>
                        </p:par>
                        <p:par>
                          <p:cTn id="43" fill="hold">
                            <p:stCondLst>
                              <p:cond delay="8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childTnLst>
                          </p:cTn>
                        </p:par>
                        <p:par>
                          <p:cTn id="49" fill="hold">
                            <p:stCondLst>
                              <p:cond delay="1300"/>
                            </p:stCondLst>
                            <p:childTnLst>
                              <p:par>
                                <p:cTn id="50" presetID="10" presetClass="exit" presetSubtype="0" fill="hold" nodeType="afterEffect">
                                  <p:stCondLst>
                                    <p:cond delay="15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repeatCount="4000" fill="hold" nodeType="clickEffect">
                                  <p:stCondLst>
                                    <p:cond delay="0"/>
                                  </p:stCondLst>
                                  <p:childTnLst>
                                    <p:animClr clrSpc="rgb" dir="cw">
                                      <p:cBhvr>
                                        <p:cTn id="57" dur="200" fill="hold"/>
                                        <p:tgtEl>
                                          <p:spTgt spid="9"/>
                                        </p:tgtEl>
                                        <p:attrNameLst>
                                          <p:attrName>fillcolor</p:attrName>
                                        </p:attrNameLst>
                                      </p:cBhvr>
                                      <p:to>
                                        <a:srgbClr val="FF7C80"/>
                                      </p:to>
                                    </p:animClr>
                                    <p:set>
                                      <p:cBhvr>
                                        <p:cTn id="58" dur="200" fill="hold"/>
                                        <p:tgtEl>
                                          <p:spTgt spid="9"/>
                                        </p:tgtEl>
                                        <p:attrNameLst>
                                          <p:attrName>fill.type</p:attrName>
                                        </p:attrNameLst>
                                      </p:cBhvr>
                                      <p:to>
                                        <p:strVal val="solid"/>
                                      </p:to>
                                    </p:set>
                                    <p:set>
                                      <p:cBhvr>
                                        <p:cTn id="59" dur="200" fill="hold"/>
                                        <p:tgtEl>
                                          <p:spTgt spid="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Am-thanh-tra-loi-sai-www_nhacchuongvui_com.wav"/>
                                        </p:tgtEl>
                                      </p:cMediaNode>
                                    </p:audio>
                                  </p:subTnLst>
                                </p:cTn>
                              </p:par>
                            </p:childTnLst>
                          </p:cTn>
                        </p:par>
                        <p:par>
                          <p:cTn id="60" fill="hold">
                            <p:stCondLst>
                              <p:cond delay="8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Am-thanh-tra-loi-sai-www_nhacchuongvui_com.wav"/>
                                        </p:tgtEl>
                                      </p:cMediaNode>
                                    </p:audio>
                                  </p:subTnLst>
                                </p:cTn>
                              </p:par>
                            </p:childTnLst>
                          </p:cTn>
                        </p:par>
                        <p:par>
                          <p:cTn id="66" fill="hold">
                            <p:stCondLst>
                              <p:cond delay="1300"/>
                            </p:stCondLst>
                            <p:childTnLst>
                              <p:par>
                                <p:cTn id="67" presetID="10" presetClass="exit" presetSubtype="0" fill="hold" nodeType="afterEffect">
                                  <p:stCondLst>
                                    <p:cond delay="1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3"/>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3"/>
                                        </p:tgtEl>
                                      </p:cBhvr>
                                    </p:cmd>
                                  </p:childTnLst>
                                </p:cTn>
                              </p:par>
                            </p:childTnLst>
                          </p:cTn>
                        </p:par>
                      </p:childTnLst>
                    </p:cTn>
                  </p:par>
                </p:childTnLst>
              </p:cTn>
              <p:nextCondLst>
                <p:cond evt="onClick" delay="0">
                  <p:tgtEl>
                    <p:spTgt spid="3"/>
                  </p:tgtEl>
                </p:cond>
              </p:nextCondLst>
            </p:seq>
            <p:video>
              <p:cMediaNode vol="80000">
                <p:cTn id="75"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6"/>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2152491" y="676567"/>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7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5 x 4 = ?</a:t>
            </a: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6704342" y="322312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20</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1107462" y="4612469"/>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21</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6704342" y="45910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25</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1107462" y="322312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18</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7"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4774" y="36308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1152" y="50180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5128" y="363810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34806" y="498110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379511" y="4297814"/>
            <a:ext cx="2572194" cy="2606953"/>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bấm giờ 5s">
            <a:hlinkClick r:id="" action="ppaction://media"/>
            <a:extLst>
              <a:ext uri="{FF2B5EF4-FFF2-40B4-BE49-F238E27FC236}">
                <a16:creationId xmlns:a16="http://schemas.microsoft.com/office/drawing/2014/main" id="{36E1BC51-E1D3-9E50-2FA7-0FC67F49711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921870" y="613650"/>
            <a:ext cx="2636919" cy="1483268"/>
          </a:xfrm>
          <a:prstGeom prst="rect">
            <a:avLst/>
          </a:prstGeom>
        </p:spPr>
      </p:pic>
    </p:spTree>
    <p:extLst>
      <p:ext uri="{BB962C8B-B14F-4D97-AF65-F5344CB8AC3E}">
        <p14:creationId xmlns:p14="http://schemas.microsoft.com/office/powerpoint/2010/main" val="322195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0"/>
                                        </p:tgtEl>
                                        <p:attrNameLst>
                                          <p:attrName>fillcolor</p:attrName>
                                        </p:attrNameLst>
                                      </p:cBhvr>
                                      <p:to>
                                        <a:srgbClr val="FF7C80"/>
                                      </p:to>
                                    </p:animClr>
                                    <p:set>
                                      <p:cBhvr>
                                        <p:cTn id="12" dur="200" fill="hold"/>
                                        <p:tgtEl>
                                          <p:spTgt spid="10"/>
                                        </p:tgtEl>
                                        <p:attrNameLst>
                                          <p:attrName>fill.type</p:attrName>
                                        </p:attrNameLst>
                                      </p:cBhvr>
                                      <p:to>
                                        <p:strVal val="solid"/>
                                      </p:to>
                                    </p:set>
                                    <p:set>
                                      <p:cBhvr>
                                        <p:cTn id="13" dur="200" fill="hold"/>
                                        <p:tgtEl>
                                          <p:spTgt spid="1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4" fill="hold">
                            <p:stCondLst>
                              <p:cond delay="8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sai-www_nhacchuongvui_com.wav"/>
                                        </p:tgtEl>
                                      </p:cMediaNode>
                                    </p:audio>
                                  </p:subTnLst>
                                </p:cTn>
                              </p:par>
                            </p:childTnLst>
                          </p:cTn>
                        </p:par>
                        <p:par>
                          <p:cTn id="20" fill="hold">
                            <p:stCondLst>
                              <p:cond delay="1300"/>
                            </p:stCondLst>
                            <p:childTnLst>
                              <p:par>
                                <p:cTn id="21" presetID="10" presetClass="exit" presetSubtype="0" fill="hold" nodeType="afterEffect">
                                  <p:stCondLst>
                                    <p:cond delay="15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00FF0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Am-thanh-tra-loi-dung-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m-thanh-tra-loi-dung-www_nhacchuongvui_com.wav"/>
                                        </p:tgtEl>
                                      </p:cMediaNode>
                                    </p:audio>
                                  </p:subTnLst>
                                </p:cTn>
                              </p:par>
                              <p:par>
                                <p:cTn id="33" presetID="26" presetClass="emph" presetSubtype="0" repeatCount="indefinite" fill="hold"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1"/>
                                        </p:tgtEl>
                                        <p:attrNameLst>
                                          <p:attrName>fillcolor</p:attrName>
                                        </p:attrNameLst>
                                      </p:cBhvr>
                                      <p:to>
                                        <a:srgbClr val="FF7C80"/>
                                      </p:to>
                                    </p:animClr>
                                    <p:set>
                                      <p:cBhvr>
                                        <p:cTn id="41" dur="200" fill="hold"/>
                                        <p:tgtEl>
                                          <p:spTgt spid="11"/>
                                        </p:tgtEl>
                                        <p:attrNameLst>
                                          <p:attrName>fill.type</p:attrName>
                                        </p:attrNameLst>
                                      </p:cBhvr>
                                      <p:to>
                                        <p:strVal val="solid"/>
                                      </p:to>
                                    </p:set>
                                    <p:set>
                                      <p:cBhvr>
                                        <p:cTn id="42" dur="2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Am-thanh-tra-loi-sai-www_nhacchuongvui_com.wav"/>
                                        </p:tgtEl>
                                      </p:cMediaNode>
                                    </p:audio>
                                  </p:subTnLst>
                                </p:cTn>
                              </p:par>
                            </p:childTnLst>
                          </p:cTn>
                        </p:par>
                        <p:par>
                          <p:cTn id="43" fill="hold">
                            <p:stCondLst>
                              <p:cond delay="8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childTnLst>
                          </p:cTn>
                        </p:par>
                        <p:par>
                          <p:cTn id="49" fill="hold">
                            <p:stCondLst>
                              <p:cond delay="1300"/>
                            </p:stCondLst>
                            <p:childTnLst>
                              <p:par>
                                <p:cTn id="50" presetID="10" presetClass="exit" presetSubtype="0" fill="hold" nodeType="afterEffect">
                                  <p:stCondLst>
                                    <p:cond delay="15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repeatCount="4000" fill="hold" nodeType="clickEffect">
                                  <p:stCondLst>
                                    <p:cond delay="0"/>
                                  </p:stCondLst>
                                  <p:childTnLst>
                                    <p:animClr clrSpc="rgb" dir="cw">
                                      <p:cBhvr>
                                        <p:cTn id="57" dur="200" fill="hold"/>
                                        <p:tgtEl>
                                          <p:spTgt spid="9"/>
                                        </p:tgtEl>
                                        <p:attrNameLst>
                                          <p:attrName>fillcolor</p:attrName>
                                        </p:attrNameLst>
                                      </p:cBhvr>
                                      <p:to>
                                        <a:srgbClr val="FF7C80"/>
                                      </p:to>
                                    </p:animClr>
                                    <p:set>
                                      <p:cBhvr>
                                        <p:cTn id="58" dur="200" fill="hold"/>
                                        <p:tgtEl>
                                          <p:spTgt spid="9"/>
                                        </p:tgtEl>
                                        <p:attrNameLst>
                                          <p:attrName>fill.type</p:attrName>
                                        </p:attrNameLst>
                                      </p:cBhvr>
                                      <p:to>
                                        <p:strVal val="solid"/>
                                      </p:to>
                                    </p:set>
                                    <p:set>
                                      <p:cBhvr>
                                        <p:cTn id="59" dur="200" fill="hold"/>
                                        <p:tgtEl>
                                          <p:spTgt spid="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Am-thanh-tra-loi-sai-www_nhacchuongvui_com.wav"/>
                                        </p:tgtEl>
                                      </p:cMediaNode>
                                    </p:audio>
                                  </p:subTnLst>
                                </p:cTn>
                              </p:par>
                            </p:childTnLst>
                          </p:cTn>
                        </p:par>
                        <p:par>
                          <p:cTn id="60" fill="hold">
                            <p:stCondLst>
                              <p:cond delay="8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Am-thanh-tra-loi-sai-www_nhacchuongvui_com.wav"/>
                                        </p:tgtEl>
                                      </p:cMediaNode>
                                    </p:audio>
                                  </p:subTnLst>
                                </p:cTn>
                              </p:par>
                            </p:childTnLst>
                          </p:cTn>
                        </p:par>
                        <p:par>
                          <p:cTn id="66" fill="hold">
                            <p:stCondLst>
                              <p:cond delay="1300"/>
                            </p:stCondLst>
                            <p:childTnLst>
                              <p:par>
                                <p:cTn id="67" presetID="10" presetClass="exit" presetSubtype="0" fill="hold" nodeType="afterEffect">
                                  <p:stCondLst>
                                    <p:cond delay="1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2"/>
                                        </p:tgtEl>
                                      </p:cBhvr>
                                    </p:cmd>
                                  </p:childTnLst>
                                </p:cTn>
                              </p:par>
                            </p:childTnLst>
                          </p:cTn>
                        </p:par>
                      </p:childTnLst>
                    </p:cTn>
                  </p:par>
                </p:childTnLst>
              </p:cTn>
              <p:nextCondLst>
                <p:cond evt="onClick" delay="0">
                  <p:tgtEl>
                    <p:spTgt spid="2"/>
                  </p:tgtEl>
                </p:cond>
              </p:nextCondLst>
            </p:seq>
            <p:video>
              <p:cMediaNode vol="80000">
                <p:cTn id="75"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6"/>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760501" cy="361050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355382" y="181615"/>
            <a:ext cx="101763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Nêu phép nhân thích hợp với tranh vẽ</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85375" y="541973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vi-VN" sz="6000" b="1" dirty="0">
                <a:latin typeface="+mj-lt"/>
              </a:rPr>
              <a:t>C. 5 x 2 = </a:t>
            </a:r>
            <a:r>
              <a:rPr lang="en-US" sz="6000" b="1" dirty="0">
                <a:latin typeface="Times New Roman" panose="02020603050405020304" pitchFamily="18" charset="0"/>
                <a:cs typeface="Times New Roman" panose="02020603050405020304" pitchFamily="18" charset="0"/>
              </a:rPr>
              <a:t>10</a:t>
            </a:r>
            <a:r>
              <a:rPr lang="vi-VN" sz="6000" b="1" dirty="0">
                <a:latin typeface="+mj-lt"/>
              </a:rPr>
              <a:t> </a:t>
            </a:r>
            <a:endParaRPr lang="en-US" sz="6000" b="1" dirty="0">
              <a:ln w="0"/>
              <a:solidFill>
                <a:prstClr val="black"/>
              </a:solidFill>
              <a:effectLst>
                <a:outerShdw blurRad="38100" dist="19050" dir="2700000" algn="tl" rotWithShape="0">
                  <a:prstClr val="black">
                    <a:alpha val="40000"/>
                  </a:prstClr>
                </a:outerShdw>
              </a:effectLst>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965761" y="37558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vi-VN" sz="6000" b="1" dirty="0">
                <a:latin typeface="+mj-lt"/>
              </a:rPr>
              <a:t>B. 5 x 2 = </a:t>
            </a:r>
            <a:r>
              <a:rPr lang="en-US" sz="6000" b="1" dirty="0">
                <a:latin typeface="Times New Roman" panose="02020603050405020304" pitchFamily="18" charset="0"/>
                <a:cs typeface="Times New Roman" panose="02020603050405020304" pitchFamily="18" charset="0"/>
              </a:rPr>
              <a:t>15</a:t>
            </a:r>
            <a:r>
              <a:rPr lang="vi-VN" sz="6000" b="1" dirty="0">
                <a:latin typeface="+mj-lt"/>
              </a:rPr>
              <a:t> </a:t>
            </a:r>
            <a:endParaRPr lang="en-US" sz="6000" b="1" dirty="0">
              <a:ln w="0"/>
              <a:solidFill>
                <a:prstClr val="black"/>
              </a:solidFill>
              <a:effectLst>
                <a:outerShdw blurRad="38100" dist="19050" dir="2700000" algn="tl" rotWithShape="0">
                  <a:prstClr val="black">
                    <a:alpha val="40000"/>
                  </a:prstClr>
                </a:outerShdw>
              </a:effectLst>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199743" y="380454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vi-VN" sz="6000" b="1" dirty="0">
                <a:latin typeface="+mj-lt"/>
              </a:rPr>
              <a:t>A. 5 x 2 = 9 </a:t>
            </a:r>
            <a:endPar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mj-lt"/>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7033479" y="541973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vi-VN" sz="6000" b="1" dirty="0">
                <a:latin typeface="+mj-lt"/>
              </a:rPr>
              <a:t>D. 5 x 2 = </a:t>
            </a:r>
            <a:r>
              <a:rPr lang="en-US" sz="6000" b="1" dirty="0">
                <a:latin typeface="Times New Roman" panose="02020603050405020304" pitchFamily="18" charset="0"/>
                <a:cs typeface="Times New Roman" panose="02020603050405020304" pitchFamily="18" charset="0"/>
              </a:rPr>
              <a:t>14</a:t>
            </a:r>
            <a:r>
              <a:rPr lang="vi-VN" sz="6000" b="1" dirty="0">
                <a:latin typeface="+mj-lt"/>
              </a:rPr>
              <a:t> </a:t>
            </a:r>
            <a:endParaRPr lang="en-US" sz="6000" b="1" dirty="0">
              <a:ln w="0"/>
              <a:solidFill>
                <a:prstClr val="black"/>
              </a:solidFill>
              <a:effectLst>
                <a:outerShdw blurRad="38100" dist="19050" dir="2700000" algn="tl" rotWithShape="0">
                  <a:prstClr val="black">
                    <a:alpha val="40000"/>
                  </a:prstClr>
                </a:outerShdw>
              </a:effectLst>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7"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0664" y="555046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32425" y="3934140"/>
            <a:ext cx="851646" cy="851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33691" y="5550464"/>
            <a:ext cx="851646" cy="8516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0664" y="383287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515050" y="4006935"/>
            <a:ext cx="2541878" cy="2576228"/>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859FBBBD-A124-5F18-8E3A-AF6DFF464BE6}"/>
              </a:ext>
            </a:extLst>
          </p:cNvPr>
          <p:cNvPicPr>
            <a:picLocks noChangeAspect="1"/>
          </p:cNvPicPr>
          <p:nvPr/>
        </p:nvPicPr>
        <p:blipFill>
          <a:blip r:embed="rId12"/>
          <a:stretch>
            <a:fillRect/>
          </a:stretch>
        </p:blipFill>
        <p:spPr>
          <a:xfrm>
            <a:off x="5216909" y="656754"/>
            <a:ext cx="3048301" cy="3061870"/>
          </a:xfrm>
          <a:prstGeom prst="rect">
            <a:avLst/>
          </a:prstGeom>
        </p:spPr>
      </p:pic>
      <p:pic>
        <p:nvPicPr>
          <p:cNvPr id="21" name="Đồng hồ bấm giờ 5s">
            <a:hlinkClick r:id="" action="ppaction://media"/>
            <a:extLst>
              <a:ext uri="{FF2B5EF4-FFF2-40B4-BE49-F238E27FC236}">
                <a16:creationId xmlns:a16="http://schemas.microsoft.com/office/drawing/2014/main" id="{27B29DF5-5779-EE4E-A87D-732BA3DA106F}"/>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9222992" y="1011339"/>
            <a:ext cx="2636919" cy="1483268"/>
          </a:xfrm>
          <a:prstGeom prst="rect">
            <a:avLst/>
          </a:prstGeom>
        </p:spPr>
      </p:pic>
      <p:pic>
        <p:nvPicPr>
          <p:cNvPr id="18" name="Hình ảnh 17">
            <a:extLst>
              <a:ext uri="{FF2B5EF4-FFF2-40B4-BE49-F238E27FC236}">
                <a16:creationId xmlns:a16="http://schemas.microsoft.com/office/drawing/2014/main" id="{3169367C-B426-3D83-7D51-E60A294FE241}"/>
              </a:ext>
            </a:extLst>
          </p:cNvPr>
          <p:cNvPicPr>
            <a:picLocks noChangeAspect="1"/>
          </p:cNvPicPr>
          <p:nvPr/>
        </p:nvPicPr>
        <p:blipFill>
          <a:blip r:embed="rId14"/>
          <a:stretch>
            <a:fillRect/>
          </a:stretch>
        </p:blipFill>
        <p:spPr>
          <a:xfrm>
            <a:off x="5400159" y="2366155"/>
            <a:ext cx="323895" cy="552527"/>
          </a:xfrm>
          <a:prstGeom prst="rect">
            <a:avLst/>
          </a:prstGeom>
        </p:spPr>
      </p:pic>
    </p:spTree>
    <p:extLst>
      <p:ext uri="{BB962C8B-B14F-4D97-AF65-F5344CB8AC3E}">
        <p14:creationId xmlns:p14="http://schemas.microsoft.com/office/powerpoint/2010/main" val="29155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0"/>
                                        </p:tgtEl>
                                        <p:attrNameLst>
                                          <p:attrName>fillcolor</p:attrName>
                                        </p:attrNameLst>
                                      </p:cBhvr>
                                      <p:to>
                                        <a:srgbClr val="FF7C80"/>
                                      </p:to>
                                    </p:animClr>
                                    <p:set>
                                      <p:cBhvr>
                                        <p:cTn id="12" dur="200" fill="hold"/>
                                        <p:tgtEl>
                                          <p:spTgt spid="10"/>
                                        </p:tgtEl>
                                        <p:attrNameLst>
                                          <p:attrName>fill.type</p:attrName>
                                        </p:attrNameLst>
                                      </p:cBhvr>
                                      <p:to>
                                        <p:strVal val="solid"/>
                                      </p:to>
                                    </p:set>
                                    <p:set>
                                      <p:cBhvr>
                                        <p:cTn id="13" dur="200" fill="hold"/>
                                        <p:tgtEl>
                                          <p:spTgt spid="1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4" fill="hold">
                            <p:stCondLst>
                              <p:cond delay="8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sai-www_nhacchuongvui_com.wav"/>
                                        </p:tgtEl>
                                      </p:cMediaNode>
                                    </p:audio>
                                  </p:subTnLst>
                                </p:cTn>
                              </p:par>
                            </p:childTnLst>
                          </p:cTn>
                        </p:par>
                        <p:par>
                          <p:cTn id="20" fill="hold">
                            <p:stCondLst>
                              <p:cond delay="1300"/>
                            </p:stCondLst>
                            <p:childTnLst>
                              <p:par>
                                <p:cTn id="21" presetID="10" presetClass="exit" presetSubtype="0" fill="hold" nodeType="afterEffect">
                                  <p:stCondLst>
                                    <p:cond delay="15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00FF0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Am-thanh-tra-loi-dung-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m-thanh-tra-loi-dung-www_nhacchuongvui_com.wav"/>
                                        </p:tgtEl>
                                      </p:cMediaNode>
                                    </p:audio>
                                  </p:subTnLst>
                                </p:cTn>
                              </p:par>
                              <p:par>
                                <p:cTn id="33" presetID="26" presetClass="emph" presetSubtype="0" repeatCount="indefinite" fill="hold"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1"/>
                                        </p:tgtEl>
                                        <p:attrNameLst>
                                          <p:attrName>fillcolor</p:attrName>
                                        </p:attrNameLst>
                                      </p:cBhvr>
                                      <p:to>
                                        <a:srgbClr val="FF7C80"/>
                                      </p:to>
                                    </p:animClr>
                                    <p:set>
                                      <p:cBhvr>
                                        <p:cTn id="41" dur="200" fill="hold"/>
                                        <p:tgtEl>
                                          <p:spTgt spid="11"/>
                                        </p:tgtEl>
                                        <p:attrNameLst>
                                          <p:attrName>fill.type</p:attrName>
                                        </p:attrNameLst>
                                      </p:cBhvr>
                                      <p:to>
                                        <p:strVal val="solid"/>
                                      </p:to>
                                    </p:set>
                                    <p:set>
                                      <p:cBhvr>
                                        <p:cTn id="42" dur="2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Am-thanh-tra-loi-sai-www_nhacchuongvui_com.wav"/>
                                        </p:tgtEl>
                                      </p:cMediaNode>
                                    </p:audio>
                                  </p:subTnLst>
                                </p:cTn>
                              </p:par>
                            </p:childTnLst>
                          </p:cTn>
                        </p:par>
                        <p:par>
                          <p:cTn id="43" fill="hold">
                            <p:stCondLst>
                              <p:cond delay="8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childTnLst>
                          </p:cTn>
                        </p:par>
                        <p:par>
                          <p:cTn id="49" fill="hold">
                            <p:stCondLst>
                              <p:cond delay="1300"/>
                            </p:stCondLst>
                            <p:childTnLst>
                              <p:par>
                                <p:cTn id="50" presetID="10" presetClass="exit" presetSubtype="0" fill="hold" nodeType="afterEffect">
                                  <p:stCondLst>
                                    <p:cond delay="15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repeatCount="4000" fill="hold" nodeType="clickEffect">
                                  <p:stCondLst>
                                    <p:cond delay="0"/>
                                  </p:stCondLst>
                                  <p:childTnLst>
                                    <p:animClr clrSpc="rgb" dir="cw">
                                      <p:cBhvr>
                                        <p:cTn id="57" dur="200" fill="hold"/>
                                        <p:tgtEl>
                                          <p:spTgt spid="9"/>
                                        </p:tgtEl>
                                        <p:attrNameLst>
                                          <p:attrName>fillcolor</p:attrName>
                                        </p:attrNameLst>
                                      </p:cBhvr>
                                      <p:to>
                                        <a:srgbClr val="FF7C80"/>
                                      </p:to>
                                    </p:animClr>
                                    <p:set>
                                      <p:cBhvr>
                                        <p:cTn id="58" dur="200" fill="hold"/>
                                        <p:tgtEl>
                                          <p:spTgt spid="9"/>
                                        </p:tgtEl>
                                        <p:attrNameLst>
                                          <p:attrName>fill.type</p:attrName>
                                        </p:attrNameLst>
                                      </p:cBhvr>
                                      <p:to>
                                        <p:strVal val="solid"/>
                                      </p:to>
                                    </p:set>
                                    <p:set>
                                      <p:cBhvr>
                                        <p:cTn id="59" dur="200" fill="hold"/>
                                        <p:tgtEl>
                                          <p:spTgt spid="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Am-thanh-tra-loi-sai-www_nhacchuongvui_com.wav"/>
                                        </p:tgtEl>
                                      </p:cMediaNode>
                                    </p:audio>
                                  </p:subTnLst>
                                </p:cTn>
                              </p:par>
                            </p:childTnLst>
                          </p:cTn>
                        </p:par>
                        <p:par>
                          <p:cTn id="60" fill="hold">
                            <p:stCondLst>
                              <p:cond delay="8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Am-thanh-tra-loi-sai-www_nhacchuongvui_com.wav"/>
                                        </p:tgtEl>
                                      </p:cMediaNode>
                                    </p:audio>
                                  </p:subTnLst>
                                </p:cTn>
                              </p:par>
                            </p:childTnLst>
                          </p:cTn>
                        </p:par>
                        <p:par>
                          <p:cTn id="66" fill="hold">
                            <p:stCondLst>
                              <p:cond delay="1300"/>
                            </p:stCondLst>
                            <p:childTnLst>
                              <p:par>
                                <p:cTn id="67" presetID="10" presetClass="exit" presetSubtype="0" fill="hold" nodeType="afterEffect">
                                  <p:stCondLst>
                                    <p:cond delay="1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21"/>
                                        </p:tgtEl>
                                      </p:cBhvr>
                                    </p:cmd>
                                  </p:childTnLst>
                                </p:cTn>
                              </p:par>
                            </p:childTnLst>
                          </p:cTn>
                        </p:par>
                      </p:childTnLst>
                    </p:cTn>
                  </p:par>
                </p:childTnLst>
              </p:cTn>
              <p:nextCondLst>
                <p:cond evt="onClick" delay="0">
                  <p:tgtEl>
                    <p:spTgt spid="21"/>
                  </p:tgtEl>
                </p:cond>
              </p:nextCondLst>
            </p:seq>
            <p:video>
              <p:cMediaNode vol="80000">
                <p:cTn id="75" fill="hold" display="0">
                  <p:stCondLst>
                    <p:cond delay="indefinite"/>
                  </p:stCondLst>
                </p:cTn>
                <p:tgtEl>
                  <p:spTgt spid="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97"/>
            <a:ext cx="12193057" cy="6858594"/>
          </a:xfrm>
          <a:prstGeom prst="rect">
            <a:avLst/>
          </a:prstGeom>
        </p:spPr>
      </p:pic>
      <p:pic>
        <p:nvPicPr>
          <p:cNvPr id="17" name="Picture 16"/>
          <p:cNvPicPr>
            <a:picLocks noChangeAspect="1"/>
          </p:cNvPicPr>
          <p:nvPr/>
        </p:nvPicPr>
        <p:blipFill>
          <a:blip r:embed="rId3"/>
          <a:stretch>
            <a:fillRect/>
          </a:stretch>
        </p:blipFill>
        <p:spPr>
          <a:xfrm>
            <a:off x="6095999" y="1115562"/>
            <a:ext cx="6084335" cy="3694496"/>
          </a:xfrm>
          <a:prstGeom prst="rect">
            <a:avLst/>
          </a:prstGeom>
        </p:spPr>
      </p:pic>
      <p:pic>
        <p:nvPicPr>
          <p:cNvPr id="19" name="Picture 18"/>
          <p:cNvPicPr>
            <a:picLocks noChangeAspect="1"/>
          </p:cNvPicPr>
          <p:nvPr/>
        </p:nvPicPr>
        <p:blipFill>
          <a:blip r:embed="rId4"/>
          <a:stretch>
            <a:fillRect/>
          </a:stretch>
        </p:blipFill>
        <p:spPr>
          <a:xfrm>
            <a:off x="-152537" y="1848308"/>
            <a:ext cx="6663506" cy="2944623"/>
          </a:xfrm>
          <a:prstGeom prst="rect">
            <a:avLst/>
          </a:prstGeom>
        </p:spPr>
      </p:pic>
      <p:pic>
        <p:nvPicPr>
          <p:cNvPr id="16" name="Picture 15"/>
          <p:cNvPicPr>
            <a:picLocks noChangeAspect="1"/>
          </p:cNvPicPr>
          <p:nvPr/>
        </p:nvPicPr>
        <p:blipFill>
          <a:blip r:embed="rId5"/>
          <a:stretch>
            <a:fillRect/>
          </a:stretch>
        </p:blipFill>
        <p:spPr>
          <a:xfrm>
            <a:off x="2973037" y="4449871"/>
            <a:ext cx="5749026" cy="240812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128" y="4535108"/>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41976" y="2688156"/>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9401128" y="2696331"/>
            <a:ext cx="2600225" cy="243771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671673" y="159422"/>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840244" y="510523"/>
            <a:ext cx="102828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CẢM ƠN CÁC BẠN!</a:t>
            </a:r>
            <a:endParaRPr kumimoji="0" lang="en-US"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9525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 name="Hình ảnh 1">
            <a:extLst>
              <a:ext uri="{FF2B5EF4-FFF2-40B4-BE49-F238E27FC236}">
                <a16:creationId xmlns:a16="http://schemas.microsoft.com/office/drawing/2014/main" id="{6E3CD5DD-BAA2-60CF-0901-EB3F65EBD97B}"/>
              </a:ext>
            </a:extLst>
          </p:cNvPr>
          <p:cNvPicPr>
            <a:picLocks noChangeAspect="1"/>
          </p:cNvPicPr>
          <p:nvPr/>
        </p:nvPicPr>
        <p:blipFill>
          <a:blip r:embed="rId2"/>
          <a:stretch>
            <a:fillRect/>
          </a:stretch>
        </p:blipFill>
        <p:spPr>
          <a:xfrm>
            <a:off x="2296614" y="287831"/>
            <a:ext cx="7800975" cy="6129937"/>
          </a:xfrm>
          <a:prstGeom prst="rect">
            <a:avLst/>
          </a:prstGeom>
        </p:spPr>
      </p:pic>
      <p:sp>
        <p:nvSpPr>
          <p:cNvPr id="3" name="Hộp Văn bản 2">
            <a:extLst>
              <a:ext uri="{FF2B5EF4-FFF2-40B4-BE49-F238E27FC236}">
                <a16:creationId xmlns:a16="http://schemas.microsoft.com/office/drawing/2014/main" id="{2B2ED0DC-5496-6B9A-4BCD-08573A8BC444}"/>
              </a:ext>
            </a:extLst>
          </p:cNvPr>
          <p:cNvSpPr txBox="1"/>
          <p:nvPr/>
        </p:nvSpPr>
        <p:spPr>
          <a:xfrm>
            <a:off x="3087329" y="412955"/>
            <a:ext cx="3628103" cy="1107996"/>
          </a:xfrm>
          <a:prstGeom prst="rect">
            <a:avLst/>
          </a:prstGeom>
          <a:noFill/>
        </p:spPr>
        <p:txBody>
          <a:bodyPr wrap="square" rtlCol="0">
            <a:spAutoFit/>
          </a:bodyPr>
          <a:lstStyle/>
          <a:p>
            <a:r>
              <a:rPr lang="vi-VN" sz="6600" b="1" dirty="0">
                <a:solidFill>
                  <a:srgbClr val="FF0000"/>
                </a:solidFill>
                <a:latin typeface="Times New Roman" panose="02020603050405020304" pitchFamily="18" charset="0"/>
                <a:cs typeface="Times New Roman" panose="02020603050405020304" pitchFamily="18" charset="0"/>
              </a:rPr>
              <a:t>3 + 3 + 3</a:t>
            </a:r>
          </a:p>
        </p:txBody>
      </p:sp>
    </p:spTree>
    <p:extLst>
      <p:ext uri="{BB962C8B-B14F-4D97-AF65-F5344CB8AC3E}">
        <p14:creationId xmlns:p14="http://schemas.microsoft.com/office/powerpoint/2010/main" val="24427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9840" y="2221310"/>
            <a:ext cx="991673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BÀI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    </a:t>
            </a:r>
            <a:r>
              <a:rPr kumimoji="0" lang="vi-VN"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BẢNG NHÂN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(TIẾT 1)</a:t>
            </a:r>
            <a:endParaRPr kumimoji="0" lang="en-US"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92724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3066</TotalTime>
  <Words>549</Words>
  <Application>Microsoft Office PowerPoint</Application>
  <PresentationFormat>Màn hình rộng</PresentationFormat>
  <Paragraphs>123</Paragraphs>
  <Slides>25</Slides>
  <Notes>3</Notes>
  <HiddenSlides>0</HiddenSlides>
  <MMClips>7</MMClips>
  <ScaleCrop>false</ScaleCrop>
  <HeadingPairs>
    <vt:vector size="6" baseType="variant">
      <vt:variant>
        <vt:lpstr>Phông được Dùng</vt:lpstr>
      </vt:variant>
      <vt:variant>
        <vt:i4>9</vt:i4>
      </vt:variant>
      <vt:variant>
        <vt:lpstr>Chủ đề</vt:lpstr>
      </vt:variant>
      <vt:variant>
        <vt:i4>7</vt:i4>
      </vt:variant>
      <vt:variant>
        <vt:lpstr>Tiêu đề Bản chiếu</vt:lpstr>
      </vt:variant>
      <vt:variant>
        <vt:i4>25</vt:i4>
      </vt:variant>
    </vt:vector>
  </HeadingPairs>
  <TitlesOfParts>
    <vt:vector size="41" baseType="lpstr">
      <vt:lpstr>Arial</vt:lpstr>
      <vt:lpstr>Calibri</vt:lpstr>
      <vt:lpstr>Calibri Light</vt:lpstr>
      <vt:lpstr>Open Sans Extrabold</vt:lpstr>
      <vt:lpstr>Tahoma</vt:lpstr>
      <vt:lpstr>Times New Roman</vt:lpstr>
      <vt:lpstr>TsangerYuMo W04</vt:lpstr>
      <vt:lpstr>UTM Cookies</vt:lpstr>
      <vt:lpstr>思源黑体 CN Light</vt:lpstr>
      <vt:lpstr>Office Theme</vt:lpstr>
      <vt:lpstr>1_Office Theme</vt:lpstr>
      <vt:lpstr>3_Office Theme</vt:lpstr>
      <vt:lpstr>4_Office Theme</vt:lpstr>
      <vt:lpstr>5_Office Theme</vt:lpstr>
      <vt:lpstr>7_Office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Hùng Bùi</cp:lastModifiedBy>
  <cp:revision>6</cp:revision>
  <dcterms:created xsi:type="dcterms:W3CDTF">2020-07-25T04:58:02Z</dcterms:created>
  <dcterms:modified xsi:type="dcterms:W3CDTF">2024-08-06T05:23:48Z</dcterms:modified>
</cp:coreProperties>
</file>