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50" r:id="rId2"/>
    <p:sldMasterId id="2147483764" r:id="rId3"/>
  </p:sldMasterIdLst>
  <p:notesMasterIdLst>
    <p:notesMasterId r:id="rId18"/>
  </p:notesMasterIdLst>
  <p:sldIdLst>
    <p:sldId id="361" r:id="rId4"/>
    <p:sldId id="351" r:id="rId5"/>
    <p:sldId id="363" r:id="rId6"/>
    <p:sldId id="366" r:id="rId7"/>
    <p:sldId id="353" r:id="rId8"/>
    <p:sldId id="367" r:id="rId9"/>
    <p:sldId id="368" r:id="rId10"/>
    <p:sldId id="369" r:id="rId11"/>
    <p:sldId id="355" r:id="rId12"/>
    <p:sldId id="364" r:id="rId13"/>
    <p:sldId id="370" r:id="rId14"/>
    <p:sldId id="356" r:id="rId15"/>
    <p:sldId id="357" r:id="rId16"/>
    <p:sldId id="3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75" d="100"/>
          <a:sy n="75" d="100"/>
        </p:scale>
        <p:origin x="324" y="3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1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35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5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5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8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9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5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8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3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4" y="0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15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39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032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417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65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86C01D-8A94-44FA-8C7F-5DB093A0E813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02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63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6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2" y="136523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176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8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35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47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0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12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3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34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028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15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2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27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6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6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9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616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8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5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9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5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p4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44601" y="2036373"/>
            <a:ext cx="1038013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riêng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647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305"/>
            <a:ext cx="12192000" cy="6370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96"/>
            <a:ext cx="12192000" cy="6384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96"/>
            <a:ext cx="12192000" cy="6384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95"/>
            <a:ext cx="12192000" cy="6384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94"/>
            <a:ext cx="12192000" cy="638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8489"/>
            <a:ext cx="12192001" cy="64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337" end="85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3413"/>
            <a:ext cx="11844338" cy="10572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2.</a:t>
            </a:r>
            <a:r>
              <a:rPr lang="vi-VN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(1)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(2)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vi-VN" sz="3200" b="0" i="0" dirty="0">
              <a:solidFill>
                <a:schemeClr val="tx1"/>
              </a:solidFill>
              <a:effectLst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57" y="1783499"/>
            <a:ext cx="9028139" cy="507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-48167" y="1876202"/>
            <a:ext cx="3603247" cy="1892671"/>
          </a:xfrm>
          <a:prstGeom prst="wedgeRoundRectCallout">
            <a:avLst>
              <a:gd name="adj1" fmla="val 78437"/>
              <a:gd name="adj2" fmla="val -81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(1)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danh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chung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thường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8807114" y="1973179"/>
            <a:ext cx="3384886" cy="2622884"/>
          </a:xfrm>
          <a:prstGeom prst="wedgeRoundRectCallout">
            <a:avLst>
              <a:gd name="adj1" fmla="val -77504"/>
              <a:gd name="adj2" fmla="val -1945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nhóm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(2)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cs typeface="Times New Roman" pitchFamily="18" charset="0"/>
              </a:rPr>
              <a:t>riêng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 (người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tiên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94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9132" y="716264"/>
            <a:ext cx="11599863" cy="17129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3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họ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5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tổ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3600" b="0" i="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600" b="0" i="0" dirty="0">
              <a:solidFill>
                <a:schemeClr val="tx1"/>
              </a:solidFill>
              <a:effectLst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59985" y="3052230"/>
            <a:ext cx="8534509" cy="30718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…………………………………..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…………………………………..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…………………………………..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…………………………………..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…………………………………...</a:t>
            </a:r>
          </a:p>
        </p:txBody>
      </p:sp>
    </p:spTree>
    <p:extLst>
      <p:ext uri="{BB962C8B-B14F-4D97-AF65-F5344CB8AC3E}">
        <p14:creationId xmlns:p14="http://schemas.microsoft.com/office/powerpoint/2010/main" val="266879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954955" y="2525278"/>
            <a:ext cx="6604000" cy="2585319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endParaRPr lang="en-US" altLang="en-US" sz="6400" dirty="0">
              <a:solidFill>
                <a:prstClr val="black"/>
              </a:solidFill>
              <a:latin typeface="+mj-lt"/>
              <a:ea typeface="Arial" panose="020B0604020202020204" pitchFamily="34" charset="0"/>
              <a:cs typeface="Arial-Rounded" panose="020B0500000000000000" charset="0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8370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8906" y="948060"/>
            <a:ext cx="720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1,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2A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333"/>
            <a:ext cx="12192000" cy="528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66810" y="301729"/>
            <a:ext cx="8619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1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danh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prstClr val="black"/>
                </a:solidFill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3466" y="1176867"/>
            <a:ext cx="112522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400" dirty="0" err="1" smtClean="0"/>
              <a:t>Bản</a:t>
            </a:r>
            <a:r>
              <a:rPr lang="en-US" sz="4400" dirty="0" smtClean="0"/>
              <a:t> </a:t>
            </a:r>
            <a:r>
              <a:rPr lang="en-US" sz="4400" dirty="0" err="1" smtClean="0"/>
              <a:t>danh</a:t>
            </a:r>
            <a:r>
              <a:rPr lang="en-US" sz="4400" dirty="0" smtClean="0"/>
              <a:t> </a:t>
            </a:r>
            <a:r>
              <a:rPr lang="en-US" sz="4400" dirty="0" err="1" smtClean="0"/>
              <a:t>sách</a:t>
            </a:r>
            <a:r>
              <a:rPr lang="en-US" sz="4400" dirty="0" smtClean="0"/>
              <a:t> </a:t>
            </a:r>
            <a:r>
              <a:rPr lang="en-US" sz="4400" dirty="0" err="1" smtClean="0"/>
              <a:t>gồm</a:t>
            </a:r>
            <a:r>
              <a:rPr lang="en-US" sz="4400" dirty="0" smtClean="0"/>
              <a:t> </a:t>
            </a:r>
            <a:r>
              <a:rPr lang="en-US" sz="4400" dirty="0" err="1" smtClean="0"/>
              <a:t>những</a:t>
            </a:r>
            <a:r>
              <a:rPr lang="en-US" sz="4400" dirty="0" smtClean="0"/>
              <a:t> </a:t>
            </a:r>
            <a:r>
              <a:rPr lang="en-US" sz="4400" dirty="0" err="1" smtClean="0"/>
              <a:t>cột</a:t>
            </a:r>
            <a:r>
              <a:rPr lang="en-US" sz="4400" dirty="0" smtClean="0"/>
              <a:t> </a:t>
            </a:r>
            <a:r>
              <a:rPr lang="en-US" sz="4400" dirty="0" err="1" smtClean="0"/>
              <a:t>nào</a:t>
            </a:r>
            <a:r>
              <a:rPr lang="en-US" sz="4400" dirty="0" smtClean="0"/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 smtClean="0"/>
              <a:t>Tên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sinh</a:t>
            </a:r>
            <a:r>
              <a:rPr lang="en-US" sz="4400" dirty="0" smtClean="0"/>
              <a:t> </a:t>
            </a:r>
            <a:r>
              <a:rPr lang="en-US" sz="4400" dirty="0" err="1" smtClean="0"/>
              <a:t>trong</a:t>
            </a:r>
            <a:r>
              <a:rPr lang="en-US" sz="4400" dirty="0" smtClean="0"/>
              <a:t> </a:t>
            </a:r>
            <a:r>
              <a:rPr lang="en-US" sz="4400" dirty="0" err="1" smtClean="0"/>
              <a:t>danh</a:t>
            </a:r>
            <a:r>
              <a:rPr lang="en-US" sz="4400" dirty="0" smtClean="0"/>
              <a:t> </a:t>
            </a:r>
            <a:r>
              <a:rPr lang="en-US" sz="4400" dirty="0" err="1" smtClean="0"/>
              <a:t>sách</a:t>
            </a:r>
            <a:r>
              <a:rPr lang="en-US" sz="4400" dirty="0" smtClean="0"/>
              <a:t> </a:t>
            </a:r>
            <a:r>
              <a:rPr lang="en-US" sz="4400" dirty="0" err="1" smtClean="0"/>
              <a:t>được</a:t>
            </a:r>
            <a:r>
              <a:rPr lang="en-US" sz="4400" dirty="0" smtClean="0"/>
              <a:t> </a:t>
            </a:r>
            <a:r>
              <a:rPr lang="en-US" sz="4400" dirty="0" err="1" smtClean="0"/>
              <a:t>xếp</a:t>
            </a:r>
            <a:r>
              <a:rPr lang="en-US" sz="4400" dirty="0" smtClean="0"/>
              <a:t> </a:t>
            </a:r>
            <a:r>
              <a:rPr lang="en-US" sz="4400" dirty="0" err="1" smtClean="0"/>
              <a:t>theo</a:t>
            </a:r>
            <a:r>
              <a:rPr lang="en-US" sz="4400" dirty="0" smtClean="0"/>
              <a:t> </a:t>
            </a:r>
            <a:r>
              <a:rPr lang="en-US" sz="4400" dirty="0" err="1" smtClean="0"/>
              <a:t>thứ</a:t>
            </a:r>
            <a:r>
              <a:rPr lang="en-US" sz="4400" dirty="0" smtClean="0"/>
              <a:t> </a:t>
            </a:r>
            <a:r>
              <a:rPr lang="en-US" sz="4400" dirty="0" err="1" smtClean="0"/>
              <a:t>tự</a:t>
            </a:r>
            <a:r>
              <a:rPr lang="en-US" sz="4400" dirty="0" smtClean="0"/>
              <a:t> </a:t>
            </a:r>
            <a:r>
              <a:rPr lang="en-US" sz="4400" dirty="0" err="1" smtClean="0"/>
              <a:t>nào</a:t>
            </a:r>
            <a:r>
              <a:rPr lang="en-US" sz="4400" dirty="0" smtClean="0"/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danh</a:t>
            </a:r>
            <a:r>
              <a:rPr lang="en-US" sz="4400" dirty="0" smtClean="0"/>
              <a:t> </a:t>
            </a:r>
            <a:r>
              <a:rPr lang="en-US" sz="4400" dirty="0" err="1" smtClean="0"/>
              <a:t>sách</a:t>
            </a:r>
            <a:r>
              <a:rPr lang="en-US" sz="4400" dirty="0" smtClean="0"/>
              <a:t> </a:t>
            </a:r>
            <a:r>
              <a:rPr lang="en-US" sz="4400" dirty="0" err="1" smtClean="0"/>
              <a:t>theo</a:t>
            </a:r>
            <a:r>
              <a:rPr lang="en-US" sz="4400" dirty="0" smtClean="0"/>
              <a:t> hang </a:t>
            </a:r>
            <a:r>
              <a:rPr lang="en-US" sz="4400" dirty="0" err="1" smtClean="0"/>
              <a:t>ngang</a:t>
            </a:r>
            <a:r>
              <a:rPr lang="en-US" sz="4400" dirty="0" smtClean="0"/>
              <a:t> ( </a:t>
            </a:r>
            <a:r>
              <a:rPr lang="en-US" sz="4400" dirty="0" err="1" smtClean="0"/>
              <a:t>không</a:t>
            </a:r>
            <a:r>
              <a:rPr lang="en-US" sz="4400" dirty="0" smtClean="0"/>
              <a:t> </a:t>
            </a: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tên</a:t>
            </a:r>
            <a:r>
              <a:rPr lang="en-US" sz="4400" dirty="0" smtClean="0"/>
              <a:t> </a:t>
            </a:r>
            <a:r>
              <a:rPr lang="en-US" sz="4400" dirty="0" err="1" smtClean="0"/>
              <a:t>cột</a:t>
            </a:r>
            <a:r>
              <a:rPr lang="en-US" sz="4400" dirty="0" smtClean="0"/>
              <a:t>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165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054600"/>
            <a:ext cx="3206044" cy="1803400"/>
          </a:xfrm>
          <a:prstGeom prst="rect">
            <a:avLst/>
          </a:prstGeom>
        </p:spPr>
      </p:pic>
      <p:pic>
        <p:nvPicPr>
          <p:cNvPr id="3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08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171950"/>
            <a:ext cx="4775200" cy="2686050"/>
          </a:xfrm>
          <a:prstGeom prst="rect">
            <a:avLst/>
          </a:prstGeom>
        </p:spPr>
      </p:pic>
      <p:pic>
        <p:nvPicPr>
          <p:cNvPr id="4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" y="4171951"/>
            <a:ext cx="4925785" cy="2561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199" y="252750"/>
            <a:ext cx="112522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danh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sách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gồm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những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cột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nào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Tên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sinh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trong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danh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sách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được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xếp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theo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tự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nào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Đọc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danh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sách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theo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hang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ngang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(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không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đọc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tên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/>
              </a:rPr>
              <a:t>cột</a:t>
            </a:r>
            <a:r>
              <a:rPr lang="en-US" sz="4400" dirty="0" smtClean="0">
                <a:solidFill>
                  <a:prstClr val="black"/>
                </a:solidFill>
                <a:latin typeface="UTM Avo"/>
              </a:rPr>
              <a:t>).</a:t>
            </a:r>
            <a:endParaRPr lang="en-US" sz="44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1075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" y="181101"/>
            <a:ext cx="8399179" cy="662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0" y="196996"/>
            <a:ext cx="1339112" cy="66418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1587760" y="71891"/>
            <a:ext cx="1681350" cy="9289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3608859" y="181101"/>
            <a:ext cx="1064741" cy="8051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4745825" y="173831"/>
            <a:ext cx="1367135" cy="8197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6417734" y="349527"/>
            <a:ext cx="1439334" cy="6513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899444" y="71891"/>
            <a:ext cx="1528014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sz="3200" b="1" dirty="0" err="1">
                <a:cs typeface="Times New Roman" pitchFamily="18" charset="0"/>
              </a:rPr>
              <a:t>nh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899444" y="845291"/>
            <a:ext cx="1647916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B</a:t>
            </a:r>
            <a:r>
              <a:rPr lang="en-US" sz="3200" b="1" dirty="0" err="1">
                <a:cs typeface="Times New Roman" pitchFamily="18" charset="0"/>
              </a:rPr>
              <a:t>ình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857527" y="1641728"/>
            <a:ext cx="222534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</a:t>
            </a:r>
            <a:r>
              <a:rPr lang="en-US" sz="3200" b="1" dirty="0" err="1">
                <a:cs typeface="Times New Roman" pitchFamily="18" charset="0"/>
              </a:rPr>
              <a:t>ường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908887" y="2432111"/>
            <a:ext cx="1953845" cy="88289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D</a:t>
            </a:r>
            <a:r>
              <a:rPr lang="en-US" sz="3200" b="1" dirty="0">
                <a:cs typeface="Times New Roman" pitchFamily="18" charset="0"/>
              </a:rPr>
              <a:t>ung</a:t>
            </a:r>
          </a:p>
        </p:txBody>
      </p:sp>
      <p:sp>
        <p:nvSpPr>
          <p:cNvPr id="16" name="Oval 15"/>
          <p:cNvSpPr/>
          <p:nvPr/>
        </p:nvSpPr>
        <p:spPr>
          <a:xfrm>
            <a:off x="8990448" y="3203095"/>
            <a:ext cx="1911657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G</a:t>
            </a:r>
            <a:r>
              <a:rPr lang="en-US" sz="3200" b="1" dirty="0" err="1">
                <a:cs typeface="Times New Roman" pitchFamily="18" charset="0"/>
              </a:rPr>
              <a:t>iang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038059" y="4117495"/>
            <a:ext cx="1518570" cy="87518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en-US" sz="3200" b="1" dirty="0" err="1">
                <a:cs typeface="Times New Roman" pitchFamily="18" charset="0"/>
              </a:rPr>
              <a:t>iền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8059" y="4992680"/>
            <a:ext cx="1790487" cy="8805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en-US" sz="3200" b="1" dirty="0" err="1">
                <a:cs typeface="Times New Roman" pitchFamily="18" charset="0"/>
              </a:rPr>
              <a:t>ưng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866410" y="5892085"/>
            <a:ext cx="2035695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en-US" sz="3200" b="1" dirty="0" err="1">
                <a:cs typeface="Times New Roman" pitchFamily="18" charset="0"/>
              </a:rPr>
              <a:t>hắng</a:t>
            </a:r>
            <a:endParaRPr lang="en-US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3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3639" y="490860"/>
            <a:ext cx="720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1, </a:t>
            </a:r>
            <a:r>
              <a:rPr lang="en-US" sz="3600" b="1" dirty="0" err="1">
                <a:solidFill>
                  <a:srgbClr val="70AD47"/>
                </a:solidFill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70AD47"/>
                </a:solidFill>
                <a:cs typeface="Times New Roman" pitchFamily="18" charset="0"/>
              </a:rPr>
              <a:t> 2A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133"/>
            <a:ext cx="12192000" cy="574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12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1266"/>
            <a:ext cx="12192000" cy="884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3300" dirty="0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300" dirty="0" err="1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300" dirty="0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(1)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(2)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3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300" dirty="0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/>
            </a:r>
            <a:br>
              <a:rPr lang="en-US" sz="3300" dirty="0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</a:br>
            <a:r>
              <a:rPr lang="en-US" sz="3300" dirty="0" err="1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300" dirty="0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300" dirty="0" smtClean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vi-VN" sz="3300" b="0" i="0" dirty="0">
              <a:solidFill>
                <a:schemeClr val="tx1"/>
              </a:solidFill>
              <a:effectLst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1659466"/>
            <a:ext cx="12251266" cy="563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-1" y="1389646"/>
            <a:ext cx="3014133" cy="1006421"/>
          </a:xfrm>
          <a:prstGeom prst="wedgeRoundRectCallout">
            <a:avLst>
              <a:gd name="adj1" fmla="val 41889"/>
              <a:gd name="adj2" fmla="val 11138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chung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330267" y="6041388"/>
            <a:ext cx="2734733" cy="757027"/>
          </a:xfrm>
          <a:prstGeom prst="wedgeRoundRectCallout">
            <a:avLst>
              <a:gd name="adj1" fmla="val -62089"/>
              <a:gd name="adj2" fmla="val -13585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riêng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254</Words>
  <Application>Microsoft Office PowerPoint</Application>
  <PresentationFormat>Widescreen</PresentationFormat>
  <Paragraphs>39</Paragraphs>
  <Slides>14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SimSun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12_Office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Cách viết các từ ở nhóm (1) và nhóm (2) khác nhau thế nào?  Vì sao?</vt:lpstr>
      <vt:lpstr>PowerPoint Presentation</vt:lpstr>
      <vt:lpstr>PowerPoint Presentation</vt:lpstr>
      <vt:lpstr>2. Cách viết các từ ở nhóm (1) và nhóm (2) khác nhau thế nào? Vì sao?</vt:lpstr>
      <vt:lpstr>3. Viết họ, tên 5 bạn học sinh tổ em, xếp tên theo thứ tự trong bảng chữ cái.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138</cp:revision>
  <dcterms:created xsi:type="dcterms:W3CDTF">2021-06-07T06:59:14Z</dcterms:created>
  <dcterms:modified xsi:type="dcterms:W3CDTF">2022-09-21T17:37:02Z</dcterms:modified>
</cp:coreProperties>
</file>