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307" r:id="rId2"/>
    <p:sldId id="303" r:id="rId3"/>
    <p:sldId id="2601" r:id="rId4"/>
    <p:sldId id="305" r:id="rId5"/>
    <p:sldId id="2593" r:id="rId6"/>
    <p:sldId id="2594" r:id="rId7"/>
    <p:sldId id="2595" r:id="rId8"/>
    <p:sldId id="2597" r:id="rId9"/>
    <p:sldId id="2598" r:id="rId10"/>
    <p:sldId id="2596" r:id="rId11"/>
    <p:sldId id="2599" r:id="rId12"/>
    <p:sldId id="2600" r:id="rId13"/>
    <p:sldId id="306" r:id="rId14"/>
    <p:sldId id="2592" r:id="rId15"/>
    <p:sldId id="302" r:id="rId1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2" userDrawn="1">
          <p15:clr>
            <a:srgbClr val="A4A3A4"/>
          </p15:clr>
        </p15:guide>
        <p15:guide id="3" pos="5602" userDrawn="1">
          <p15:clr>
            <a:srgbClr val="A4A3A4"/>
          </p15:clr>
        </p15:guide>
        <p15:guide id="4" orient="horz" pos="2845" userDrawn="1">
          <p15:clr>
            <a:srgbClr val="A4A3A4"/>
          </p15:clr>
        </p15:guide>
        <p15:guide id="5" pos="158" userDrawn="1">
          <p15:clr>
            <a:srgbClr val="A4A3A4"/>
          </p15:clr>
        </p15:guide>
        <p15:guide id="6" orient="horz" pos="55" userDrawn="1">
          <p15:clr>
            <a:srgbClr val="A4A3A4"/>
          </p15:clr>
        </p15:guide>
        <p15:guide id="7" pos="2880" userDrawn="1">
          <p15:clr>
            <a:srgbClr val="A4A3A4"/>
          </p15:clr>
        </p15:guide>
        <p15:guide id="8" orient="horz" pos="2232" userDrawn="1">
          <p15:clr>
            <a:srgbClr val="A4A3A4"/>
          </p15:clr>
        </p15:guide>
        <p15:guide id="9"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44"/>
    <a:srgbClr val="48B2A5"/>
    <a:srgbClr val="FF7979"/>
    <a:srgbClr val="EEE1D8"/>
    <a:srgbClr val="FFF7BD"/>
    <a:srgbClr val="49B2A5"/>
    <a:srgbClr val="60BFB4"/>
    <a:srgbClr val="7BCCEE"/>
    <a:srgbClr val="C2EEF9"/>
    <a:srgbClr val="FFC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3" autoAdjust="0"/>
    <p:restoredTop sz="83166" autoAdjust="0"/>
  </p:normalViewPr>
  <p:slideViewPr>
    <p:cSldViewPr snapToGrid="0" showGuides="1">
      <p:cViewPr>
        <p:scale>
          <a:sx n="75" d="100"/>
          <a:sy n="75" d="100"/>
        </p:scale>
        <p:origin x="1212" y="78"/>
      </p:cViewPr>
      <p:guideLst>
        <p:guide orient="horz" pos="3162"/>
        <p:guide pos="5602"/>
        <p:guide orient="horz" pos="2845"/>
        <p:guide pos="158"/>
        <p:guide orient="horz" pos="55"/>
        <p:guide pos="2880"/>
        <p:guide orient="horz" pos="2232"/>
        <p:guide orient="horz" pos="162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7994-F8AF-4372-9FD5-35F469670A65}" type="datetimeFigureOut">
              <a:rPr lang="zh-CN" altLang="en-US" smtClean="0"/>
              <a:t>2022/11/1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2CCEF-58ED-4E8C-9D49-B290D7E6D93D}" type="slidenum">
              <a:rPr lang="zh-CN" altLang="en-US" smtClean="0"/>
              <a:t>‹#›</a:t>
            </a:fld>
            <a:endParaRPr lang="zh-CN" altLang="en-US"/>
          </a:p>
        </p:txBody>
      </p:sp>
    </p:spTree>
    <p:extLst>
      <p:ext uri="{BB962C8B-B14F-4D97-AF65-F5344CB8AC3E}">
        <p14:creationId xmlns:p14="http://schemas.microsoft.com/office/powerpoint/2010/main" val="1483511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2CCEF-58ED-4E8C-9D49-B290D7E6D93D}" type="slidenum">
              <a:rPr lang="zh-CN" altLang="en-US" smtClean="0"/>
              <a:t>1</a:t>
            </a:fld>
            <a:endParaRPr lang="zh-CN" altLang="en-US"/>
          </a:p>
        </p:txBody>
      </p:sp>
    </p:spTree>
    <p:extLst>
      <p:ext uri="{BB962C8B-B14F-4D97-AF65-F5344CB8AC3E}">
        <p14:creationId xmlns:p14="http://schemas.microsoft.com/office/powerpoint/2010/main" val="75078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212CCEF-58ED-4E8C-9D49-B290D7E6D93D}" type="slidenum">
              <a:rPr lang="zh-CN" altLang="en-US" smtClean="0"/>
              <a:t>4</a:t>
            </a:fld>
            <a:endParaRPr lang="zh-CN" altLang="en-US"/>
          </a:p>
        </p:txBody>
      </p:sp>
    </p:spTree>
    <p:extLst>
      <p:ext uri="{BB962C8B-B14F-4D97-AF65-F5344CB8AC3E}">
        <p14:creationId xmlns:p14="http://schemas.microsoft.com/office/powerpoint/2010/main" val="147167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Trong cơ thể có khoảng 60% nước. Cơ thể liên tục mất nước chủ yếu qua nước tiểu và mồ hôi. Như vậy để ngăn ngừa tình trạng mất nước, bạn cần phải uống đủ nước Viện Y tế Quốc gia Hoa Kỳ (NIH) thường khuyến nghị nên uống 8 ly với thể tích 8 ounce/ly, tương đương với khoảng 2 lít mỗi ngày.</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7212CCEF-58ED-4E8C-9D49-B290D7E6D93D}" type="slidenum">
              <a:rPr lang="zh-CN" altLang="en-US" smtClean="0"/>
              <a:t>9</a:t>
            </a:fld>
            <a:endParaRPr lang="zh-CN" altLang="en-US"/>
          </a:p>
        </p:txBody>
      </p:sp>
    </p:spTree>
    <p:extLst>
      <p:ext uri="{BB962C8B-B14F-4D97-AF65-F5344CB8AC3E}">
        <p14:creationId xmlns:p14="http://schemas.microsoft.com/office/powerpoint/2010/main" val="105119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12CCEF-58ED-4E8C-9D49-B290D7E6D93D}" type="slidenum">
              <a:rPr lang="zh-CN" altLang="en-US" smtClean="0"/>
              <a:t>10</a:t>
            </a:fld>
            <a:endParaRPr lang="zh-CN" altLang="en-US"/>
          </a:p>
        </p:txBody>
      </p:sp>
    </p:spTree>
    <p:extLst>
      <p:ext uri="{BB962C8B-B14F-4D97-AF65-F5344CB8AC3E}">
        <p14:creationId xmlns:p14="http://schemas.microsoft.com/office/powerpoint/2010/main" val="3150133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GV chốt: Phải tiết kiệm nước vì nguồn nước sạch có thể hết và nước rất quan trọng với cuộc sống con người. Chúng ta cần tiết kiệm nước bằng cách sử dụng nước vừa đủ, khóa vòi nước khi không dùng, sử dụng nước rửa rau để tưới cây…</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7212CCEF-58ED-4E8C-9D49-B290D7E6D93D}" type="slidenum">
              <a:rPr lang="zh-CN" altLang="en-US" smtClean="0"/>
              <a:t>12</a:t>
            </a:fld>
            <a:endParaRPr lang="zh-CN" altLang="en-US"/>
          </a:p>
        </p:txBody>
      </p:sp>
    </p:spTree>
    <p:extLst>
      <p:ext uri="{BB962C8B-B14F-4D97-AF65-F5344CB8AC3E}">
        <p14:creationId xmlns:p14="http://schemas.microsoft.com/office/powerpoint/2010/main" val="191137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effectLst/>
              </a:rPr>
              <a:t>Trong tiết luyện nói hôm nay, các em sẽ nghe một số thông tin (xem video) và cùng nhau trao đổi về việc tiết kiệm nước. Con người và muôn loài đều cần có nước. Chúng ta đã sử dụng nước như thế nào và vì sao phải tiết kiệm nước? Các em lắng nghe một số thông tin sau đây, rồi cùng nhau trao đổi nhé!</a:t>
            </a:r>
            <a:endParaRPr lang="en-US" smtClean="0">
              <a:effectLst/>
            </a:endParaRPr>
          </a:p>
        </p:txBody>
      </p:sp>
      <p:sp>
        <p:nvSpPr>
          <p:cNvPr id="4" name="Slide Number Placeholder 3"/>
          <p:cNvSpPr>
            <a:spLocks noGrp="1"/>
          </p:cNvSpPr>
          <p:nvPr>
            <p:ph type="sldNum" sz="quarter" idx="10"/>
          </p:nvPr>
        </p:nvSpPr>
        <p:spPr/>
        <p:txBody>
          <a:bodyPr/>
          <a:lstStyle/>
          <a:p>
            <a:fld id="{7212CCEF-58ED-4E8C-9D49-B290D7E6D93D}" type="slidenum">
              <a:rPr lang="zh-CN" altLang="en-US" smtClean="0"/>
              <a:t>14</a:t>
            </a:fld>
            <a:endParaRPr lang="zh-CN" altLang="en-US"/>
          </a:p>
        </p:txBody>
      </p:sp>
    </p:spTree>
    <p:extLst>
      <p:ext uri="{BB962C8B-B14F-4D97-AF65-F5344CB8AC3E}">
        <p14:creationId xmlns:p14="http://schemas.microsoft.com/office/powerpoint/2010/main" val="325218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59414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74495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43132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92" y="-35168"/>
            <a:ext cx="9214338" cy="5205046"/>
          </a:xfrm>
          <a:prstGeom prst="rect">
            <a:avLst/>
          </a:prstGeom>
        </p:spPr>
      </p:pic>
    </p:spTree>
    <p:extLst>
      <p:ext uri="{BB962C8B-B14F-4D97-AF65-F5344CB8AC3E}">
        <p14:creationId xmlns:p14="http://schemas.microsoft.com/office/powerpoint/2010/main" val="113939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862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38454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05777" y="213686"/>
            <a:ext cx="7886700" cy="994172"/>
          </a:xfrm>
        </p:spPr>
        <p:txBody>
          <a:bodyPr/>
          <a:lstStyle>
            <a:lvl1pPr>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6C835-3E02-41FF-9946-5F89EB142FDB}" type="slidenum">
              <a:rPr lang="zh-CN" altLang="en-US" smtClean="0"/>
              <a:t>‹#›</a:t>
            </a:fld>
            <a:endParaRPr lang="zh-CN" altLang="en-US"/>
          </a:p>
        </p:txBody>
      </p:sp>
      <p:sp>
        <p:nvSpPr>
          <p:cNvPr id="11" name="矩形 10"/>
          <p:cNvSpPr/>
          <p:nvPr userDrawn="1"/>
        </p:nvSpPr>
        <p:spPr>
          <a:xfrm>
            <a:off x="8325228" y="6545425"/>
            <a:ext cx="775136" cy="246221"/>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pPr defTabSz="914400"/>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pPr defTabSz="914400"/>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pPr defTabSz="914400"/>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pPr defTabSz="914400"/>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27851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531557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95187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dirty="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03831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2022/11/1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83042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FEEB48-1DE6-45AD-BE3A-3BB5ADA466F2}" type="datetimeFigureOut">
              <a:rPr lang="zh-CN" altLang="en-US" smtClean="0"/>
              <a:t>2022/11/1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752740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华康海报体W12(P)" panose="040B0C00000000000000" pitchFamily="8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8" name="图片 6">
            <a:extLst>
              <a:ext uri="{FF2B5EF4-FFF2-40B4-BE49-F238E27FC236}">
                <a16:creationId xmlns:a16="http://schemas.microsoft.com/office/drawing/2014/main" id="{492FC59F-96F6-4DA5-A05A-2C28D301B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59" y="2114391"/>
            <a:ext cx="9370518" cy="3059474"/>
          </a:xfrm>
          <a:prstGeom prst="rect">
            <a:avLst/>
          </a:prstGeom>
        </p:spPr>
      </p:pic>
      <p:pic>
        <p:nvPicPr>
          <p:cNvPr id="2369" name="图片 1">
            <a:extLst>
              <a:ext uri="{FF2B5EF4-FFF2-40B4-BE49-F238E27FC236}">
                <a16:creationId xmlns:a16="http://schemas.microsoft.com/office/drawing/2014/main" id="{764C067F-EB3D-4DF9-B074-4C55DB7B6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041" y="3670607"/>
            <a:ext cx="5030428" cy="1215710"/>
          </a:xfrm>
          <a:prstGeom prst="rect">
            <a:avLst/>
          </a:prstGeom>
        </p:spPr>
      </p:pic>
      <p:sp>
        <p:nvSpPr>
          <p:cNvPr id="2372" name="Rounded Rectangle 3">
            <a:extLst>
              <a:ext uri="{FF2B5EF4-FFF2-40B4-BE49-F238E27FC236}">
                <a16:creationId xmlns:a16="http://schemas.microsoft.com/office/drawing/2014/main" id="{48543F96-D880-4629-B75C-15EEEEDEE2CF}"/>
              </a:ext>
            </a:extLst>
          </p:cNvPr>
          <p:cNvSpPr/>
          <p:nvPr/>
        </p:nvSpPr>
        <p:spPr>
          <a:xfrm>
            <a:off x="6659394" y="240770"/>
            <a:ext cx="2889965" cy="37416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Việt 3</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smtClean="0">
                <a:solidFill>
                  <a:prstClr val="black"/>
                </a:solidFill>
                <a:latin typeface="Calibri" panose="020F0502020204030204" pitchFamily="34" charset="0"/>
                <a:cs typeface="Calibri" panose="020F0502020204030204" pitchFamily="34" charset="0"/>
              </a:rPr>
              <a:t>TẬP 2</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137126" y="1497483"/>
            <a:ext cx="6590347" cy="1347333"/>
          </a:xfrm>
          <a:prstGeom prst="rect">
            <a:avLst/>
          </a:prstGeom>
        </p:spPr>
      </p:pic>
    </p:spTree>
    <p:extLst>
      <p:ext uri="{BB962C8B-B14F-4D97-AF65-F5344CB8AC3E}">
        <p14:creationId xmlns:p14="http://schemas.microsoft.com/office/powerpoint/2010/main" val="12965505"/>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68"/>
                                        </p:tgtEl>
                                        <p:attrNameLst>
                                          <p:attrName>style.visibility</p:attrName>
                                        </p:attrNameLst>
                                      </p:cBhvr>
                                      <p:to>
                                        <p:strVal val="visible"/>
                                      </p:to>
                                    </p:set>
                                    <p:animEffect transition="in" filter="fade">
                                      <p:cBhvr>
                                        <p:cTn id="7" dur="1000"/>
                                        <p:tgtEl>
                                          <p:spTgt spid="2368"/>
                                        </p:tgtEl>
                                      </p:cBhvr>
                                    </p:animEffect>
                                    <p:anim calcmode="lin" valueType="num">
                                      <p:cBhvr>
                                        <p:cTn id="8" dur="1000" fill="hold"/>
                                        <p:tgtEl>
                                          <p:spTgt spid="2368"/>
                                        </p:tgtEl>
                                        <p:attrNameLst>
                                          <p:attrName>ppt_x</p:attrName>
                                        </p:attrNameLst>
                                      </p:cBhvr>
                                      <p:tavLst>
                                        <p:tav tm="0">
                                          <p:val>
                                            <p:strVal val="#ppt_x"/>
                                          </p:val>
                                        </p:tav>
                                        <p:tav tm="100000">
                                          <p:val>
                                            <p:strVal val="#ppt_x"/>
                                          </p:val>
                                        </p:tav>
                                      </p:tavLst>
                                    </p:anim>
                                    <p:anim calcmode="lin" valueType="num">
                                      <p:cBhvr>
                                        <p:cTn id="9" dur="1000" fill="hold"/>
                                        <p:tgtEl>
                                          <p:spTgt spid="236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369"/>
                                        </p:tgtEl>
                                        <p:attrNameLst>
                                          <p:attrName>style.visibility</p:attrName>
                                        </p:attrNameLst>
                                      </p:cBhvr>
                                      <p:to>
                                        <p:strVal val="visible"/>
                                      </p:to>
                                    </p:set>
                                    <p:animEffect transition="in" filter="fade">
                                      <p:cBhvr>
                                        <p:cTn id="13" dur="1000"/>
                                        <p:tgtEl>
                                          <p:spTgt spid="236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372"/>
                                        </p:tgtEl>
                                        <p:attrNameLst>
                                          <p:attrName>style.visibility</p:attrName>
                                        </p:attrNameLst>
                                      </p:cBhvr>
                                      <p:to>
                                        <p:strVal val="visible"/>
                                      </p:to>
                                    </p:set>
                                    <p:animEffect transition="in" filter="barn(outVertical)">
                                      <p:cBhvr>
                                        <p:cTn id="16" dur="1100"/>
                                        <p:tgtEl>
                                          <p:spTgt spid="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94" t="81098" r="41795" b="-50"/>
          <a:stretch/>
        </p:blipFill>
        <p:spPr>
          <a:xfrm>
            <a:off x="1625601" y="692825"/>
            <a:ext cx="5130799" cy="133004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449651" y="-2329418"/>
            <a:ext cx="3403215" cy="422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54299" y="2398112"/>
            <a:ext cx="4102100" cy="609398"/>
          </a:xfrm>
          <a:prstGeom prst="rect">
            <a:avLst/>
          </a:prstGeom>
        </p:spPr>
        <p:txBody>
          <a:bodyPr wrap="square">
            <a:spAutoFit/>
          </a:bodyPr>
          <a:lstStyle/>
          <a:p>
            <a:pPr marL="13970" lvl="0" indent="-13970" algn="just">
              <a:lnSpc>
                <a:spcPct val="120000"/>
              </a:lnSpc>
            </a:pPr>
            <a:r>
              <a:rPr lang="en-US" sz="2800" b="1" smtClean="0">
                <a:solidFill>
                  <a:srgbClr val="00B050"/>
                </a:solidFill>
                <a:latin typeface="Tahoma" panose="020B0604030504040204" pitchFamily="34" charset="0"/>
                <a:ea typeface="Tahoma" panose="020B0604030504040204" pitchFamily="34" charset="0"/>
                <a:cs typeface="Tahoma" panose="020B0604030504040204" pitchFamily="34" charset="0"/>
              </a:rPr>
              <a:t>Thảo luận nhóm đôi</a:t>
            </a:r>
            <a:endPar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TEST CL 11-12 | Baamboozle - Baamboozle | The Most Fun Classroom Ga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146" y="3007510"/>
            <a:ext cx="2691009" cy="191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3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1" y="1103848"/>
            <a:ext cx="7772399" cy="3785652"/>
          </a:xfrm>
          <a:prstGeom prst="rect">
            <a:avLst/>
          </a:prstGeom>
        </p:spPr>
        <p:txBody>
          <a:bodyPr wrap="square">
            <a:spAutoFit/>
          </a:bodyPr>
          <a:lstStyle/>
          <a:p>
            <a:r>
              <a:rPr lang="en-US" sz="2400" smtClean="0">
                <a:solidFill>
                  <a:srgbClr val="E60044"/>
                </a:solidFill>
              </a:rPr>
              <a:t>- </a:t>
            </a:r>
            <a:r>
              <a:rPr lang="vi-VN" sz="2400" smtClean="0">
                <a:solidFill>
                  <a:srgbClr val="E60044"/>
                </a:solidFill>
              </a:rPr>
              <a:t>Chúng </a:t>
            </a:r>
            <a:r>
              <a:rPr lang="vi-VN" sz="2400">
                <a:solidFill>
                  <a:srgbClr val="E60044"/>
                </a:solidFill>
              </a:rPr>
              <a:t>ta phải tiết kiệm nước vì </a:t>
            </a:r>
            <a:r>
              <a:rPr lang="vi-VN" sz="2400"/>
              <a:t>việc gì cũng cần đến nước. Tính trung bình, mỗi người một ngày dùng đến 4 150 lít nước. Trong khi đó, nước trên bề mặt Trái Đất có thể dùng cho sinh hoạt (dùng để ăn uống, tắm giặt, sản xuất) không phải là </a:t>
            </a:r>
            <a:r>
              <a:rPr lang="vi-VN" sz="2400"/>
              <a:t>vô </a:t>
            </a:r>
            <a:r>
              <a:rPr lang="vi-VN" sz="2400" smtClean="0"/>
              <a:t>tận.</a:t>
            </a:r>
            <a:endParaRPr lang="en-US" sz="2400" smtClean="0"/>
          </a:p>
          <a:p>
            <a:r>
              <a:rPr lang="en-US" sz="2400" smtClean="0">
                <a:solidFill>
                  <a:srgbClr val="E60044"/>
                </a:solidFill>
              </a:rPr>
              <a:t>- </a:t>
            </a:r>
            <a:r>
              <a:rPr lang="vi-VN" sz="2400" smtClean="0">
                <a:solidFill>
                  <a:srgbClr val="E60044"/>
                </a:solidFill>
              </a:rPr>
              <a:t>Chúng </a:t>
            </a:r>
            <a:r>
              <a:rPr lang="vi-VN" sz="2400">
                <a:solidFill>
                  <a:srgbClr val="E60044"/>
                </a:solidFill>
              </a:rPr>
              <a:t>ta phải tiết kiệm nước vì </a:t>
            </a:r>
            <a:r>
              <a:rPr lang="vi-VN" sz="2400"/>
              <a:t>việc gì cũng cần đến nước. Ví dụ, để có 1 kg thịt lợn, phải cần 4 800 lít nước. Trong khi đó, phần lớn nước trên bề mặt Trái Đất là nước mặn, không dùng để ăn uống, tắm giặt, sản xuất được. /...</a:t>
            </a:r>
            <a:endParaRPr lang="en-US" sz="2400"/>
          </a:p>
        </p:txBody>
      </p:sp>
    </p:spTree>
    <p:extLst>
      <p:ext uri="{BB962C8B-B14F-4D97-AF65-F5344CB8AC3E}">
        <p14:creationId xmlns:p14="http://schemas.microsoft.com/office/powerpoint/2010/main" val="1614510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3460" y="1135995"/>
            <a:ext cx="7112000" cy="3539430"/>
          </a:xfrm>
          <a:prstGeom prst="rect">
            <a:avLst/>
          </a:prstGeom>
        </p:spPr>
        <p:txBody>
          <a:bodyPr wrap="square">
            <a:spAutoFit/>
          </a:bodyPr>
          <a:lstStyle/>
          <a:p>
            <a:pPr algn="just"/>
            <a:r>
              <a:rPr lang="en-US" sz="2800" smtClean="0"/>
              <a:t>- </a:t>
            </a:r>
            <a:r>
              <a:rPr lang="vi-VN" sz="2800" smtClean="0"/>
              <a:t>Mỗi </a:t>
            </a:r>
            <a:r>
              <a:rPr lang="vi-VN" sz="2800"/>
              <a:t>khi dùng nước xong, em đều khoá ngay vòi nước</a:t>
            </a:r>
            <a:r>
              <a:rPr lang="vi-VN" sz="2800"/>
              <a:t>. </a:t>
            </a:r>
            <a:endParaRPr lang="en-US" sz="2800" smtClean="0"/>
          </a:p>
          <a:p>
            <a:pPr algn="just"/>
            <a:r>
              <a:rPr lang="vi-VN" sz="2800" smtClean="0"/>
              <a:t> </a:t>
            </a:r>
            <a:r>
              <a:rPr lang="en-US" sz="2800" smtClean="0"/>
              <a:t>- </a:t>
            </a:r>
            <a:r>
              <a:rPr lang="vi-VN" sz="2800" smtClean="0"/>
              <a:t>Em </a:t>
            </a:r>
            <a:r>
              <a:rPr lang="vi-VN" sz="2800"/>
              <a:t>thường không đổ nước rửa rau đi mà tưới ra vườn </a:t>
            </a:r>
            <a:r>
              <a:rPr lang="vi-VN" sz="2800"/>
              <a:t>cây</a:t>
            </a:r>
            <a:r>
              <a:rPr lang="vi-VN" sz="2800" smtClean="0"/>
              <a:t>.</a:t>
            </a:r>
            <a:endParaRPr lang="en-US" sz="2800" smtClean="0"/>
          </a:p>
          <a:p>
            <a:pPr algn="just"/>
            <a:r>
              <a:rPr lang="en-US" sz="2800" smtClean="0"/>
              <a:t>- </a:t>
            </a:r>
            <a:r>
              <a:rPr lang="vi-VN" sz="2800" smtClean="0"/>
              <a:t>Em </a:t>
            </a:r>
            <a:r>
              <a:rPr lang="vi-VN" sz="2800"/>
              <a:t>không bỏ phí thức ăn, vì đó cũng là cách tiết kiệm </a:t>
            </a:r>
            <a:r>
              <a:rPr lang="vi-VN" sz="2800"/>
              <a:t>nước</a:t>
            </a:r>
            <a:r>
              <a:rPr lang="vi-VN" sz="2800" smtClean="0"/>
              <a:t>.</a:t>
            </a:r>
            <a:endParaRPr lang="en-US" sz="2800" smtClean="0"/>
          </a:p>
          <a:p>
            <a:pPr algn="just"/>
            <a:r>
              <a:rPr lang="en-US" sz="2800" smtClean="0"/>
              <a:t>- </a:t>
            </a:r>
            <a:r>
              <a:rPr lang="vi-VN" sz="2800" smtClean="0"/>
              <a:t>Em </a:t>
            </a:r>
            <a:r>
              <a:rPr lang="vi-VN" sz="2800"/>
              <a:t>giữ gìn đồ dùng cẩn thận, vì đó cũng là cách tiết kiệm nước</a:t>
            </a:r>
            <a:r>
              <a:rPr lang="vi-VN" sz="2800"/>
              <a:t>. </a:t>
            </a:r>
            <a:endParaRPr lang="en-US" sz="2800"/>
          </a:p>
        </p:txBody>
      </p:sp>
      <p:pic>
        <p:nvPicPr>
          <p:cNvPr id="6" name="图片 15">
            <a:extLst>
              <a:ext uri="{FF2B5EF4-FFF2-40B4-BE49-F238E27FC236}">
                <a16:creationId xmlns:a16="http://schemas.microsoft.com/office/drawing/2014/main" id="{A5BD5558-5A60-47DC-9884-7427BAE5C772}"/>
              </a:ext>
            </a:extLst>
          </p:cNvPr>
          <p:cNvPicPr>
            <a:picLocks noChangeAspect="1"/>
          </p:cNvPicPr>
          <p:nvPr/>
        </p:nvPicPr>
        <p:blipFill rotWithShape="1">
          <a:blip r:embed="rId3">
            <a:extLst>
              <a:ext uri="{28A0092B-C50C-407E-A947-70E740481C1C}">
                <a14:useLocalDpi xmlns:a14="http://schemas.microsoft.com/office/drawing/2010/main" val="0"/>
              </a:ext>
            </a:extLst>
          </a:blip>
          <a:srcRect r="50136"/>
          <a:stretch/>
        </p:blipFill>
        <p:spPr>
          <a:xfrm>
            <a:off x="-142192" y="3149599"/>
            <a:ext cx="1585652" cy="2301881"/>
          </a:xfrm>
          <a:prstGeom prst="rect">
            <a:avLst/>
          </a:prstGeom>
        </p:spPr>
      </p:pic>
    </p:spTree>
    <p:extLst>
      <p:ext uri="{BB962C8B-B14F-4D97-AF65-F5344CB8AC3E}">
        <p14:creationId xmlns:p14="http://schemas.microsoft.com/office/powerpoint/2010/main" val="13908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4E7B00B2-0285-4130-9475-1939507F77FD}"/>
              </a:ext>
            </a:extLst>
          </p:cNvPr>
          <p:cNvPicPr>
            <a:picLocks noChangeAspect="1"/>
          </p:cNvPicPr>
          <p:nvPr/>
        </p:nvPicPr>
        <p:blipFill rotWithShape="1">
          <a:blip r:embed="rId2">
            <a:extLst>
              <a:ext uri="{28A0092B-C50C-407E-A947-70E740481C1C}">
                <a14:useLocalDpi xmlns:a14="http://schemas.microsoft.com/office/drawing/2010/main" val="0"/>
              </a:ext>
            </a:extLst>
          </a:blip>
          <a:srcRect l="49966"/>
          <a:stretch/>
        </p:blipFill>
        <p:spPr>
          <a:xfrm>
            <a:off x="7234648" y="822981"/>
            <a:ext cx="2091380" cy="3025769"/>
          </a:xfrm>
          <a:prstGeom prst="rect">
            <a:avLst/>
          </a:prstGeom>
        </p:spPr>
      </p:pic>
      <p:pic>
        <p:nvPicPr>
          <p:cNvPr id="12" name="图片 15">
            <a:extLst>
              <a:ext uri="{FF2B5EF4-FFF2-40B4-BE49-F238E27FC236}">
                <a16:creationId xmlns:a16="http://schemas.microsoft.com/office/drawing/2014/main" id="{A5BD5558-5A60-47DC-9884-7427BAE5C772}"/>
              </a:ext>
            </a:extLst>
          </p:cNvPr>
          <p:cNvPicPr>
            <a:picLocks noChangeAspect="1"/>
          </p:cNvPicPr>
          <p:nvPr/>
        </p:nvPicPr>
        <p:blipFill rotWithShape="1">
          <a:blip r:embed="rId2">
            <a:extLst>
              <a:ext uri="{28A0092B-C50C-407E-A947-70E740481C1C}">
                <a14:useLocalDpi xmlns:a14="http://schemas.microsoft.com/office/drawing/2010/main" val="0"/>
              </a:ext>
            </a:extLst>
          </a:blip>
          <a:srcRect r="50136"/>
          <a:stretch/>
        </p:blipFill>
        <p:spPr>
          <a:xfrm>
            <a:off x="169019" y="1472229"/>
            <a:ext cx="2023741" cy="2937852"/>
          </a:xfrm>
          <a:prstGeom prst="rect">
            <a:avLst/>
          </a:prstGeom>
        </p:spPr>
      </p:pic>
      <p:pic>
        <p:nvPicPr>
          <p:cNvPr id="7" name="图片 18">
            <a:extLst>
              <a:ext uri="{FF2B5EF4-FFF2-40B4-BE49-F238E27FC236}">
                <a16:creationId xmlns:a16="http://schemas.microsoft.com/office/drawing/2014/main" id="{8A71DE0C-BA17-493E-842F-F51E3D938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560" y="-50634"/>
            <a:ext cx="1740333" cy="881667"/>
          </a:xfrm>
          <a:prstGeom prst="rect">
            <a:avLst/>
          </a:prstGeom>
        </p:spPr>
      </p:pic>
      <p:pic>
        <p:nvPicPr>
          <p:cNvPr id="8" name="图片 19">
            <a:extLst>
              <a:ext uri="{FF2B5EF4-FFF2-40B4-BE49-F238E27FC236}">
                <a16:creationId xmlns:a16="http://schemas.microsoft.com/office/drawing/2014/main" id="{E5393B0E-EAA1-48C1-8C8C-EEA62DB9B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28" y="4633774"/>
            <a:ext cx="684882" cy="346966"/>
          </a:xfrm>
          <a:prstGeom prst="rect">
            <a:avLst/>
          </a:prstGeom>
        </p:spPr>
      </p:pic>
      <p:pic>
        <p:nvPicPr>
          <p:cNvPr id="9" name="图片 20">
            <a:extLst>
              <a:ext uri="{FF2B5EF4-FFF2-40B4-BE49-F238E27FC236}">
                <a16:creationId xmlns:a16="http://schemas.microsoft.com/office/drawing/2014/main" id="{875C77B2-46C1-40AA-8ACB-F7E3CAEDFD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449" y="705546"/>
            <a:ext cx="859903" cy="435634"/>
          </a:xfrm>
          <a:prstGeom prst="rect">
            <a:avLst/>
          </a:prstGeom>
        </p:spPr>
      </p:pic>
      <p:grpSp>
        <p:nvGrpSpPr>
          <p:cNvPr id="14" name="组合 17">
            <a:extLst>
              <a:ext uri="{FF2B5EF4-FFF2-40B4-BE49-F238E27FC236}">
                <a16:creationId xmlns:a16="http://schemas.microsoft.com/office/drawing/2014/main" id="{6E230811-7C57-4DF5-9478-AA057BBC15FB}"/>
              </a:ext>
            </a:extLst>
          </p:cNvPr>
          <p:cNvGrpSpPr/>
          <p:nvPr/>
        </p:nvGrpSpPr>
        <p:grpSpPr>
          <a:xfrm>
            <a:off x="1786728" y="1250359"/>
            <a:ext cx="5853953" cy="3472006"/>
            <a:chOff x="2316000" y="1431475"/>
            <a:chExt cx="7560000" cy="4680000"/>
          </a:xfrm>
          <a:solidFill>
            <a:schemeClr val="accent5">
              <a:lumMod val="20000"/>
              <a:lumOff val="80000"/>
            </a:schemeClr>
          </a:solidFill>
        </p:grpSpPr>
        <p:sp>
          <p:nvSpPr>
            <p:cNvPr id="15" name="云形 16">
              <a:extLst>
                <a:ext uri="{FF2B5EF4-FFF2-40B4-BE49-F238E27FC236}">
                  <a16:creationId xmlns:a16="http://schemas.microsoft.com/office/drawing/2014/main" id="{C27A558F-C8C1-4603-9929-9F97AF7CCF11}"/>
                </a:ext>
              </a:extLst>
            </p:cNvPr>
            <p:cNvSpPr/>
            <p:nvPr/>
          </p:nvSpPr>
          <p:spPr>
            <a:xfrm>
              <a:off x="2316000" y="1431475"/>
              <a:ext cx="7560000" cy="46800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 name="云形 12">
              <a:extLst>
                <a:ext uri="{FF2B5EF4-FFF2-40B4-BE49-F238E27FC236}">
                  <a16:creationId xmlns:a16="http://schemas.microsoft.com/office/drawing/2014/main" id="{C2190721-573A-4532-81D6-A50AB32A43CF}"/>
                </a:ext>
              </a:extLst>
            </p:cNvPr>
            <p:cNvSpPr/>
            <p:nvPr/>
          </p:nvSpPr>
          <p:spPr>
            <a:xfrm>
              <a:off x="2496000" y="1611475"/>
              <a:ext cx="7200000" cy="4320000"/>
            </a:xfrm>
            <a:prstGeom prst="cloud">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云形 15">
              <a:extLst>
                <a:ext uri="{FF2B5EF4-FFF2-40B4-BE49-F238E27FC236}">
                  <a16:creationId xmlns:a16="http://schemas.microsoft.com/office/drawing/2014/main" id="{3A568C10-0539-47F3-97A1-574660643EE5}"/>
                </a:ext>
              </a:extLst>
            </p:cNvPr>
            <p:cNvSpPr/>
            <p:nvPr/>
          </p:nvSpPr>
          <p:spPr>
            <a:xfrm>
              <a:off x="2676000" y="1791475"/>
              <a:ext cx="6840000" cy="39600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pic>
        <p:nvPicPr>
          <p:cNvPr id="3" name="Picture 2"/>
          <p:cNvPicPr>
            <a:picLocks noChangeAspect="1"/>
          </p:cNvPicPr>
          <p:nvPr/>
        </p:nvPicPr>
        <p:blipFill>
          <a:blip r:embed="rId6"/>
          <a:stretch>
            <a:fillRect/>
          </a:stretch>
        </p:blipFill>
        <p:spPr>
          <a:xfrm>
            <a:off x="2529663" y="2291407"/>
            <a:ext cx="4084674" cy="1557343"/>
          </a:xfrm>
          <a:prstGeom prst="rect">
            <a:avLst/>
          </a:prstGeom>
        </p:spPr>
      </p:pic>
    </p:spTree>
    <p:extLst>
      <p:ext uri="{BB962C8B-B14F-4D97-AF65-F5344CB8AC3E}">
        <p14:creationId xmlns:p14="http://schemas.microsoft.com/office/powerpoint/2010/main" val="2023900004"/>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cách tiết kiệm nước">
            <a:hlinkClick r:id="" action="ppaction://media"/>
          </p:cNvPr>
          <p:cNvPicPr>
            <a:picLocks noChangeAspect="1"/>
          </p:cNvPicPr>
          <p:nvPr>
            <a:videoFile r:link="rId1"/>
            <p:extLst>
              <p:ext uri="{DAA4B4D4-6D71-4841-9C94-3DE7FCFB9230}">
                <p14:media xmlns:p14="http://schemas.microsoft.com/office/powerpoint/2010/main" r:embed="rId2">
                  <p14:trim st="7095" end="7045.2083"/>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82795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8" name="图片 6">
            <a:extLst>
              <a:ext uri="{FF2B5EF4-FFF2-40B4-BE49-F238E27FC236}">
                <a16:creationId xmlns:a16="http://schemas.microsoft.com/office/drawing/2014/main" id="{492FC59F-96F6-4DA5-A05A-2C28D301B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59" y="2114391"/>
            <a:ext cx="9370518" cy="3059474"/>
          </a:xfrm>
          <a:prstGeom prst="rect">
            <a:avLst/>
          </a:prstGeom>
        </p:spPr>
      </p:pic>
      <p:pic>
        <p:nvPicPr>
          <p:cNvPr id="2369" name="图片 1">
            <a:extLst>
              <a:ext uri="{FF2B5EF4-FFF2-40B4-BE49-F238E27FC236}">
                <a16:creationId xmlns:a16="http://schemas.microsoft.com/office/drawing/2014/main" id="{764C067F-EB3D-4DF9-B074-4C55DB7B6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041" y="3670607"/>
            <a:ext cx="5030428" cy="1215710"/>
          </a:xfrm>
          <a:prstGeom prst="rect">
            <a:avLst/>
          </a:prstGeom>
        </p:spPr>
      </p:pic>
      <p:pic>
        <p:nvPicPr>
          <p:cNvPr id="3" name="Picture 2">
            <a:extLst>
              <a:ext uri="{FF2B5EF4-FFF2-40B4-BE49-F238E27FC236}">
                <a16:creationId xmlns:a16="http://schemas.microsoft.com/office/drawing/2014/main" id="{631999E5-4E1C-4644-88B5-2A0AE4EC1430}"/>
              </a:ext>
            </a:extLst>
          </p:cNvPr>
          <p:cNvPicPr>
            <a:picLocks noChangeAspect="1"/>
          </p:cNvPicPr>
          <p:nvPr/>
        </p:nvPicPr>
        <p:blipFill>
          <a:blip r:embed="rId4"/>
          <a:stretch>
            <a:fillRect/>
          </a:stretch>
        </p:blipFill>
        <p:spPr>
          <a:xfrm>
            <a:off x="1310357" y="1120165"/>
            <a:ext cx="6523285" cy="2523963"/>
          </a:xfrm>
          <a:prstGeom prst="rect">
            <a:avLst/>
          </a:prstGeom>
        </p:spPr>
      </p:pic>
    </p:spTree>
    <p:extLst>
      <p:ext uri="{BB962C8B-B14F-4D97-AF65-F5344CB8AC3E}">
        <p14:creationId xmlns:p14="http://schemas.microsoft.com/office/powerpoint/2010/main" val="2426305257"/>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68"/>
                                        </p:tgtEl>
                                        <p:attrNameLst>
                                          <p:attrName>style.visibility</p:attrName>
                                        </p:attrNameLst>
                                      </p:cBhvr>
                                      <p:to>
                                        <p:strVal val="visible"/>
                                      </p:to>
                                    </p:set>
                                    <p:animEffect transition="in" filter="fade">
                                      <p:cBhvr>
                                        <p:cTn id="7" dur="1000"/>
                                        <p:tgtEl>
                                          <p:spTgt spid="2368"/>
                                        </p:tgtEl>
                                      </p:cBhvr>
                                    </p:animEffect>
                                    <p:anim calcmode="lin" valueType="num">
                                      <p:cBhvr>
                                        <p:cTn id="8" dur="1000" fill="hold"/>
                                        <p:tgtEl>
                                          <p:spTgt spid="2368"/>
                                        </p:tgtEl>
                                        <p:attrNameLst>
                                          <p:attrName>ppt_x</p:attrName>
                                        </p:attrNameLst>
                                      </p:cBhvr>
                                      <p:tavLst>
                                        <p:tav tm="0">
                                          <p:val>
                                            <p:strVal val="#ppt_x"/>
                                          </p:val>
                                        </p:tav>
                                        <p:tav tm="100000">
                                          <p:val>
                                            <p:strVal val="#ppt_x"/>
                                          </p:val>
                                        </p:tav>
                                      </p:tavLst>
                                    </p:anim>
                                    <p:anim calcmode="lin" valueType="num">
                                      <p:cBhvr>
                                        <p:cTn id="9" dur="1000" fill="hold"/>
                                        <p:tgtEl>
                                          <p:spTgt spid="236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369"/>
                                        </p:tgtEl>
                                        <p:attrNameLst>
                                          <p:attrName>style.visibility</p:attrName>
                                        </p:attrNameLst>
                                      </p:cBhvr>
                                      <p:to>
                                        <p:strVal val="visible"/>
                                      </p:to>
                                    </p:set>
                                    <p:animEffect transition="in" filter="fade">
                                      <p:cBhvr>
                                        <p:cTn id="13" dur="10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4E7B00B2-0285-4130-9475-1939507F77FD}"/>
              </a:ext>
            </a:extLst>
          </p:cNvPr>
          <p:cNvPicPr>
            <a:picLocks noChangeAspect="1"/>
          </p:cNvPicPr>
          <p:nvPr/>
        </p:nvPicPr>
        <p:blipFill rotWithShape="1">
          <a:blip r:embed="rId2">
            <a:extLst>
              <a:ext uri="{28A0092B-C50C-407E-A947-70E740481C1C}">
                <a14:useLocalDpi xmlns:a14="http://schemas.microsoft.com/office/drawing/2010/main" val="0"/>
              </a:ext>
            </a:extLst>
          </a:blip>
          <a:srcRect l="49966"/>
          <a:stretch/>
        </p:blipFill>
        <p:spPr>
          <a:xfrm>
            <a:off x="7234648" y="822981"/>
            <a:ext cx="2091380" cy="3025769"/>
          </a:xfrm>
          <a:prstGeom prst="rect">
            <a:avLst/>
          </a:prstGeom>
        </p:spPr>
      </p:pic>
      <p:pic>
        <p:nvPicPr>
          <p:cNvPr id="12" name="图片 15">
            <a:extLst>
              <a:ext uri="{FF2B5EF4-FFF2-40B4-BE49-F238E27FC236}">
                <a16:creationId xmlns:a16="http://schemas.microsoft.com/office/drawing/2014/main" id="{A5BD5558-5A60-47DC-9884-7427BAE5C772}"/>
              </a:ext>
            </a:extLst>
          </p:cNvPr>
          <p:cNvPicPr>
            <a:picLocks noChangeAspect="1"/>
          </p:cNvPicPr>
          <p:nvPr/>
        </p:nvPicPr>
        <p:blipFill rotWithShape="1">
          <a:blip r:embed="rId2">
            <a:extLst>
              <a:ext uri="{28A0092B-C50C-407E-A947-70E740481C1C}">
                <a14:useLocalDpi xmlns:a14="http://schemas.microsoft.com/office/drawing/2010/main" val="0"/>
              </a:ext>
            </a:extLst>
          </a:blip>
          <a:srcRect r="50136"/>
          <a:stretch/>
        </p:blipFill>
        <p:spPr>
          <a:xfrm>
            <a:off x="-108263" y="1611104"/>
            <a:ext cx="2023741" cy="2937852"/>
          </a:xfrm>
          <a:prstGeom prst="rect">
            <a:avLst/>
          </a:prstGeom>
        </p:spPr>
      </p:pic>
      <p:grpSp>
        <p:nvGrpSpPr>
          <p:cNvPr id="3" name="组合 17">
            <a:extLst>
              <a:ext uri="{FF2B5EF4-FFF2-40B4-BE49-F238E27FC236}">
                <a16:creationId xmlns:a16="http://schemas.microsoft.com/office/drawing/2014/main" id="{6E230811-7C57-4DF5-9478-AA057BBC15FB}"/>
              </a:ext>
            </a:extLst>
          </p:cNvPr>
          <p:cNvGrpSpPr/>
          <p:nvPr/>
        </p:nvGrpSpPr>
        <p:grpSpPr>
          <a:xfrm>
            <a:off x="1786728" y="1141180"/>
            <a:ext cx="5853953" cy="3472006"/>
            <a:chOff x="2316000" y="1431475"/>
            <a:chExt cx="7560000" cy="4680000"/>
          </a:xfrm>
          <a:solidFill>
            <a:schemeClr val="accent5">
              <a:lumMod val="20000"/>
              <a:lumOff val="80000"/>
            </a:schemeClr>
          </a:solidFill>
        </p:grpSpPr>
        <p:sp>
          <p:nvSpPr>
            <p:cNvPr id="4" name="云形 16">
              <a:extLst>
                <a:ext uri="{FF2B5EF4-FFF2-40B4-BE49-F238E27FC236}">
                  <a16:creationId xmlns:a16="http://schemas.microsoft.com/office/drawing/2014/main" id="{C27A558F-C8C1-4603-9929-9F97AF7CCF11}"/>
                </a:ext>
              </a:extLst>
            </p:cNvPr>
            <p:cNvSpPr/>
            <p:nvPr/>
          </p:nvSpPr>
          <p:spPr>
            <a:xfrm>
              <a:off x="2316000" y="1431475"/>
              <a:ext cx="7560000" cy="46800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 name="云形 12">
              <a:extLst>
                <a:ext uri="{FF2B5EF4-FFF2-40B4-BE49-F238E27FC236}">
                  <a16:creationId xmlns:a16="http://schemas.microsoft.com/office/drawing/2014/main" id="{C2190721-573A-4532-81D6-A50AB32A43CF}"/>
                </a:ext>
              </a:extLst>
            </p:cNvPr>
            <p:cNvSpPr/>
            <p:nvPr/>
          </p:nvSpPr>
          <p:spPr>
            <a:xfrm>
              <a:off x="2496000" y="1611475"/>
              <a:ext cx="7200000" cy="4320000"/>
            </a:xfrm>
            <a:prstGeom prst="cloud">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云形 15">
              <a:extLst>
                <a:ext uri="{FF2B5EF4-FFF2-40B4-BE49-F238E27FC236}">
                  <a16:creationId xmlns:a16="http://schemas.microsoft.com/office/drawing/2014/main" id="{3A568C10-0539-47F3-97A1-574660643EE5}"/>
                </a:ext>
              </a:extLst>
            </p:cNvPr>
            <p:cNvSpPr/>
            <p:nvPr/>
          </p:nvSpPr>
          <p:spPr>
            <a:xfrm>
              <a:off x="2676000" y="1791475"/>
              <a:ext cx="6840000" cy="396000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pic>
        <p:nvPicPr>
          <p:cNvPr id="7" name="图片 18">
            <a:extLst>
              <a:ext uri="{FF2B5EF4-FFF2-40B4-BE49-F238E27FC236}">
                <a16:creationId xmlns:a16="http://schemas.microsoft.com/office/drawing/2014/main" id="{8A71DE0C-BA17-493E-842F-F51E3D938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560" y="-50634"/>
            <a:ext cx="1740333" cy="881667"/>
          </a:xfrm>
          <a:prstGeom prst="rect">
            <a:avLst/>
          </a:prstGeom>
        </p:spPr>
      </p:pic>
      <p:pic>
        <p:nvPicPr>
          <p:cNvPr id="8" name="图片 19">
            <a:extLst>
              <a:ext uri="{FF2B5EF4-FFF2-40B4-BE49-F238E27FC236}">
                <a16:creationId xmlns:a16="http://schemas.microsoft.com/office/drawing/2014/main" id="{E5393B0E-EAA1-48C1-8C8C-EEA62DB9B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28" y="4633774"/>
            <a:ext cx="684882" cy="346966"/>
          </a:xfrm>
          <a:prstGeom prst="rect">
            <a:avLst/>
          </a:prstGeom>
        </p:spPr>
      </p:pic>
      <p:pic>
        <p:nvPicPr>
          <p:cNvPr id="9" name="图片 20">
            <a:extLst>
              <a:ext uri="{FF2B5EF4-FFF2-40B4-BE49-F238E27FC236}">
                <a16:creationId xmlns:a16="http://schemas.microsoft.com/office/drawing/2014/main" id="{875C77B2-46C1-40AA-8ACB-F7E3CAEDFD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449" y="705546"/>
            <a:ext cx="859903" cy="435634"/>
          </a:xfrm>
          <a:prstGeom prst="rect">
            <a:avLst/>
          </a:prstGeom>
        </p:spPr>
      </p:pic>
      <p:pic>
        <p:nvPicPr>
          <p:cNvPr id="11" name="Picture 10"/>
          <p:cNvPicPr>
            <a:picLocks noChangeAspect="1"/>
          </p:cNvPicPr>
          <p:nvPr/>
        </p:nvPicPr>
        <p:blipFill>
          <a:blip r:embed="rId6"/>
          <a:stretch>
            <a:fillRect/>
          </a:stretch>
        </p:blipFill>
        <p:spPr>
          <a:xfrm>
            <a:off x="2080365" y="2074660"/>
            <a:ext cx="5395428" cy="1774090"/>
          </a:xfrm>
          <a:prstGeom prst="rect">
            <a:avLst/>
          </a:prstGeom>
        </p:spPr>
      </p:pic>
    </p:spTree>
    <p:extLst>
      <p:ext uri="{BB962C8B-B14F-4D97-AF65-F5344CB8AC3E}">
        <p14:creationId xmlns:p14="http://schemas.microsoft.com/office/powerpoint/2010/main" val="358777775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tiết kiệm điện nước_">
            <a:hlinkClick r:id="" action="ppaction://media"/>
          </p:cNvPr>
          <p:cNvPicPr>
            <a:picLocks noChangeAspect="1"/>
          </p:cNvPicPr>
          <p:nvPr>
            <a:videoFile r:link="rId1"/>
            <p:extLst>
              <p:ext uri="{DAA4B4D4-6D71-4841-9C94-3DE7FCFB9230}">
                <p14:media xmlns:p14="http://schemas.microsoft.com/office/powerpoint/2010/main" r:embed="rId2">
                  <p14:trim st="20288" end="8923.828100000001"/>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85343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9400" y="477282"/>
            <a:ext cx="8666971" cy="4025900"/>
            <a:chOff x="426423" y="1270000"/>
            <a:chExt cx="8215148" cy="387350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803" r="1679" b="19999"/>
            <a:stretch/>
          </p:blipFill>
          <p:spPr>
            <a:xfrm>
              <a:off x="426423" y="1270000"/>
              <a:ext cx="8215148" cy="38735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800600" y="1270000"/>
              <a:ext cx="322580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79400" y="1285363"/>
            <a:ext cx="2343626" cy="461665"/>
          </a:xfrm>
          <a:prstGeom prst="rect">
            <a:avLst/>
          </a:prstGeom>
          <a:noFill/>
        </p:spPr>
        <p:txBody>
          <a:bodyPr wrap="square" rtlCol="0">
            <a:spAutoFit/>
          </a:bodyPr>
          <a:lstStyle/>
          <a:p>
            <a:r>
              <a:rPr lang="en-US" sz="2400" smtClean="0"/>
              <a:t>Khóm lúa chín</a:t>
            </a:r>
            <a:endParaRPr lang="en-US" sz="2400"/>
          </a:p>
        </p:txBody>
      </p:sp>
      <p:sp>
        <p:nvSpPr>
          <p:cNvPr id="11" name="TextBox 10"/>
          <p:cNvSpPr txBox="1"/>
          <p:nvPr/>
        </p:nvSpPr>
        <p:spPr>
          <a:xfrm>
            <a:off x="5508671" y="1054531"/>
            <a:ext cx="3437700" cy="461665"/>
          </a:xfrm>
          <a:prstGeom prst="rect">
            <a:avLst/>
          </a:prstGeom>
          <a:noFill/>
        </p:spPr>
        <p:txBody>
          <a:bodyPr wrap="square" rtlCol="0">
            <a:spAutoFit/>
          </a:bodyPr>
          <a:lstStyle/>
          <a:p>
            <a:r>
              <a:rPr lang="en-US" sz="2400" smtClean="0"/>
              <a:t>Chùm quả cà chua chín</a:t>
            </a:r>
            <a:endParaRPr lang="en-US" sz="2400"/>
          </a:p>
        </p:txBody>
      </p:sp>
      <p:sp>
        <p:nvSpPr>
          <p:cNvPr id="12" name="TextBox 11"/>
          <p:cNvSpPr txBox="1"/>
          <p:nvPr/>
        </p:nvSpPr>
        <p:spPr>
          <a:xfrm>
            <a:off x="1397000" y="4507900"/>
            <a:ext cx="1689100" cy="461665"/>
          </a:xfrm>
          <a:prstGeom prst="rect">
            <a:avLst/>
          </a:prstGeom>
          <a:noFill/>
        </p:spPr>
        <p:txBody>
          <a:bodyPr wrap="square" rtlCol="0">
            <a:spAutoFit/>
          </a:bodyPr>
          <a:lstStyle/>
          <a:p>
            <a:r>
              <a:rPr lang="en-US" sz="2400" smtClean="0"/>
              <a:t>Con heo</a:t>
            </a:r>
            <a:endParaRPr lang="en-US" sz="2400"/>
          </a:p>
        </p:txBody>
      </p:sp>
      <p:sp>
        <p:nvSpPr>
          <p:cNvPr id="13" name="TextBox 12"/>
          <p:cNvSpPr txBox="1"/>
          <p:nvPr/>
        </p:nvSpPr>
        <p:spPr>
          <a:xfrm>
            <a:off x="7079471" y="4503182"/>
            <a:ext cx="1689100" cy="461665"/>
          </a:xfrm>
          <a:prstGeom prst="rect">
            <a:avLst/>
          </a:prstGeom>
          <a:noFill/>
        </p:spPr>
        <p:txBody>
          <a:bodyPr wrap="square" rtlCol="0">
            <a:spAutoFit/>
          </a:bodyPr>
          <a:lstStyle/>
          <a:p>
            <a:r>
              <a:rPr lang="en-US" sz="2400" smtClean="0"/>
              <a:t>Con bò</a:t>
            </a:r>
            <a:endParaRPr lang="en-US" sz="2400"/>
          </a:p>
        </p:txBody>
      </p:sp>
    </p:spTree>
    <p:extLst>
      <p:ext uri="{BB962C8B-B14F-4D97-AF65-F5344CB8AC3E}">
        <p14:creationId xmlns:p14="http://schemas.microsoft.com/office/powerpoint/2010/main" val="4136166709"/>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3600" y="1310763"/>
            <a:ext cx="7645400" cy="3711785"/>
          </a:xfrm>
          <a:prstGeom prst="rect">
            <a:avLst/>
          </a:prstGeom>
        </p:spPr>
        <p:txBody>
          <a:bodyPr wrap="square">
            <a:spAutoFit/>
          </a:bodyPr>
          <a:lstStyle/>
          <a:p>
            <a:pPr marL="13970" indent="-13970" algn="just">
              <a:lnSpc>
                <a:spcPct val="120000"/>
              </a:lnSpc>
              <a:spcAft>
                <a:spcPts val="0"/>
              </a:spcAft>
            </a:pPr>
            <a:r>
              <a:rPr lang="en-US" sz="2800">
                <a:latin typeface="Tahoma" panose="020B0604030504040204" pitchFamily="34" charset="0"/>
                <a:ea typeface="Tahoma" panose="020B0604030504040204" pitchFamily="34" charset="0"/>
                <a:cs typeface="Tahoma" panose="020B0604030504040204" pitchFamily="34" charset="0"/>
              </a:rPr>
              <a:t>+ </a:t>
            </a:r>
            <a:r>
              <a:rPr lang="en-US" sz="2800">
                <a:solidFill>
                  <a:srgbClr val="E60044"/>
                </a:solidFill>
                <a:latin typeface="Tahoma" panose="020B0604030504040204" pitchFamily="34" charset="0"/>
                <a:ea typeface="Tahoma" panose="020B0604030504040204" pitchFamily="34" charset="0"/>
                <a:cs typeface="Tahoma" panose="020B0604030504040204" pitchFamily="34" charset="0"/>
              </a:rPr>
              <a:t>Nước mặn</a:t>
            </a:r>
            <a:r>
              <a:rPr lang="en-US" sz="2800">
                <a:latin typeface="Tahoma" panose="020B0604030504040204" pitchFamily="34" charset="0"/>
                <a:ea typeface="Tahoma" panose="020B0604030504040204" pitchFamily="34" charset="0"/>
                <a:cs typeface="Tahoma" panose="020B0604030504040204" pitchFamily="34" charset="0"/>
              </a:rPr>
              <a:t>: chỉ nước ở biển (có vị mặn vì có hàm lượng muối cao).</a:t>
            </a:r>
          </a:p>
          <a:p>
            <a:pPr marL="13970" indent="-13970" algn="just">
              <a:lnSpc>
                <a:spcPct val="120000"/>
              </a:lnSpc>
              <a:spcAft>
                <a:spcPts val="0"/>
              </a:spcAft>
            </a:pPr>
            <a:r>
              <a:rPr lang="en-US" sz="2800">
                <a:latin typeface="Tahoma" panose="020B0604030504040204" pitchFamily="34" charset="0"/>
                <a:ea typeface="Tahoma" panose="020B0604030504040204" pitchFamily="34" charset="0"/>
                <a:cs typeface="Tahoma" panose="020B0604030504040204" pitchFamily="34" charset="0"/>
              </a:rPr>
              <a:t>+ </a:t>
            </a:r>
            <a:r>
              <a:rPr lang="en-US" sz="2800">
                <a:solidFill>
                  <a:srgbClr val="00B050"/>
                </a:solidFill>
                <a:latin typeface="Tahoma" panose="020B0604030504040204" pitchFamily="34" charset="0"/>
                <a:ea typeface="Tahoma" panose="020B0604030504040204" pitchFamily="34" charset="0"/>
                <a:cs typeface="Tahoma" panose="020B0604030504040204" pitchFamily="34" charset="0"/>
              </a:rPr>
              <a:t>Nước ngọt</a:t>
            </a:r>
            <a:r>
              <a:rPr lang="en-US" sz="2800">
                <a:latin typeface="Tahoma" panose="020B0604030504040204" pitchFamily="34" charset="0"/>
                <a:ea typeface="Tahoma" panose="020B0604030504040204" pitchFamily="34" charset="0"/>
                <a:cs typeface="Tahoma" panose="020B0604030504040204" pitchFamily="34" charset="0"/>
              </a:rPr>
              <a:t>: chỉ nước ở sông, suối, hồ, giếng,...</a:t>
            </a:r>
          </a:p>
          <a:p>
            <a:pPr marL="13970" indent="-13970" algn="just">
              <a:lnSpc>
                <a:spcPct val="120000"/>
              </a:lnSpc>
              <a:spcAft>
                <a:spcPts val="0"/>
              </a:spcAft>
            </a:pPr>
            <a:r>
              <a:rPr lang="en-US" sz="2800">
                <a:latin typeface="Tahoma" panose="020B0604030504040204" pitchFamily="34" charset="0"/>
                <a:ea typeface="Tahoma" panose="020B0604030504040204" pitchFamily="34" charset="0"/>
                <a:cs typeface="Tahoma" panose="020B0604030504040204" pitchFamily="34" charset="0"/>
              </a:rPr>
              <a:t>+ </a:t>
            </a:r>
            <a:r>
              <a:rPr lang="en-US" sz="28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Trực tiếp</a:t>
            </a:r>
            <a:r>
              <a:rPr lang="en-US" sz="2800">
                <a:latin typeface="Tahoma" panose="020B0604030504040204" pitchFamily="34" charset="0"/>
                <a:ea typeface="Tahoma" panose="020B0604030504040204" pitchFamily="34" charset="0"/>
                <a:cs typeface="Tahoma" panose="020B0604030504040204" pitchFamily="34" charset="0"/>
              </a:rPr>
              <a:t>: tiếp xúc, sử dụng không qua trung gian.</a:t>
            </a:r>
          </a:p>
          <a:p>
            <a:pPr marL="13970" indent="-13970" algn="just">
              <a:lnSpc>
                <a:spcPct val="120000"/>
              </a:lnSpc>
              <a:spcAft>
                <a:spcPts val="0"/>
              </a:spcAft>
            </a:pPr>
            <a:r>
              <a:rPr lang="en-US" sz="2800">
                <a:latin typeface="Tahoma" panose="020B0604030504040204" pitchFamily="34" charset="0"/>
                <a:ea typeface="Tahoma" panose="020B0604030504040204" pitchFamily="34" charset="0"/>
                <a:cs typeface="Tahoma" panose="020B0604030504040204" pitchFamily="34" charset="0"/>
              </a:rPr>
              <a:t>+ </a:t>
            </a:r>
            <a:r>
              <a:rPr lang="en-US" sz="2800">
                <a:solidFill>
                  <a:srgbClr val="48B2A5"/>
                </a:solidFill>
                <a:latin typeface="Tahoma" panose="020B0604030504040204" pitchFamily="34" charset="0"/>
                <a:ea typeface="Tahoma" panose="020B0604030504040204" pitchFamily="34" charset="0"/>
                <a:cs typeface="Tahoma" panose="020B0604030504040204" pitchFamily="34" charset="0"/>
              </a:rPr>
              <a:t>Gián tiếp</a:t>
            </a:r>
            <a:r>
              <a:rPr lang="en-US" sz="2800">
                <a:latin typeface="Tahoma" panose="020B0604030504040204" pitchFamily="34" charset="0"/>
                <a:ea typeface="Tahoma" panose="020B0604030504040204" pitchFamily="34" charset="0"/>
                <a:cs typeface="Tahoma" panose="020B0604030504040204" pitchFamily="34" charset="0"/>
              </a:rPr>
              <a:t>: trái nghĩa với trực tiếp.</a:t>
            </a:r>
            <a:endParaRPr lang="en-US" sz="2800">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3403600" y="307463"/>
            <a:ext cx="3657600" cy="584775"/>
          </a:xfrm>
          <a:prstGeom prst="rect">
            <a:avLst/>
          </a:prstGeom>
          <a:noFill/>
        </p:spPr>
        <p:txBody>
          <a:bodyPr wrap="square" rtlCol="0">
            <a:spAutoFit/>
          </a:bodyPr>
          <a:lstStyle/>
          <a:p>
            <a:r>
              <a:rPr lang="en-US" sz="3200" smtClean="0">
                <a:solidFill>
                  <a:srgbClr val="48B2A5"/>
                </a:solidFill>
                <a:latin typeface="Coiny Cyrillic" panose="02000903060500060000" pitchFamily="2" charset="0"/>
              </a:rPr>
              <a:t>Giải nghĩa từ</a:t>
            </a:r>
            <a:endParaRPr lang="en-US" sz="3200">
              <a:solidFill>
                <a:srgbClr val="48B2A5"/>
              </a:solidFill>
              <a:latin typeface="Coiny Cyrillic" panose="02000903060500060000" pitchFamily="2" charset="0"/>
            </a:endParaRPr>
          </a:p>
        </p:txBody>
      </p:sp>
    </p:spTree>
    <p:extLst>
      <p:ext uri="{BB962C8B-B14F-4D97-AF65-F5344CB8AC3E}">
        <p14:creationId xmlns:p14="http://schemas.microsoft.com/office/powerpoint/2010/main" val="33302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400" y="619185"/>
            <a:ext cx="7683500" cy="4524315"/>
          </a:xfrm>
          <a:prstGeom prst="rect">
            <a:avLst/>
          </a:prstGeom>
        </p:spPr>
        <p:txBody>
          <a:bodyPr wrap="square">
            <a:spAutoFit/>
          </a:bodyPr>
          <a:lstStyle/>
          <a:p>
            <a:pPr marL="13970" indent="-13970" algn="ctr">
              <a:lnSpc>
                <a:spcPct val="120000"/>
              </a:lnSpc>
              <a:spcAft>
                <a:spcPts val="0"/>
              </a:spcAft>
            </a:pPr>
            <a:r>
              <a:rPr lang="en-US" sz="2000" b="1" i="1">
                <a:latin typeface="Times New Roman" panose="02020603050405020304" pitchFamily="18" charset="0"/>
                <a:ea typeface="Times New Roman" panose="02020603050405020304" pitchFamily="18" charset="0"/>
              </a:rPr>
              <a:t>Tiết kiệm nước</a:t>
            </a:r>
            <a:endParaRPr lang="en-US" sz="2000">
              <a:latin typeface="Times New Roman" panose="02020603050405020304" pitchFamily="18" charset="0"/>
              <a:ea typeface="Times New Roman" panose="02020603050405020304" pitchFamily="18" charset="0"/>
            </a:endParaRPr>
          </a:p>
          <a:p>
            <a:pPr marL="12700" indent="622300" algn="just">
              <a:lnSpc>
                <a:spcPct val="120000"/>
              </a:lnSpc>
              <a:spcAft>
                <a:spcPts val="0"/>
              </a:spcAft>
            </a:pPr>
            <a:r>
              <a:rPr lang="en-US" sz="2000">
                <a:latin typeface="Times New Roman" panose="02020603050405020304" pitchFamily="18" charset="0"/>
                <a:ea typeface="Times New Roman" panose="02020603050405020304" pitchFamily="18" charset="0"/>
              </a:rPr>
              <a:t>1. Người ta thường nói “nhiều như nước”. Nhưng phần lớn nước trên bề mặt Trái Đất là nước mặn, chứ không phải nước ngọt. Trong khi đó, con người hằng ngày phải dùng rất nhiều nước ngọt để ăn uống, tắm giặt và sản xuất.</a:t>
            </a:r>
          </a:p>
          <a:p>
            <a:pPr marL="12700" indent="622300" algn="just">
              <a:lnSpc>
                <a:spcPct val="120000"/>
              </a:lnSpc>
              <a:spcAft>
                <a:spcPts val="0"/>
              </a:spcAft>
            </a:pPr>
            <a:r>
              <a:rPr lang="en-US" sz="2000">
                <a:latin typeface="Times New Roman" panose="02020603050405020304" pitchFamily="18" charset="0"/>
                <a:ea typeface="Times New Roman" panose="02020603050405020304" pitchFamily="18" charset="0"/>
              </a:rPr>
              <a:t>2. Bạn sẽ giật mình khi đọc các thông tin sau:</a:t>
            </a:r>
          </a:p>
          <a:p>
            <a:pPr marL="12700" indent="622300" algn="just">
              <a:lnSpc>
                <a:spcPct val="120000"/>
              </a:lnSpc>
              <a:spcAft>
                <a:spcPts val="0"/>
              </a:spcAft>
            </a:pPr>
            <a:r>
              <a:rPr lang="en-US" sz="2000">
                <a:latin typeface="Times New Roman" panose="02020603050405020304" pitchFamily="18" charset="0"/>
                <a:ea typeface="Times New Roman" panose="02020603050405020304" pitchFamily="18" charset="0"/>
              </a:rPr>
              <a:t>– Để có 1 kg cà chua, cần 55 lít nước; 1 kg ngũ cốc cần 1 300 lít.</a:t>
            </a:r>
          </a:p>
          <a:p>
            <a:pPr marL="12700" indent="622300" algn="just">
              <a:lnSpc>
                <a:spcPct val="120000"/>
              </a:lnSpc>
              <a:spcAft>
                <a:spcPts val="0"/>
              </a:spcAft>
            </a:pPr>
            <a:r>
              <a:rPr lang="en-US" sz="2000">
                <a:latin typeface="Times New Roman" panose="02020603050405020304" pitchFamily="18" charset="0"/>
                <a:ea typeface="Times New Roman" panose="02020603050405020304" pitchFamily="18" charset="0"/>
              </a:rPr>
              <a:t>– Để có 1 kg thịt lợn cần 4 800 lít nước; 1 kg thịt bò cần 15 000 lít.</a:t>
            </a:r>
          </a:p>
          <a:p>
            <a:pPr marL="12700" indent="622300" algn="just">
              <a:lnSpc>
                <a:spcPct val="120000"/>
              </a:lnSpc>
              <a:spcAft>
                <a:spcPts val="0"/>
              </a:spcAft>
            </a:pPr>
            <a:r>
              <a:rPr lang="en-US" sz="2000">
                <a:latin typeface="Times New Roman" panose="02020603050405020304" pitchFamily="18" charset="0"/>
                <a:ea typeface="Times New Roman" panose="02020603050405020304" pitchFamily="18" charset="0"/>
              </a:rPr>
              <a:t>3. Tính trung bình mỗi người phải dùng 4 150 lít nước một ngày (150 lít trực tiếp, 4 000 lít gián tiếp). Nếu không tiết kiệm nước thì trong 25 năm tới, nhân loại sẽ thiếu nước nghiêm trọng.</a:t>
            </a:r>
          </a:p>
          <a:p>
            <a:pPr marL="13970" indent="-13970" algn="r">
              <a:lnSpc>
                <a:spcPct val="120000"/>
              </a:lnSpc>
              <a:spcAft>
                <a:spcPts val="0"/>
              </a:spcAft>
            </a:pPr>
            <a:r>
              <a:rPr lang="en-US" sz="2000">
                <a:latin typeface="Times New Roman" panose="02020603050405020304" pitchFamily="18" charset="0"/>
                <a:ea typeface="Times New Roman" panose="02020603050405020304" pitchFamily="18" charset="0"/>
              </a:rPr>
              <a:t>Theo sách Hãy bảo vệ </a:t>
            </a:r>
            <a:r>
              <a:rPr lang="en-US" sz="2000">
                <a:latin typeface="Times New Roman" panose="02020603050405020304" pitchFamily="18" charset="0"/>
                <a:ea typeface="Times New Roman" panose="02020603050405020304" pitchFamily="18" charset="0"/>
              </a:rPr>
              <a:t>nguồn </a:t>
            </a:r>
            <a:r>
              <a:rPr lang="en-US" sz="2000" smtClean="0">
                <a:latin typeface="Times New Roman" panose="02020603050405020304" pitchFamily="18" charset="0"/>
                <a:ea typeface="Times New Roman" panose="02020603050405020304" pitchFamily="18" charset="0"/>
              </a:rPr>
              <a:t>nước</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75832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856185"/>
            <a:ext cx="6388100" cy="1643527"/>
          </a:xfrm>
          <a:prstGeom prst="rect">
            <a:avLst/>
          </a:prstGeom>
        </p:spPr>
        <p:txBody>
          <a:bodyPr wrap="square">
            <a:spAutoFit/>
          </a:bodyPr>
          <a:lstStyle/>
          <a:p>
            <a:pPr marL="13970" indent="-13970" algn="just">
              <a:lnSpc>
                <a:spcPct val="120000"/>
              </a:lnSpc>
              <a:spcAft>
                <a:spcPts val="0"/>
              </a:spcAft>
            </a:pPr>
            <a:r>
              <a:rPr lang="en-US" sz="2800" b="1" smtClean="0">
                <a:solidFill>
                  <a:srgbClr val="E60044"/>
                </a:solidFill>
                <a:latin typeface="Tahoma" panose="020B0604030504040204" pitchFamily="34" charset="0"/>
                <a:ea typeface="Tahoma" panose="020B0604030504040204" pitchFamily="34" charset="0"/>
                <a:cs typeface="Tahoma" panose="020B0604030504040204" pitchFamily="34" charset="0"/>
              </a:rPr>
              <a:t>1. Nước </a:t>
            </a:r>
            <a:r>
              <a:rPr lang="en-US" sz="2800" b="1">
                <a:solidFill>
                  <a:srgbClr val="E60044"/>
                </a:solidFill>
                <a:latin typeface="Tahoma" panose="020B0604030504040204" pitchFamily="34" charset="0"/>
                <a:ea typeface="Tahoma" panose="020B0604030504040204" pitchFamily="34" charset="0"/>
                <a:cs typeface="Tahoma" panose="020B0604030504040204" pitchFamily="34" charset="0"/>
              </a:rPr>
              <a:t>trên bề mặt Trái Đất để ăn uống, tắm giặt và sản xuất có phải là vô tận không</a:t>
            </a:r>
            <a:r>
              <a:rPr lang="en-US" sz="2800" b="1">
                <a:solidFill>
                  <a:srgbClr val="E60044"/>
                </a:solidFill>
                <a:latin typeface="Tahoma" panose="020B0604030504040204" pitchFamily="34" charset="0"/>
                <a:ea typeface="Tahoma" panose="020B0604030504040204" pitchFamily="34" charset="0"/>
                <a:cs typeface="Tahoma" panose="020B0604030504040204" pitchFamily="34" charset="0"/>
              </a:rPr>
              <a:t>? </a:t>
            </a:r>
            <a:r>
              <a:rPr lang="en-US" sz="2800" b="1" smtClean="0">
                <a:solidFill>
                  <a:srgbClr val="E60044"/>
                </a:solidFill>
                <a:latin typeface="Tahoma" panose="020B0604030504040204" pitchFamily="34" charset="0"/>
                <a:ea typeface="Tahoma" panose="020B0604030504040204" pitchFamily="34" charset="0"/>
                <a:cs typeface="Tahoma" panose="020B0604030504040204" pitchFamily="34" charset="0"/>
              </a:rPr>
              <a:t>Vì sao?</a:t>
            </a:r>
            <a:endParaRPr lang="en-US" sz="2800" b="1">
              <a:solidFill>
                <a:srgbClr val="E60044"/>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333500" y="2723085"/>
            <a:ext cx="6388100" cy="2160591"/>
          </a:xfrm>
          <a:prstGeom prst="rect">
            <a:avLst/>
          </a:prstGeom>
        </p:spPr>
        <p:txBody>
          <a:bodyPr wrap="square">
            <a:spAutoFit/>
          </a:bodyPr>
          <a:lstStyle/>
          <a:p>
            <a:pPr marL="13970" indent="-13970" algn="just">
              <a:lnSpc>
                <a:spcPct val="120000"/>
              </a:lnSpc>
              <a:spcAft>
                <a:spcPts val="0"/>
              </a:spcAft>
            </a:pPr>
            <a:r>
              <a:rPr lang="en-US" sz="2800" b="1" smtClean="0">
                <a:solidFill>
                  <a:srgbClr val="48B2A5"/>
                </a:solidFill>
                <a:latin typeface="Tahoma" panose="020B0604030504040204" pitchFamily="34" charset="0"/>
                <a:ea typeface="Tahoma" panose="020B0604030504040204" pitchFamily="34" charset="0"/>
                <a:cs typeface="Tahoma" panose="020B0604030504040204" pitchFamily="34" charset="0"/>
              </a:rPr>
              <a:t>Không. </a:t>
            </a:r>
            <a:r>
              <a:rPr lang="vi-VN" sz="2800" b="1">
                <a:solidFill>
                  <a:srgbClr val="48B2A5"/>
                </a:solidFill>
                <a:latin typeface="Tahoma" panose="020B0604030504040204" pitchFamily="34" charset="0"/>
                <a:ea typeface="Tahoma" panose="020B0604030504040204" pitchFamily="34" charset="0"/>
                <a:cs typeface="Tahoma" panose="020B0604030504040204" pitchFamily="34" charset="0"/>
              </a:rPr>
              <a:t>Vì phần lớn nước trên bề mặt Trái Đất là nước mặn, không dùng để ăn uống, tắm giặt và sản xuất được.</a:t>
            </a:r>
            <a:endParaRPr lang="en-US" sz="2800" b="1">
              <a:solidFill>
                <a:srgbClr val="48B2A5"/>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Right Arrow 3"/>
          <p:cNvSpPr/>
          <p:nvPr/>
        </p:nvSpPr>
        <p:spPr>
          <a:xfrm>
            <a:off x="800100" y="2844800"/>
            <a:ext cx="444500"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1B5872-93D1-4C69-B73C-0D5E8B4777DE}"/>
              </a:ext>
            </a:extLst>
          </p:cNvPr>
          <p:cNvPicPr>
            <a:picLocks noChangeAspect="1"/>
          </p:cNvPicPr>
          <p:nvPr/>
        </p:nvPicPr>
        <p:blipFill>
          <a:blip r:embed="rId2"/>
          <a:stretch>
            <a:fillRect/>
          </a:stretch>
        </p:blipFill>
        <p:spPr>
          <a:xfrm>
            <a:off x="0" y="1009049"/>
            <a:ext cx="1490663" cy="1490663"/>
          </a:xfrm>
          <a:prstGeom prst="rect">
            <a:avLst/>
          </a:prstGeom>
        </p:spPr>
      </p:pic>
    </p:spTree>
    <p:extLst>
      <p:ext uri="{BB962C8B-B14F-4D97-AF65-F5344CB8AC3E}">
        <p14:creationId xmlns:p14="http://schemas.microsoft.com/office/powerpoint/2010/main" val="109335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856185"/>
            <a:ext cx="6388100" cy="1126462"/>
          </a:xfrm>
          <a:prstGeom prst="rect">
            <a:avLst/>
          </a:prstGeom>
        </p:spPr>
        <p:txBody>
          <a:bodyPr wrap="square">
            <a:spAutoFit/>
          </a:bodyPr>
          <a:lstStyle/>
          <a:p>
            <a:pPr marL="13970" lvl="0" indent="-13970" algn="just">
              <a:lnSpc>
                <a:spcPct val="120000"/>
              </a:lnSpc>
            </a:pPr>
            <a:r>
              <a:rPr kumimoji="0" lang="en-US" sz="2800" b="1" i="0" u="none" strike="noStrike" kern="1200" cap="none" spc="0" normalizeH="0" baseline="0" noProof="0" smtClean="0">
                <a:ln>
                  <a:noFill/>
                </a:ln>
                <a:solidFill>
                  <a:srgbClr val="E60044"/>
                </a:solidFill>
                <a:effectLst/>
                <a:uLnTx/>
                <a:uFillTx/>
                <a:latin typeface="Tahoma" panose="020B0604030504040204" pitchFamily="34" charset="0"/>
                <a:ea typeface="Tahoma" panose="020B0604030504040204" pitchFamily="34" charset="0"/>
                <a:cs typeface="Tahoma" panose="020B0604030504040204" pitchFamily="34" charset="0"/>
              </a:rPr>
              <a:t>2. </a:t>
            </a:r>
            <a:r>
              <a:rPr lang="vi-VN" sz="2800" b="1">
                <a:solidFill>
                  <a:srgbClr val="E60044"/>
                </a:solidFill>
                <a:latin typeface="Tahoma" panose="020B0604030504040204" pitchFamily="34" charset="0"/>
                <a:ea typeface="Tahoma" panose="020B0604030504040204" pitchFamily="34" charset="0"/>
                <a:cs typeface="Tahoma" panose="020B0604030504040204" pitchFamily="34" charset="0"/>
              </a:rPr>
              <a:t>Trung bình, một người cần bao nhiêu lít nước mỗi ngày?</a:t>
            </a:r>
            <a:endParaRPr kumimoji="0" lang="en-US" sz="2800" b="1" i="0" u="none" strike="noStrike" kern="1200" cap="none" spc="0" normalizeH="0" baseline="0" noProof="0">
              <a:ln>
                <a:noFill/>
              </a:ln>
              <a:solidFill>
                <a:srgbClr val="E6004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850900" y="2405585"/>
            <a:ext cx="8407400" cy="609398"/>
          </a:xfrm>
          <a:prstGeom prst="rect">
            <a:avLst/>
          </a:prstGeom>
        </p:spPr>
        <p:txBody>
          <a:bodyPr wrap="square">
            <a:spAutoFit/>
          </a:bodyPr>
          <a:lstStyle/>
          <a:p>
            <a:pPr marL="13970" lvl="0" indent="-13970" algn="just">
              <a:lnSpc>
                <a:spcPct val="120000"/>
              </a:lnSpc>
            </a:pPr>
            <a:r>
              <a:rPr lang="vi-VN" sz="2800" b="1">
                <a:solidFill>
                  <a:srgbClr val="00B050"/>
                </a:solidFill>
                <a:latin typeface="Tahoma" panose="020B0604030504040204" pitchFamily="34" charset="0"/>
                <a:ea typeface="Tahoma" panose="020B0604030504040204" pitchFamily="34" charset="0"/>
                <a:cs typeface="Tahoma" panose="020B0604030504040204" pitchFamily="34" charset="0"/>
              </a:rPr>
              <a:t>Mỗi ngày, một người dùng hết 4 150 lít nước.</a:t>
            </a:r>
            <a:endPar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ight Arrow 3"/>
          <p:cNvSpPr/>
          <p:nvPr/>
        </p:nvSpPr>
        <p:spPr>
          <a:xfrm>
            <a:off x="317500" y="2527300"/>
            <a:ext cx="444500"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83853053-613D-461B-9A76-92C505B14838}"/>
              </a:ext>
            </a:extLst>
          </p:cNvPr>
          <p:cNvGrpSpPr/>
          <p:nvPr/>
        </p:nvGrpSpPr>
        <p:grpSpPr>
          <a:xfrm>
            <a:off x="201613" y="3684589"/>
            <a:ext cx="1792288" cy="1538288"/>
            <a:chOff x="201613" y="3684589"/>
            <a:chExt cx="1792288" cy="1538288"/>
          </a:xfrm>
        </p:grpSpPr>
        <p:grpSp>
          <p:nvGrpSpPr>
            <p:cNvPr id="6" name="Group 5">
              <a:extLst>
                <a:ext uri="{FF2B5EF4-FFF2-40B4-BE49-F238E27FC236}">
                  <a16:creationId xmlns:a16="http://schemas.microsoft.com/office/drawing/2014/main" id="{7CB3AA27-269F-4966-915D-161CD0085C82}"/>
                </a:ext>
              </a:extLst>
            </p:cNvPr>
            <p:cNvGrpSpPr/>
            <p:nvPr/>
          </p:nvGrpSpPr>
          <p:grpSpPr>
            <a:xfrm>
              <a:off x="201613" y="3684589"/>
              <a:ext cx="1792288" cy="1538288"/>
              <a:chOff x="201613" y="3684589"/>
              <a:chExt cx="1792288" cy="1538288"/>
            </a:xfrm>
          </p:grpSpPr>
          <p:sp>
            <p:nvSpPr>
              <p:cNvPr id="8" name="Freeform 1708"/>
              <p:cNvSpPr>
                <a:spLocks/>
              </p:cNvSpPr>
              <p:nvPr/>
            </p:nvSpPr>
            <p:spPr bwMode="auto">
              <a:xfrm>
                <a:off x="894216" y="4479475"/>
                <a:ext cx="317500" cy="454026"/>
              </a:xfrm>
              <a:custGeom>
                <a:avLst/>
                <a:gdLst>
                  <a:gd name="T0" fmla="*/ 2 w 84"/>
                  <a:gd name="T1" fmla="*/ 28 h 120"/>
                  <a:gd name="T2" fmla="*/ 1 w 84"/>
                  <a:gd name="T3" fmla="*/ 15 h 120"/>
                  <a:gd name="T4" fmla="*/ 1 w 84"/>
                  <a:gd name="T5" fmla="*/ 6 h 120"/>
                  <a:gd name="T6" fmla="*/ 25 w 84"/>
                  <a:gd name="T7" fmla="*/ 1 h 120"/>
                  <a:gd name="T8" fmla="*/ 54 w 84"/>
                  <a:gd name="T9" fmla="*/ 2 h 120"/>
                  <a:gd name="T10" fmla="*/ 77 w 84"/>
                  <a:gd name="T11" fmla="*/ 2 h 120"/>
                  <a:gd name="T12" fmla="*/ 83 w 84"/>
                  <a:gd name="T13" fmla="*/ 6 h 120"/>
                  <a:gd name="T14" fmla="*/ 83 w 84"/>
                  <a:gd name="T15" fmla="*/ 18 h 120"/>
                  <a:gd name="T16" fmla="*/ 80 w 84"/>
                  <a:gd name="T17" fmla="*/ 56 h 120"/>
                  <a:gd name="T18" fmla="*/ 76 w 84"/>
                  <a:gd name="T19" fmla="*/ 91 h 120"/>
                  <a:gd name="T20" fmla="*/ 73 w 84"/>
                  <a:gd name="T21" fmla="*/ 113 h 120"/>
                  <a:gd name="T22" fmla="*/ 46 w 84"/>
                  <a:gd name="T23" fmla="*/ 115 h 120"/>
                  <a:gd name="T24" fmla="*/ 18 w 84"/>
                  <a:gd name="T25" fmla="*/ 120 h 120"/>
                  <a:gd name="T26" fmla="*/ 22 w 84"/>
                  <a:gd name="T27" fmla="*/ 102 h 120"/>
                  <a:gd name="T28" fmla="*/ 9 w 84"/>
                  <a:gd name="T29" fmla="*/ 94 h 120"/>
                  <a:gd name="T30" fmla="*/ 8 w 84"/>
                  <a:gd name="T31" fmla="*/ 84 h 120"/>
                  <a:gd name="T32" fmla="*/ 16 w 84"/>
                  <a:gd name="T33" fmla="*/ 74 h 120"/>
                  <a:gd name="T34" fmla="*/ 27 w 84"/>
                  <a:gd name="T35" fmla="*/ 51 h 120"/>
                  <a:gd name="T36" fmla="*/ 9 w 84"/>
                  <a:gd name="T37" fmla="*/ 24 h 120"/>
                  <a:gd name="T38" fmla="*/ 4 w 84"/>
                  <a:gd name="T39" fmla="*/ 2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20">
                    <a:moveTo>
                      <a:pt x="2" y="28"/>
                    </a:moveTo>
                    <a:cubicBezTo>
                      <a:pt x="1" y="25"/>
                      <a:pt x="1" y="19"/>
                      <a:pt x="1" y="15"/>
                    </a:cubicBezTo>
                    <a:cubicBezTo>
                      <a:pt x="1" y="12"/>
                      <a:pt x="0" y="8"/>
                      <a:pt x="1" y="6"/>
                    </a:cubicBezTo>
                    <a:cubicBezTo>
                      <a:pt x="4" y="0"/>
                      <a:pt x="18" y="1"/>
                      <a:pt x="25" y="1"/>
                    </a:cubicBezTo>
                    <a:cubicBezTo>
                      <a:pt x="35" y="1"/>
                      <a:pt x="44" y="1"/>
                      <a:pt x="54" y="2"/>
                    </a:cubicBezTo>
                    <a:cubicBezTo>
                      <a:pt x="61" y="2"/>
                      <a:pt x="69" y="1"/>
                      <a:pt x="77" y="2"/>
                    </a:cubicBezTo>
                    <a:cubicBezTo>
                      <a:pt x="81" y="2"/>
                      <a:pt x="83" y="2"/>
                      <a:pt x="83" y="6"/>
                    </a:cubicBezTo>
                    <a:cubicBezTo>
                      <a:pt x="84" y="10"/>
                      <a:pt x="83" y="14"/>
                      <a:pt x="83" y="18"/>
                    </a:cubicBezTo>
                    <a:cubicBezTo>
                      <a:pt x="83" y="31"/>
                      <a:pt x="81" y="43"/>
                      <a:pt x="80" y="56"/>
                    </a:cubicBezTo>
                    <a:cubicBezTo>
                      <a:pt x="79" y="68"/>
                      <a:pt x="78" y="79"/>
                      <a:pt x="76" y="91"/>
                    </a:cubicBezTo>
                    <a:cubicBezTo>
                      <a:pt x="75" y="98"/>
                      <a:pt x="74" y="105"/>
                      <a:pt x="73" y="113"/>
                    </a:cubicBezTo>
                    <a:cubicBezTo>
                      <a:pt x="64" y="114"/>
                      <a:pt x="55" y="115"/>
                      <a:pt x="46" y="115"/>
                    </a:cubicBezTo>
                    <a:cubicBezTo>
                      <a:pt x="36" y="115"/>
                      <a:pt x="27" y="119"/>
                      <a:pt x="18" y="120"/>
                    </a:cubicBezTo>
                    <a:cubicBezTo>
                      <a:pt x="18" y="114"/>
                      <a:pt x="22" y="108"/>
                      <a:pt x="22" y="102"/>
                    </a:cubicBezTo>
                    <a:cubicBezTo>
                      <a:pt x="22" y="95"/>
                      <a:pt x="15" y="91"/>
                      <a:pt x="9" y="94"/>
                    </a:cubicBezTo>
                    <a:cubicBezTo>
                      <a:pt x="10" y="90"/>
                      <a:pt x="8" y="87"/>
                      <a:pt x="8" y="84"/>
                    </a:cubicBezTo>
                    <a:cubicBezTo>
                      <a:pt x="9" y="81"/>
                      <a:pt x="14" y="77"/>
                      <a:pt x="16" y="74"/>
                    </a:cubicBezTo>
                    <a:cubicBezTo>
                      <a:pt x="20" y="67"/>
                      <a:pt x="25" y="59"/>
                      <a:pt x="27" y="51"/>
                    </a:cubicBezTo>
                    <a:cubicBezTo>
                      <a:pt x="30" y="40"/>
                      <a:pt x="25" y="16"/>
                      <a:pt x="9" y="24"/>
                    </a:cubicBezTo>
                    <a:cubicBezTo>
                      <a:pt x="7" y="25"/>
                      <a:pt x="6" y="27"/>
                      <a:pt x="4" y="28"/>
                    </a:cubicBezTo>
                  </a:path>
                </a:pathLst>
              </a:custGeom>
              <a:solidFill>
                <a:srgbClr val="48AA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grpSp>
            <p:nvGrpSpPr>
              <p:cNvPr id="9" name="Group 2310"/>
              <p:cNvGrpSpPr>
                <a:grpSpLocks/>
              </p:cNvGrpSpPr>
              <p:nvPr/>
            </p:nvGrpSpPr>
            <p:grpSpPr bwMode="auto">
              <a:xfrm>
                <a:off x="201613" y="3684589"/>
                <a:ext cx="1792288" cy="1538288"/>
                <a:chOff x="127" y="2321"/>
                <a:chExt cx="1129" cy="969"/>
              </a:xfrm>
            </p:grpSpPr>
            <p:sp>
              <p:nvSpPr>
                <p:cNvPr id="10" name="Freeform 2110"/>
                <p:cNvSpPr>
                  <a:spLocks/>
                </p:cNvSpPr>
                <p:nvPr/>
              </p:nvSpPr>
              <p:spPr bwMode="auto">
                <a:xfrm>
                  <a:off x="1247" y="2764"/>
                  <a:ext cx="4" cy="2"/>
                </a:xfrm>
                <a:custGeom>
                  <a:avLst/>
                  <a:gdLst>
                    <a:gd name="T0" fmla="*/ 0 w 2"/>
                    <a:gd name="T1" fmla="*/ 0 h 1"/>
                    <a:gd name="T2" fmla="*/ 0 w 2"/>
                    <a:gd name="T3" fmla="*/ 0 h 1"/>
                    <a:gd name="T4" fmla="*/ 2 w 2"/>
                    <a:gd name="T5" fmla="*/ 1 h 1"/>
                    <a:gd name="T6" fmla="*/ 1 w 2"/>
                    <a:gd name="T7" fmla="*/ 0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1" y="0"/>
                        <a:pt x="0" y="0"/>
                      </a:cubicBezTo>
                      <a:cubicBezTo>
                        <a:pt x="2" y="1"/>
                        <a:pt x="2" y="1"/>
                        <a:pt x="2" y="1"/>
                      </a:cubicBezTo>
                      <a:cubicBezTo>
                        <a:pt x="2" y="0"/>
                        <a:pt x="1" y="0"/>
                        <a:pt x="1" y="0"/>
                      </a:cubicBezTo>
                      <a:cubicBezTo>
                        <a:pt x="1" y="0"/>
                        <a:pt x="1" y="0"/>
                        <a:pt x="1" y="0"/>
                      </a:cubicBezTo>
                      <a:lnTo>
                        <a:pt x="0" y="0"/>
                      </a:ln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 name="Freeform 2111"/>
                <p:cNvSpPr>
                  <a:spLocks/>
                </p:cNvSpPr>
                <p:nvPr/>
              </p:nvSpPr>
              <p:spPr bwMode="auto">
                <a:xfrm>
                  <a:off x="1247" y="2754"/>
                  <a:ext cx="9" cy="10"/>
                </a:xfrm>
                <a:custGeom>
                  <a:avLst/>
                  <a:gdLst>
                    <a:gd name="T0" fmla="*/ 2 w 4"/>
                    <a:gd name="T1" fmla="*/ 4 h 4"/>
                    <a:gd name="T2" fmla="*/ 2 w 4"/>
                    <a:gd name="T3" fmla="*/ 3 h 4"/>
                    <a:gd name="T4" fmla="*/ 3 w 4"/>
                    <a:gd name="T5" fmla="*/ 4 h 4"/>
                    <a:gd name="T6" fmla="*/ 3 w 4"/>
                    <a:gd name="T7" fmla="*/ 3 h 4"/>
                    <a:gd name="T8" fmla="*/ 3 w 4"/>
                    <a:gd name="T9" fmla="*/ 3 h 4"/>
                    <a:gd name="T10" fmla="*/ 3 w 4"/>
                    <a:gd name="T11" fmla="*/ 3 h 4"/>
                    <a:gd name="T12" fmla="*/ 2 w 4"/>
                    <a:gd name="T13" fmla="*/ 3 h 4"/>
                    <a:gd name="T14" fmla="*/ 3 w 4"/>
                    <a:gd name="T15" fmla="*/ 3 h 4"/>
                    <a:gd name="T16" fmla="*/ 1 w 4"/>
                    <a:gd name="T17" fmla="*/ 3 h 4"/>
                    <a:gd name="T18" fmla="*/ 2 w 4"/>
                    <a:gd name="T19" fmla="*/ 2 h 4"/>
                    <a:gd name="T20" fmla="*/ 2 w 4"/>
                    <a:gd name="T21" fmla="*/ 2 h 4"/>
                    <a:gd name="T22" fmla="*/ 2 w 4"/>
                    <a:gd name="T23" fmla="*/ 2 h 4"/>
                    <a:gd name="T24" fmla="*/ 3 w 4"/>
                    <a:gd name="T25" fmla="*/ 2 h 4"/>
                    <a:gd name="T26" fmla="*/ 3 w 4"/>
                    <a:gd name="T27" fmla="*/ 2 h 4"/>
                    <a:gd name="T28" fmla="*/ 3 w 4"/>
                    <a:gd name="T29" fmla="*/ 2 h 4"/>
                    <a:gd name="T30" fmla="*/ 3 w 4"/>
                    <a:gd name="T31" fmla="*/ 1 h 4"/>
                    <a:gd name="T32" fmla="*/ 3 w 4"/>
                    <a:gd name="T33" fmla="*/ 1 h 4"/>
                    <a:gd name="T34" fmla="*/ 2 w 4"/>
                    <a:gd name="T35" fmla="*/ 1 h 4"/>
                    <a:gd name="T36" fmla="*/ 2 w 4"/>
                    <a:gd name="T37" fmla="*/ 1 h 4"/>
                    <a:gd name="T38" fmla="*/ 3 w 4"/>
                    <a:gd name="T39" fmla="*/ 1 h 4"/>
                    <a:gd name="T40" fmla="*/ 2 w 4"/>
                    <a:gd name="T41" fmla="*/ 1 h 4"/>
                    <a:gd name="T42" fmla="*/ 3 w 4"/>
                    <a:gd name="T43" fmla="*/ 1 h 4"/>
                    <a:gd name="T44" fmla="*/ 2 w 4"/>
                    <a:gd name="T45" fmla="*/ 1 h 4"/>
                    <a:gd name="T46" fmla="*/ 2 w 4"/>
                    <a:gd name="T47" fmla="*/ 1 h 4"/>
                    <a:gd name="T48" fmla="*/ 1 w 4"/>
                    <a:gd name="T49" fmla="*/ 1 h 4"/>
                    <a:gd name="T50" fmla="*/ 1 w 4"/>
                    <a:gd name="T51" fmla="*/ 1 h 4"/>
                    <a:gd name="T52" fmla="*/ 2 w 4"/>
                    <a:gd name="T53" fmla="*/ 2 h 4"/>
                    <a:gd name="T54" fmla="*/ 1 w 4"/>
                    <a:gd name="T55" fmla="*/ 2 h 4"/>
                    <a:gd name="T56" fmla="*/ 2 w 4"/>
                    <a:gd name="T57" fmla="*/ 2 h 4"/>
                    <a:gd name="T58" fmla="*/ 1 w 4"/>
                    <a:gd name="T59" fmla="*/ 2 h 4"/>
                    <a:gd name="T60" fmla="*/ 2 w 4"/>
                    <a:gd name="T61" fmla="*/ 2 h 4"/>
                    <a:gd name="T62" fmla="*/ 0 w 4"/>
                    <a:gd name="T63" fmla="*/ 2 h 4"/>
                    <a:gd name="T64" fmla="*/ 1 w 4"/>
                    <a:gd name="T65" fmla="*/ 3 h 4"/>
                    <a:gd name="T66" fmla="*/ 2 w 4"/>
                    <a:gd name="T67" fmla="*/ 3 h 4"/>
                    <a:gd name="T68" fmla="*/ 2 w 4"/>
                    <a:gd name="T69" fmla="*/ 4 h 4"/>
                    <a:gd name="T70" fmla="*/ 2 w 4"/>
                    <a:gd name="T71" fmla="*/ 4 h 4"/>
                    <a:gd name="T72" fmla="*/ 1 w 4"/>
                    <a:gd name="T73" fmla="*/ 4 h 4"/>
                    <a:gd name="T74" fmla="*/ 1 w 4"/>
                    <a:gd name="T75" fmla="*/ 4 h 4"/>
                    <a:gd name="T76" fmla="*/ 1 w 4"/>
                    <a:gd name="T77" fmla="*/ 4 h 4"/>
                    <a:gd name="T78" fmla="*/ 1 w 4"/>
                    <a:gd name="T79" fmla="*/ 4 h 4"/>
                    <a:gd name="T80" fmla="*/ 3 w 4"/>
                    <a:gd name="T81" fmla="*/ 4 h 4"/>
                    <a:gd name="T82" fmla="*/ 4 w 4"/>
                    <a:gd name="T83" fmla="*/ 4 h 4"/>
                    <a:gd name="T84" fmla="*/ 2 w 4"/>
                    <a:gd name="T8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 h="4">
                      <a:moveTo>
                        <a:pt x="2" y="4"/>
                      </a:moveTo>
                      <a:cubicBezTo>
                        <a:pt x="3" y="4"/>
                        <a:pt x="2" y="3"/>
                        <a:pt x="2" y="3"/>
                      </a:cubicBezTo>
                      <a:cubicBezTo>
                        <a:pt x="3" y="3"/>
                        <a:pt x="3" y="4"/>
                        <a:pt x="3" y="4"/>
                      </a:cubicBezTo>
                      <a:cubicBezTo>
                        <a:pt x="4" y="4"/>
                        <a:pt x="3" y="3"/>
                        <a:pt x="3" y="3"/>
                      </a:cubicBezTo>
                      <a:cubicBezTo>
                        <a:pt x="3" y="3"/>
                        <a:pt x="3" y="3"/>
                        <a:pt x="3" y="3"/>
                      </a:cubicBezTo>
                      <a:cubicBezTo>
                        <a:pt x="3" y="3"/>
                        <a:pt x="2" y="3"/>
                        <a:pt x="3" y="3"/>
                      </a:cubicBezTo>
                      <a:cubicBezTo>
                        <a:pt x="2" y="3"/>
                        <a:pt x="2" y="3"/>
                        <a:pt x="2" y="3"/>
                      </a:cubicBezTo>
                      <a:cubicBezTo>
                        <a:pt x="2" y="3"/>
                        <a:pt x="2" y="3"/>
                        <a:pt x="3" y="3"/>
                      </a:cubicBezTo>
                      <a:cubicBezTo>
                        <a:pt x="3" y="3"/>
                        <a:pt x="2" y="3"/>
                        <a:pt x="1" y="3"/>
                      </a:cubicBezTo>
                      <a:cubicBezTo>
                        <a:pt x="2" y="3"/>
                        <a:pt x="1" y="3"/>
                        <a:pt x="2" y="2"/>
                      </a:cubicBezTo>
                      <a:cubicBezTo>
                        <a:pt x="2" y="2"/>
                        <a:pt x="2" y="2"/>
                        <a:pt x="2" y="2"/>
                      </a:cubicBezTo>
                      <a:cubicBezTo>
                        <a:pt x="3" y="3"/>
                        <a:pt x="2" y="2"/>
                        <a:pt x="2" y="2"/>
                      </a:cubicBezTo>
                      <a:cubicBezTo>
                        <a:pt x="3" y="2"/>
                        <a:pt x="3" y="2"/>
                        <a:pt x="3" y="2"/>
                      </a:cubicBezTo>
                      <a:cubicBezTo>
                        <a:pt x="3" y="2"/>
                        <a:pt x="2" y="2"/>
                        <a:pt x="3" y="2"/>
                      </a:cubicBezTo>
                      <a:cubicBezTo>
                        <a:pt x="3" y="2"/>
                        <a:pt x="3" y="2"/>
                        <a:pt x="3" y="2"/>
                      </a:cubicBezTo>
                      <a:cubicBezTo>
                        <a:pt x="3" y="2"/>
                        <a:pt x="3" y="2"/>
                        <a:pt x="3" y="1"/>
                      </a:cubicBezTo>
                      <a:cubicBezTo>
                        <a:pt x="3" y="1"/>
                        <a:pt x="3" y="1"/>
                        <a:pt x="3" y="1"/>
                      </a:cubicBezTo>
                      <a:cubicBezTo>
                        <a:pt x="3" y="1"/>
                        <a:pt x="3" y="2"/>
                        <a:pt x="2" y="1"/>
                      </a:cubicBezTo>
                      <a:cubicBezTo>
                        <a:pt x="3" y="1"/>
                        <a:pt x="1" y="1"/>
                        <a:pt x="2" y="1"/>
                      </a:cubicBezTo>
                      <a:cubicBezTo>
                        <a:pt x="2" y="1"/>
                        <a:pt x="2" y="1"/>
                        <a:pt x="3" y="1"/>
                      </a:cubicBezTo>
                      <a:cubicBezTo>
                        <a:pt x="2" y="1"/>
                        <a:pt x="3" y="1"/>
                        <a:pt x="2" y="1"/>
                      </a:cubicBezTo>
                      <a:cubicBezTo>
                        <a:pt x="3" y="1"/>
                        <a:pt x="2" y="1"/>
                        <a:pt x="3" y="1"/>
                      </a:cubicBezTo>
                      <a:cubicBezTo>
                        <a:pt x="2" y="1"/>
                        <a:pt x="2" y="1"/>
                        <a:pt x="2" y="1"/>
                      </a:cubicBezTo>
                      <a:cubicBezTo>
                        <a:pt x="2" y="1"/>
                        <a:pt x="2" y="1"/>
                        <a:pt x="2" y="1"/>
                      </a:cubicBezTo>
                      <a:cubicBezTo>
                        <a:pt x="2" y="1"/>
                        <a:pt x="1" y="0"/>
                        <a:pt x="1" y="1"/>
                      </a:cubicBezTo>
                      <a:cubicBezTo>
                        <a:pt x="1" y="1"/>
                        <a:pt x="1" y="1"/>
                        <a:pt x="1" y="1"/>
                      </a:cubicBezTo>
                      <a:cubicBezTo>
                        <a:pt x="2" y="2"/>
                        <a:pt x="1" y="2"/>
                        <a:pt x="2" y="2"/>
                      </a:cubicBezTo>
                      <a:cubicBezTo>
                        <a:pt x="1" y="2"/>
                        <a:pt x="1" y="2"/>
                        <a:pt x="1" y="2"/>
                      </a:cubicBezTo>
                      <a:cubicBezTo>
                        <a:pt x="1" y="2"/>
                        <a:pt x="1" y="2"/>
                        <a:pt x="2" y="2"/>
                      </a:cubicBezTo>
                      <a:cubicBezTo>
                        <a:pt x="2" y="2"/>
                        <a:pt x="1" y="2"/>
                        <a:pt x="1" y="2"/>
                      </a:cubicBezTo>
                      <a:cubicBezTo>
                        <a:pt x="1" y="2"/>
                        <a:pt x="1" y="2"/>
                        <a:pt x="2" y="2"/>
                      </a:cubicBezTo>
                      <a:cubicBezTo>
                        <a:pt x="0" y="2"/>
                        <a:pt x="0" y="2"/>
                        <a:pt x="0" y="2"/>
                      </a:cubicBezTo>
                      <a:cubicBezTo>
                        <a:pt x="1" y="2"/>
                        <a:pt x="2" y="3"/>
                        <a:pt x="1" y="3"/>
                      </a:cubicBezTo>
                      <a:cubicBezTo>
                        <a:pt x="2" y="3"/>
                        <a:pt x="2" y="3"/>
                        <a:pt x="2" y="3"/>
                      </a:cubicBezTo>
                      <a:cubicBezTo>
                        <a:pt x="1" y="4"/>
                        <a:pt x="3" y="4"/>
                        <a:pt x="2" y="4"/>
                      </a:cubicBezTo>
                      <a:cubicBezTo>
                        <a:pt x="2" y="4"/>
                        <a:pt x="2" y="4"/>
                        <a:pt x="2" y="4"/>
                      </a:cubicBezTo>
                      <a:cubicBezTo>
                        <a:pt x="2" y="4"/>
                        <a:pt x="1" y="4"/>
                        <a:pt x="1" y="4"/>
                      </a:cubicBezTo>
                      <a:cubicBezTo>
                        <a:pt x="1" y="4"/>
                        <a:pt x="1" y="4"/>
                        <a:pt x="1" y="4"/>
                      </a:cubicBezTo>
                      <a:cubicBezTo>
                        <a:pt x="1" y="4"/>
                        <a:pt x="1" y="4"/>
                        <a:pt x="1" y="4"/>
                      </a:cubicBezTo>
                      <a:cubicBezTo>
                        <a:pt x="2" y="4"/>
                        <a:pt x="1" y="4"/>
                        <a:pt x="1" y="4"/>
                      </a:cubicBezTo>
                      <a:cubicBezTo>
                        <a:pt x="2" y="4"/>
                        <a:pt x="2" y="4"/>
                        <a:pt x="3" y="4"/>
                      </a:cubicBezTo>
                      <a:cubicBezTo>
                        <a:pt x="1" y="4"/>
                        <a:pt x="4" y="4"/>
                        <a:pt x="4" y="4"/>
                      </a:cubicBezTo>
                      <a:lnTo>
                        <a:pt x="2" y="4"/>
                      </a:ln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 name="Freeform 2112"/>
                <p:cNvSpPr>
                  <a:spLocks/>
                </p:cNvSpPr>
                <p:nvPr/>
              </p:nvSpPr>
              <p:spPr bwMode="auto">
                <a:xfrm>
                  <a:off x="1247" y="2764"/>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 name="Freeform 2113"/>
                <p:cNvSpPr>
                  <a:spLocks/>
                </p:cNvSpPr>
                <p:nvPr/>
              </p:nvSpPr>
              <p:spPr bwMode="auto">
                <a:xfrm>
                  <a:off x="1251" y="2754"/>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 name="Rectangle 2114"/>
                <p:cNvSpPr>
                  <a:spLocks noChangeArrowheads="1"/>
                </p:cNvSpPr>
                <p:nvPr/>
              </p:nvSpPr>
              <p:spPr bwMode="auto">
                <a:xfrm>
                  <a:off x="1249" y="2764"/>
                  <a:ext cx="1" cy="1"/>
                </a:xfrm>
                <a:prstGeom prst="rect">
                  <a:avLst/>
                </a:prstGeom>
                <a:solidFill>
                  <a:srgbClr val="C2EF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 name="Freeform 2115"/>
                <p:cNvSpPr>
                  <a:spLocks/>
                </p:cNvSpPr>
                <p:nvPr/>
              </p:nvSpPr>
              <p:spPr bwMode="auto">
                <a:xfrm>
                  <a:off x="1251" y="2764"/>
                  <a:ext cx="3"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 name="Freeform 2116"/>
                <p:cNvSpPr>
                  <a:spLocks/>
                </p:cNvSpPr>
                <p:nvPr/>
              </p:nvSpPr>
              <p:spPr bwMode="auto">
                <a:xfrm>
                  <a:off x="1254" y="275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 name="Freeform 2117"/>
                <p:cNvSpPr>
                  <a:spLocks/>
                </p:cNvSpPr>
                <p:nvPr/>
              </p:nvSpPr>
              <p:spPr bwMode="auto">
                <a:xfrm>
                  <a:off x="1254" y="275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 name="Freeform 2118"/>
                <p:cNvSpPr>
                  <a:spLocks/>
                </p:cNvSpPr>
                <p:nvPr/>
              </p:nvSpPr>
              <p:spPr bwMode="auto">
                <a:xfrm>
                  <a:off x="1244" y="2740"/>
                  <a:ext cx="12" cy="14"/>
                </a:xfrm>
                <a:custGeom>
                  <a:avLst/>
                  <a:gdLst>
                    <a:gd name="T0" fmla="*/ 3 w 5"/>
                    <a:gd name="T1" fmla="*/ 0 h 6"/>
                    <a:gd name="T2" fmla="*/ 2 w 5"/>
                    <a:gd name="T3" fmla="*/ 0 h 6"/>
                    <a:gd name="T4" fmla="*/ 2 w 5"/>
                    <a:gd name="T5" fmla="*/ 0 h 6"/>
                    <a:gd name="T6" fmla="*/ 2 w 5"/>
                    <a:gd name="T7" fmla="*/ 1 h 6"/>
                    <a:gd name="T8" fmla="*/ 2 w 5"/>
                    <a:gd name="T9" fmla="*/ 1 h 6"/>
                    <a:gd name="T10" fmla="*/ 2 w 5"/>
                    <a:gd name="T11" fmla="*/ 2 h 6"/>
                    <a:gd name="T12" fmla="*/ 3 w 5"/>
                    <a:gd name="T13" fmla="*/ 2 h 6"/>
                    <a:gd name="T14" fmla="*/ 2 w 5"/>
                    <a:gd name="T15" fmla="*/ 3 h 6"/>
                    <a:gd name="T16" fmla="*/ 2 w 5"/>
                    <a:gd name="T17" fmla="*/ 3 h 6"/>
                    <a:gd name="T18" fmla="*/ 4 w 5"/>
                    <a:gd name="T19" fmla="*/ 3 h 6"/>
                    <a:gd name="T20" fmla="*/ 4 w 5"/>
                    <a:gd name="T21" fmla="*/ 4 h 6"/>
                    <a:gd name="T22" fmla="*/ 3 w 5"/>
                    <a:gd name="T23" fmla="*/ 4 h 6"/>
                    <a:gd name="T24" fmla="*/ 3 w 5"/>
                    <a:gd name="T25" fmla="*/ 4 h 6"/>
                    <a:gd name="T26" fmla="*/ 2 w 5"/>
                    <a:gd name="T27" fmla="*/ 5 h 6"/>
                    <a:gd name="T28" fmla="*/ 3 w 5"/>
                    <a:gd name="T29" fmla="*/ 5 h 6"/>
                    <a:gd name="T30" fmla="*/ 3 w 5"/>
                    <a:gd name="T31" fmla="*/ 5 h 6"/>
                    <a:gd name="T32" fmla="*/ 3 w 5"/>
                    <a:gd name="T33" fmla="*/ 5 h 6"/>
                    <a:gd name="T34" fmla="*/ 3 w 5"/>
                    <a:gd name="T35" fmla="*/ 6 h 6"/>
                    <a:gd name="T36" fmla="*/ 3 w 5"/>
                    <a:gd name="T37" fmla="*/ 6 h 6"/>
                    <a:gd name="T38" fmla="*/ 3 w 5"/>
                    <a:gd name="T39" fmla="*/ 6 h 6"/>
                    <a:gd name="T40" fmla="*/ 2 w 5"/>
                    <a:gd name="T41" fmla="*/ 6 h 6"/>
                    <a:gd name="T42" fmla="*/ 4 w 5"/>
                    <a:gd name="T43" fmla="*/ 6 h 6"/>
                    <a:gd name="T44" fmla="*/ 5 w 5"/>
                    <a:gd name="T45" fmla="*/ 6 h 6"/>
                    <a:gd name="T46" fmla="*/ 4 w 5"/>
                    <a:gd name="T47" fmla="*/ 6 h 6"/>
                    <a:gd name="T48" fmla="*/ 5 w 5"/>
                    <a:gd name="T49" fmla="*/ 5 h 6"/>
                    <a:gd name="T50" fmla="*/ 5 w 5"/>
                    <a:gd name="T51" fmla="*/ 5 h 6"/>
                    <a:gd name="T52" fmla="*/ 4 w 5"/>
                    <a:gd name="T53" fmla="*/ 5 h 6"/>
                    <a:gd name="T54" fmla="*/ 5 w 5"/>
                    <a:gd name="T55" fmla="*/ 5 h 6"/>
                    <a:gd name="T56" fmla="*/ 5 w 5"/>
                    <a:gd name="T57" fmla="*/ 4 h 6"/>
                    <a:gd name="T58" fmla="*/ 4 w 5"/>
                    <a:gd name="T59" fmla="*/ 4 h 6"/>
                    <a:gd name="T60" fmla="*/ 4 w 5"/>
                    <a:gd name="T61" fmla="*/ 4 h 6"/>
                    <a:gd name="T62" fmla="*/ 5 w 5"/>
                    <a:gd name="T63" fmla="*/ 4 h 6"/>
                    <a:gd name="T64" fmla="*/ 5 w 5"/>
                    <a:gd name="T65" fmla="*/ 3 h 6"/>
                    <a:gd name="T66" fmla="*/ 4 w 5"/>
                    <a:gd name="T67" fmla="*/ 3 h 6"/>
                    <a:gd name="T68" fmla="*/ 4 w 5"/>
                    <a:gd name="T69" fmla="*/ 3 h 6"/>
                    <a:gd name="T70" fmla="*/ 3 w 5"/>
                    <a:gd name="T71" fmla="*/ 2 h 6"/>
                    <a:gd name="T72" fmla="*/ 4 w 5"/>
                    <a:gd name="T73" fmla="*/ 2 h 6"/>
                    <a:gd name="T74" fmla="*/ 3 w 5"/>
                    <a:gd name="T75" fmla="*/ 1 h 6"/>
                    <a:gd name="T76" fmla="*/ 2 w 5"/>
                    <a:gd name="T77" fmla="*/ 1 h 6"/>
                    <a:gd name="T78" fmla="*/ 4 w 5"/>
                    <a:gd name="T7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6">
                      <a:moveTo>
                        <a:pt x="4" y="1"/>
                      </a:moveTo>
                      <a:cubicBezTo>
                        <a:pt x="4" y="1"/>
                        <a:pt x="4" y="0"/>
                        <a:pt x="3" y="0"/>
                      </a:cubicBezTo>
                      <a:cubicBezTo>
                        <a:pt x="4" y="0"/>
                        <a:pt x="4" y="0"/>
                        <a:pt x="4" y="0"/>
                      </a:cubicBezTo>
                      <a:cubicBezTo>
                        <a:pt x="3" y="0"/>
                        <a:pt x="3" y="0"/>
                        <a:pt x="2" y="0"/>
                      </a:cubicBezTo>
                      <a:cubicBezTo>
                        <a:pt x="3" y="0"/>
                        <a:pt x="3" y="0"/>
                        <a:pt x="3" y="0"/>
                      </a:cubicBezTo>
                      <a:cubicBezTo>
                        <a:pt x="3" y="0"/>
                        <a:pt x="2" y="0"/>
                        <a:pt x="2" y="0"/>
                      </a:cubicBezTo>
                      <a:cubicBezTo>
                        <a:pt x="2" y="0"/>
                        <a:pt x="3" y="1"/>
                        <a:pt x="3" y="1"/>
                      </a:cubicBezTo>
                      <a:cubicBezTo>
                        <a:pt x="3" y="1"/>
                        <a:pt x="2" y="1"/>
                        <a:pt x="2" y="1"/>
                      </a:cubicBezTo>
                      <a:cubicBezTo>
                        <a:pt x="2" y="1"/>
                        <a:pt x="3" y="1"/>
                        <a:pt x="3" y="1"/>
                      </a:cubicBezTo>
                      <a:cubicBezTo>
                        <a:pt x="0" y="0"/>
                        <a:pt x="4" y="1"/>
                        <a:pt x="2" y="1"/>
                      </a:cubicBezTo>
                      <a:cubicBezTo>
                        <a:pt x="2" y="1"/>
                        <a:pt x="2" y="2"/>
                        <a:pt x="3" y="2"/>
                      </a:cubicBezTo>
                      <a:cubicBezTo>
                        <a:pt x="2" y="2"/>
                        <a:pt x="3" y="2"/>
                        <a:pt x="2" y="2"/>
                      </a:cubicBezTo>
                      <a:cubicBezTo>
                        <a:pt x="3" y="2"/>
                        <a:pt x="1" y="2"/>
                        <a:pt x="3" y="2"/>
                      </a:cubicBezTo>
                      <a:cubicBezTo>
                        <a:pt x="2" y="2"/>
                        <a:pt x="3" y="2"/>
                        <a:pt x="3" y="2"/>
                      </a:cubicBezTo>
                      <a:cubicBezTo>
                        <a:pt x="2" y="2"/>
                        <a:pt x="2" y="2"/>
                        <a:pt x="2" y="2"/>
                      </a:cubicBezTo>
                      <a:cubicBezTo>
                        <a:pt x="2" y="2"/>
                        <a:pt x="3" y="3"/>
                        <a:pt x="2" y="3"/>
                      </a:cubicBezTo>
                      <a:cubicBezTo>
                        <a:pt x="2" y="3"/>
                        <a:pt x="3" y="3"/>
                        <a:pt x="3" y="3"/>
                      </a:cubicBezTo>
                      <a:cubicBezTo>
                        <a:pt x="3" y="3"/>
                        <a:pt x="3" y="3"/>
                        <a:pt x="2" y="3"/>
                      </a:cubicBezTo>
                      <a:cubicBezTo>
                        <a:pt x="3" y="3"/>
                        <a:pt x="2" y="3"/>
                        <a:pt x="3" y="3"/>
                      </a:cubicBezTo>
                      <a:cubicBezTo>
                        <a:pt x="3" y="3"/>
                        <a:pt x="3" y="3"/>
                        <a:pt x="4" y="3"/>
                      </a:cubicBezTo>
                      <a:cubicBezTo>
                        <a:pt x="3" y="3"/>
                        <a:pt x="4" y="3"/>
                        <a:pt x="4" y="4"/>
                      </a:cubicBezTo>
                      <a:cubicBezTo>
                        <a:pt x="3" y="4"/>
                        <a:pt x="4" y="4"/>
                        <a:pt x="4" y="4"/>
                      </a:cubicBezTo>
                      <a:cubicBezTo>
                        <a:pt x="3" y="3"/>
                        <a:pt x="3" y="3"/>
                        <a:pt x="2" y="3"/>
                      </a:cubicBezTo>
                      <a:cubicBezTo>
                        <a:pt x="2" y="3"/>
                        <a:pt x="2" y="3"/>
                        <a:pt x="3" y="4"/>
                      </a:cubicBezTo>
                      <a:cubicBezTo>
                        <a:pt x="2" y="4"/>
                        <a:pt x="2" y="4"/>
                        <a:pt x="2" y="4"/>
                      </a:cubicBezTo>
                      <a:cubicBezTo>
                        <a:pt x="2" y="4"/>
                        <a:pt x="3" y="4"/>
                        <a:pt x="3" y="4"/>
                      </a:cubicBezTo>
                      <a:cubicBezTo>
                        <a:pt x="2" y="4"/>
                        <a:pt x="2" y="4"/>
                        <a:pt x="2" y="4"/>
                      </a:cubicBezTo>
                      <a:cubicBezTo>
                        <a:pt x="3" y="4"/>
                        <a:pt x="2" y="4"/>
                        <a:pt x="2" y="5"/>
                      </a:cubicBezTo>
                      <a:cubicBezTo>
                        <a:pt x="3" y="5"/>
                        <a:pt x="3" y="5"/>
                        <a:pt x="3" y="5"/>
                      </a:cubicBezTo>
                      <a:cubicBezTo>
                        <a:pt x="2" y="4"/>
                        <a:pt x="4" y="5"/>
                        <a:pt x="3" y="5"/>
                      </a:cubicBezTo>
                      <a:cubicBezTo>
                        <a:pt x="4" y="5"/>
                        <a:pt x="4" y="5"/>
                        <a:pt x="4" y="5"/>
                      </a:cubicBezTo>
                      <a:cubicBezTo>
                        <a:pt x="3" y="5"/>
                        <a:pt x="3" y="5"/>
                        <a:pt x="3" y="5"/>
                      </a:cubicBezTo>
                      <a:cubicBezTo>
                        <a:pt x="4" y="5"/>
                        <a:pt x="3" y="5"/>
                        <a:pt x="2" y="5"/>
                      </a:cubicBezTo>
                      <a:cubicBezTo>
                        <a:pt x="3" y="5"/>
                        <a:pt x="2" y="5"/>
                        <a:pt x="3" y="5"/>
                      </a:cubicBezTo>
                      <a:cubicBezTo>
                        <a:pt x="2" y="5"/>
                        <a:pt x="2" y="5"/>
                        <a:pt x="2" y="5"/>
                      </a:cubicBezTo>
                      <a:cubicBezTo>
                        <a:pt x="2" y="5"/>
                        <a:pt x="4" y="5"/>
                        <a:pt x="3" y="6"/>
                      </a:cubicBezTo>
                      <a:cubicBezTo>
                        <a:pt x="2" y="5"/>
                        <a:pt x="2" y="5"/>
                        <a:pt x="2" y="5"/>
                      </a:cubicBezTo>
                      <a:cubicBezTo>
                        <a:pt x="2" y="6"/>
                        <a:pt x="1" y="6"/>
                        <a:pt x="3" y="6"/>
                      </a:cubicBezTo>
                      <a:cubicBezTo>
                        <a:pt x="3" y="6"/>
                        <a:pt x="4" y="6"/>
                        <a:pt x="4" y="6"/>
                      </a:cubicBezTo>
                      <a:cubicBezTo>
                        <a:pt x="4" y="6"/>
                        <a:pt x="3" y="6"/>
                        <a:pt x="3" y="6"/>
                      </a:cubicBezTo>
                      <a:cubicBezTo>
                        <a:pt x="4" y="6"/>
                        <a:pt x="4" y="6"/>
                        <a:pt x="4" y="6"/>
                      </a:cubicBezTo>
                      <a:cubicBezTo>
                        <a:pt x="2" y="6"/>
                        <a:pt x="2" y="6"/>
                        <a:pt x="2" y="6"/>
                      </a:cubicBezTo>
                      <a:cubicBezTo>
                        <a:pt x="2" y="6"/>
                        <a:pt x="3" y="6"/>
                        <a:pt x="3" y="6"/>
                      </a:cubicBezTo>
                      <a:cubicBezTo>
                        <a:pt x="4" y="6"/>
                        <a:pt x="4" y="6"/>
                        <a:pt x="4" y="6"/>
                      </a:cubicBezTo>
                      <a:cubicBezTo>
                        <a:pt x="4" y="6"/>
                        <a:pt x="4" y="6"/>
                        <a:pt x="4" y="6"/>
                      </a:cubicBezTo>
                      <a:cubicBezTo>
                        <a:pt x="5" y="6"/>
                        <a:pt x="5" y="6"/>
                        <a:pt x="5" y="6"/>
                      </a:cubicBezTo>
                      <a:cubicBezTo>
                        <a:pt x="4" y="6"/>
                        <a:pt x="5" y="6"/>
                        <a:pt x="5" y="5"/>
                      </a:cubicBezTo>
                      <a:cubicBezTo>
                        <a:pt x="4" y="6"/>
                        <a:pt x="4" y="6"/>
                        <a:pt x="4" y="6"/>
                      </a:cubicBezTo>
                      <a:cubicBezTo>
                        <a:pt x="4" y="5"/>
                        <a:pt x="4" y="5"/>
                        <a:pt x="4" y="5"/>
                      </a:cubicBezTo>
                      <a:cubicBezTo>
                        <a:pt x="4" y="5"/>
                        <a:pt x="4" y="5"/>
                        <a:pt x="5" y="5"/>
                      </a:cubicBezTo>
                      <a:cubicBezTo>
                        <a:pt x="4" y="5"/>
                        <a:pt x="3" y="5"/>
                        <a:pt x="3" y="5"/>
                      </a:cubicBezTo>
                      <a:cubicBezTo>
                        <a:pt x="4" y="5"/>
                        <a:pt x="4" y="5"/>
                        <a:pt x="5" y="5"/>
                      </a:cubicBezTo>
                      <a:cubicBezTo>
                        <a:pt x="4" y="5"/>
                        <a:pt x="4" y="5"/>
                        <a:pt x="4" y="5"/>
                      </a:cubicBezTo>
                      <a:cubicBezTo>
                        <a:pt x="4" y="5"/>
                        <a:pt x="4" y="4"/>
                        <a:pt x="4" y="5"/>
                      </a:cubicBezTo>
                      <a:cubicBezTo>
                        <a:pt x="5" y="5"/>
                        <a:pt x="5" y="5"/>
                        <a:pt x="5" y="5"/>
                      </a:cubicBezTo>
                      <a:cubicBezTo>
                        <a:pt x="5" y="5"/>
                        <a:pt x="5" y="5"/>
                        <a:pt x="5" y="5"/>
                      </a:cubicBezTo>
                      <a:cubicBezTo>
                        <a:pt x="5" y="5"/>
                        <a:pt x="5" y="5"/>
                        <a:pt x="5" y="5"/>
                      </a:cubicBezTo>
                      <a:cubicBezTo>
                        <a:pt x="5" y="5"/>
                        <a:pt x="4" y="4"/>
                        <a:pt x="5" y="4"/>
                      </a:cubicBezTo>
                      <a:cubicBezTo>
                        <a:pt x="5" y="4"/>
                        <a:pt x="5" y="4"/>
                        <a:pt x="5" y="5"/>
                      </a:cubicBezTo>
                      <a:cubicBezTo>
                        <a:pt x="5" y="4"/>
                        <a:pt x="4" y="4"/>
                        <a:pt x="4" y="4"/>
                      </a:cubicBezTo>
                      <a:cubicBezTo>
                        <a:pt x="4" y="4"/>
                        <a:pt x="4" y="4"/>
                        <a:pt x="3" y="4"/>
                      </a:cubicBezTo>
                      <a:cubicBezTo>
                        <a:pt x="3" y="4"/>
                        <a:pt x="4" y="4"/>
                        <a:pt x="4" y="4"/>
                      </a:cubicBezTo>
                      <a:cubicBezTo>
                        <a:pt x="3" y="4"/>
                        <a:pt x="4" y="4"/>
                        <a:pt x="4" y="4"/>
                      </a:cubicBezTo>
                      <a:cubicBezTo>
                        <a:pt x="5" y="4"/>
                        <a:pt x="4" y="4"/>
                        <a:pt x="5" y="4"/>
                      </a:cubicBezTo>
                      <a:cubicBezTo>
                        <a:pt x="5" y="4"/>
                        <a:pt x="4" y="4"/>
                        <a:pt x="4" y="3"/>
                      </a:cubicBezTo>
                      <a:cubicBezTo>
                        <a:pt x="5" y="3"/>
                        <a:pt x="5" y="3"/>
                        <a:pt x="5" y="3"/>
                      </a:cubicBezTo>
                      <a:cubicBezTo>
                        <a:pt x="5" y="3"/>
                        <a:pt x="4" y="3"/>
                        <a:pt x="5" y="3"/>
                      </a:cubicBezTo>
                      <a:cubicBezTo>
                        <a:pt x="4" y="3"/>
                        <a:pt x="4" y="3"/>
                        <a:pt x="4" y="3"/>
                      </a:cubicBezTo>
                      <a:cubicBezTo>
                        <a:pt x="4" y="3"/>
                        <a:pt x="4" y="3"/>
                        <a:pt x="5" y="3"/>
                      </a:cubicBezTo>
                      <a:cubicBezTo>
                        <a:pt x="4" y="3"/>
                        <a:pt x="4" y="3"/>
                        <a:pt x="4" y="3"/>
                      </a:cubicBezTo>
                      <a:cubicBezTo>
                        <a:pt x="5" y="3"/>
                        <a:pt x="4" y="2"/>
                        <a:pt x="3" y="2"/>
                      </a:cubicBezTo>
                      <a:cubicBezTo>
                        <a:pt x="3" y="2"/>
                        <a:pt x="3" y="2"/>
                        <a:pt x="3" y="2"/>
                      </a:cubicBezTo>
                      <a:cubicBezTo>
                        <a:pt x="4" y="2"/>
                        <a:pt x="4" y="2"/>
                        <a:pt x="4" y="2"/>
                      </a:cubicBezTo>
                      <a:cubicBezTo>
                        <a:pt x="4" y="2"/>
                        <a:pt x="5" y="2"/>
                        <a:pt x="4" y="2"/>
                      </a:cubicBezTo>
                      <a:cubicBezTo>
                        <a:pt x="3" y="2"/>
                        <a:pt x="4" y="2"/>
                        <a:pt x="4" y="2"/>
                      </a:cubicBezTo>
                      <a:cubicBezTo>
                        <a:pt x="3" y="2"/>
                        <a:pt x="5" y="2"/>
                        <a:pt x="3" y="1"/>
                      </a:cubicBezTo>
                      <a:cubicBezTo>
                        <a:pt x="3" y="1"/>
                        <a:pt x="3" y="1"/>
                        <a:pt x="3" y="2"/>
                      </a:cubicBezTo>
                      <a:cubicBezTo>
                        <a:pt x="3" y="2"/>
                        <a:pt x="3" y="1"/>
                        <a:pt x="2" y="1"/>
                      </a:cubicBezTo>
                      <a:cubicBezTo>
                        <a:pt x="2" y="1"/>
                        <a:pt x="3" y="1"/>
                        <a:pt x="3" y="1"/>
                      </a:cubicBezTo>
                      <a:cubicBezTo>
                        <a:pt x="4" y="1"/>
                        <a:pt x="4" y="1"/>
                        <a:pt x="4" y="1"/>
                      </a:cubicBezTo>
                      <a:cubicBezTo>
                        <a:pt x="5" y="1"/>
                        <a:pt x="2" y="1"/>
                        <a:pt x="4" y="1"/>
                      </a:cubicBez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 name="Freeform 2119"/>
                <p:cNvSpPr>
                  <a:spLocks/>
                </p:cNvSpPr>
                <p:nvPr/>
              </p:nvSpPr>
              <p:spPr bwMode="auto">
                <a:xfrm>
                  <a:off x="1254" y="2745"/>
                  <a:ext cx="2"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 name="Rectangle 2120"/>
                <p:cNvSpPr>
                  <a:spLocks noChangeArrowheads="1"/>
                </p:cNvSpPr>
                <p:nvPr/>
              </p:nvSpPr>
              <p:spPr bwMode="auto">
                <a:xfrm>
                  <a:off x="1254" y="2745"/>
                  <a:ext cx="1" cy="1"/>
                </a:xfrm>
                <a:prstGeom prst="rect">
                  <a:avLst/>
                </a:prstGeom>
                <a:solidFill>
                  <a:srgbClr val="C2EF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1" name="Freeform 2121"/>
                <p:cNvSpPr>
                  <a:spLocks/>
                </p:cNvSpPr>
                <p:nvPr/>
              </p:nvSpPr>
              <p:spPr bwMode="auto">
                <a:xfrm>
                  <a:off x="1254" y="27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2" name="Rectangle 2122"/>
                <p:cNvSpPr>
                  <a:spLocks noChangeArrowheads="1"/>
                </p:cNvSpPr>
                <p:nvPr/>
              </p:nvSpPr>
              <p:spPr bwMode="auto">
                <a:xfrm>
                  <a:off x="1254" y="2740"/>
                  <a:ext cx="1" cy="1"/>
                </a:xfrm>
                <a:prstGeom prst="rect">
                  <a:avLst/>
                </a:prstGeom>
                <a:solidFill>
                  <a:srgbClr val="C2EF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3" name="Freeform 2123"/>
                <p:cNvSpPr>
                  <a:spLocks/>
                </p:cNvSpPr>
                <p:nvPr/>
              </p:nvSpPr>
              <p:spPr bwMode="auto">
                <a:xfrm>
                  <a:off x="1247" y="2731"/>
                  <a:ext cx="9" cy="9"/>
                </a:xfrm>
                <a:custGeom>
                  <a:avLst/>
                  <a:gdLst>
                    <a:gd name="T0" fmla="*/ 2 w 4"/>
                    <a:gd name="T1" fmla="*/ 1 h 4"/>
                    <a:gd name="T2" fmla="*/ 2 w 4"/>
                    <a:gd name="T3" fmla="*/ 1 h 4"/>
                    <a:gd name="T4" fmla="*/ 2 w 4"/>
                    <a:gd name="T5" fmla="*/ 1 h 4"/>
                    <a:gd name="T6" fmla="*/ 1 w 4"/>
                    <a:gd name="T7" fmla="*/ 0 h 4"/>
                    <a:gd name="T8" fmla="*/ 2 w 4"/>
                    <a:gd name="T9" fmla="*/ 2 h 4"/>
                    <a:gd name="T10" fmla="*/ 1 w 4"/>
                    <a:gd name="T11" fmla="*/ 2 h 4"/>
                    <a:gd name="T12" fmla="*/ 2 w 4"/>
                    <a:gd name="T13" fmla="*/ 3 h 4"/>
                    <a:gd name="T14" fmla="*/ 1 w 4"/>
                    <a:gd name="T15" fmla="*/ 2 h 4"/>
                    <a:gd name="T16" fmla="*/ 1 w 4"/>
                    <a:gd name="T17" fmla="*/ 3 h 4"/>
                    <a:gd name="T18" fmla="*/ 1 w 4"/>
                    <a:gd name="T19" fmla="*/ 3 h 4"/>
                    <a:gd name="T20" fmla="*/ 1 w 4"/>
                    <a:gd name="T21" fmla="*/ 3 h 4"/>
                    <a:gd name="T22" fmla="*/ 1 w 4"/>
                    <a:gd name="T23" fmla="*/ 3 h 4"/>
                    <a:gd name="T24" fmla="*/ 1 w 4"/>
                    <a:gd name="T25" fmla="*/ 3 h 4"/>
                    <a:gd name="T26" fmla="*/ 1 w 4"/>
                    <a:gd name="T27" fmla="*/ 3 h 4"/>
                    <a:gd name="T28" fmla="*/ 2 w 4"/>
                    <a:gd name="T29" fmla="*/ 3 h 4"/>
                    <a:gd name="T30" fmla="*/ 1 w 4"/>
                    <a:gd name="T31" fmla="*/ 3 h 4"/>
                    <a:gd name="T32" fmla="*/ 2 w 4"/>
                    <a:gd name="T33" fmla="*/ 4 h 4"/>
                    <a:gd name="T34" fmla="*/ 2 w 4"/>
                    <a:gd name="T35" fmla="*/ 4 h 4"/>
                    <a:gd name="T36" fmla="*/ 2 w 4"/>
                    <a:gd name="T37" fmla="*/ 4 h 4"/>
                    <a:gd name="T38" fmla="*/ 2 w 4"/>
                    <a:gd name="T39" fmla="*/ 4 h 4"/>
                    <a:gd name="T40" fmla="*/ 2 w 4"/>
                    <a:gd name="T41" fmla="*/ 3 h 4"/>
                    <a:gd name="T42" fmla="*/ 3 w 4"/>
                    <a:gd name="T43" fmla="*/ 4 h 4"/>
                    <a:gd name="T44" fmla="*/ 3 w 4"/>
                    <a:gd name="T45" fmla="*/ 4 h 4"/>
                    <a:gd name="T46" fmla="*/ 3 w 4"/>
                    <a:gd name="T47" fmla="*/ 4 h 4"/>
                    <a:gd name="T48" fmla="*/ 3 w 4"/>
                    <a:gd name="T49" fmla="*/ 3 h 4"/>
                    <a:gd name="T50" fmla="*/ 3 w 4"/>
                    <a:gd name="T51" fmla="*/ 3 h 4"/>
                    <a:gd name="T52" fmla="*/ 2 w 4"/>
                    <a:gd name="T53" fmla="*/ 3 h 4"/>
                    <a:gd name="T54" fmla="*/ 2 w 4"/>
                    <a:gd name="T55" fmla="*/ 3 h 4"/>
                    <a:gd name="T56" fmla="*/ 2 w 4"/>
                    <a:gd name="T57" fmla="*/ 3 h 4"/>
                    <a:gd name="T58" fmla="*/ 2 w 4"/>
                    <a:gd name="T59" fmla="*/ 3 h 4"/>
                    <a:gd name="T60" fmla="*/ 3 w 4"/>
                    <a:gd name="T61" fmla="*/ 3 h 4"/>
                    <a:gd name="T62" fmla="*/ 2 w 4"/>
                    <a:gd name="T63" fmla="*/ 3 h 4"/>
                    <a:gd name="T64" fmla="*/ 2 w 4"/>
                    <a:gd name="T65" fmla="*/ 2 h 4"/>
                    <a:gd name="T66" fmla="*/ 3 w 4"/>
                    <a:gd name="T67" fmla="*/ 2 h 4"/>
                    <a:gd name="T68" fmla="*/ 2 w 4"/>
                    <a:gd name="T69" fmla="*/ 2 h 4"/>
                    <a:gd name="T70" fmla="*/ 3 w 4"/>
                    <a:gd name="T71" fmla="*/ 2 h 4"/>
                    <a:gd name="T72" fmla="*/ 2 w 4"/>
                    <a:gd name="T73" fmla="*/ 2 h 4"/>
                    <a:gd name="T74" fmla="*/ 2 w 4"/>
                    <a:gd name="T75" fmla="*/ 1 h 4"/>
                    <a:gd name="T76" fmla="*/ 2 w 4"/>
                    <a:gd name="T77" fmla="*/ 1 h 4"/>
                    <a:gd name="T78" fmla="*/ 1 w 4"/>
                    <a:gd name="T79" fmla="*/ 1 h 4"/>
                    <a:gd name="T80" fmla="*/ 2 w 4"/>
                    <a:gd name="T8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 h="4">
                      <a:moveTo>
                        <a:pt x="2" y="1"/>
                      </a:moveTo>
                      <a:cubicBezTo>
                        <a:pt x="2" y="1"/>
                        <a:pt x="2" y="1"/>
                        <a:pt x="2" y="1"/>
                      </a:cubicBezTo>
                      <a:cubicBezTo>
                        <a:pt x="2" y="1"/>
                        <a:pt x="2" y="1"/>
                        <a:pt x="2" y="1"/>
                      </a:cubicBezTo>
                      <a:cubicBezTo>
                        <a:pt x="2" y="0"/>
                        <a:pt x="3" y="1"/>
                        <a:pt x="1" y="0"/>
                      </a:cubicBezTo>
                      <a:cubicBezTo>
                        <a:pt x="1" y="1"/>
                        <a:pt x="1" y="1"/>
                        <a:pt x="2" y="2"/>
                      </a:cubicBezTo>
                      <a:cubicBezTo>
                        <a:pt x="1" y="2"/>
                        <a:pt x="1" y="2"/>
                        <a:pt x="1" y="2"/>
                      </a:cubicBezTo>
                      <a:cubicBezTo>
                        <a:pt x="2" y="2"/>
                        <a:pt x="0" y="2"/>
                        <a:pt x="2" y="3"/>
                      </a:cubicBezTo>
                      <a:cubicBezTo>
                        <a:pt x="1" y="2"/>
                        <a:pt x="1" y="2"/>
                        <a:pt x="1" y="2"/>
                      </a:cubicBezTo>
                      <a:cubicBezTo>
                        <a:pt x="0" y="2"/>
                        <a:pt x="2" y="3"/>
                        <a:pt x="1" y="3"/>
                      </a:cubicBezTo>
                      <a:cubicBezTo>
                        <a:pt x="1" y="3"/>
                        <a:pt x="1" y="3"/>
                        <a:pt x="1" y="3"/>
                      </a:cubicBezTo>
                      <a:cubicBezTo>
                        <a:pt x="1" y="3"/>
                        <a:pt x="1" y="3"/>
                        <a:pt x="1" y="3"/>
                      </a:cubicBezTo>
                      <a:cubicBezTo>
                        <a:pt x="1" y="3"/>
                        <a:pt x="1" y="3"/>
                        <a:pt x="1" y="3"/>
                      </a:cubicBezTo>
                      <a:cubicBezTo>
                        <a:pt x="2" y="3"/>
                        <a:pt x="2" y="3"/>
                        <a:pt x="1" y="3"/>
                      </a:cubicBezTo>
                      <a:cubicBezTo>
                        <a:pt x="1" y="3"/>
                        <a:pt x="1" y="3"/>
                        <a:pt x="1" y="3"/>
                      </a:cubicBezTo>
                      <a:cubicBezTo>
                        <a:pt x="1" y="3"/>
                        <a:pt x="2" y="3"/>
                        <a:pt x="2" y="3"/>
                      </a:cubicBezTo>
                      <a:cubicBezTo>
                        <a:pt x="1" y="3"/>
                        <a:pt x="1" y="3"/>
                        <a:pt x="1" y="3"/>
                      </a:cubicBezTo>
                      <a:cubicBezTo>
                        <a:pt x="1" y="4"/>
                        <a:pt x="0" y="3"/>
                        <a:pt x="2" y="4"/>
                      </a:cubicBezTo>
                      <a:cubicBezTo>
                        <a:pt x="2" y="4"/>
                        <a:pt x="2" y="4"/>
                        <a:pt x="2" y="4"/>
                      </a:cubicBezTo>
                      <a:cubicBezTo>
                        <a:pt x="3" y="4"/>
                        <a:pt x="2" y="4"/>
                        <a:pt x="2" y="4"/>
                      </a:cubicBezTo>
                      <a:cubicBezTo>
                        <a:pt x="2" y="4"/>
                        <a:pt x="2" y="4"/>
                        <a:pt x="2" y="4"/>
                      </a:cubicBezTo>
                      <a:cubicBezTo>
                        <a:pt x="0" y="3"/>
                        <a:pt x="2" y="4"/>
                        <a:pt x="2" y="3"/>
                      </a:cubicBezTo>
                      <a:cubicBezTo>
                        <a:pt x="2" y="4"/>
                        <a:pt x="2" y="4"/>
                        <a:pt x="3" y="4"/>
                      </a:cubicBezTo>
                      <a:cubicBezTo>
                        <a:pt x="4" y="4"/>
                        <a:pt x="2" y="3"/>
                        <a:pt x="3" y="4"/>
                      </a:cubicBezTo>
                      <a:cubicBezTo>
                        <a:pt x="3" y="4"/>
                        <a:pt x="3" y="4"/>
                        <a:pt x="3" y="4"/>
                      </a:cubicBezTo>
                      <a:cubicBezTo>
                        <a:pt x="3" y="4"/>
                        <a:pt x="3" y="3"/>
                        <a:pt x="3" y="3"/>
                      </a:cubicBezTo>
                      <a:cubicBezTo>
                        <a:pt x="3" y="3"/>
                        <a:pt x="3" y="3"/>
                        <a:pt x="3" y="3"/>
                      </a:cubicBezTo>
                      <a:cubicBezTo>
                        <a:pt x="3" y="3"/>
                        <a:pt x="2" y="3"/>
                        <a:pt x="2" y="3"/>
                      </a:cubicBezTo>
                      <a:cubicBezTo>
                        <a:pt x="2" y="3"/>
                        <a:pt x="1" y="3"/>
                        <a:pt x="2" y="3"/>
                      </a:cubicBezTo>
                      <a:cubicBezTo>
                        <a:pt x="2" y="3"/>
                        <a:pt x="2" y="3"/>
                        <a:pt x="2" y="3"/>
                      </a:cubicBezTo>
                      <a:cubicBezTo>
                        <a:pt x="2" y="3"/>
                        <a:pt x="2" y="3"/>
                        <a:pt x="2" y="3"/>
                      </a:cubicBezTo>
                      <a:cubicBezTo>
                        <a:pt x="2" y="3"/>
                        <a:pt x="3" y="3"/>
                        <a:pt x="3" y="3"/>
                      </a:cubicBezTo>
                      <a:cubicBezTo>
                        <a:pt x="3" y="3"/>
                        <a:pt x="3" y="3"/>
                        <a:pt x="2" y="3"/>
                      </a:cubicBezTo>
                      <a:cubicBezTo>
                        <a:pt x="3" y="3"/>
                        <a:pt x="3" y="3"/>
                        <a:pt x="2" y="2"/>
                      </a:cubicBezTo>
                      <a:cubicBezTo>
                        <a:pt x="2" y="2"/>
                        <a:pt x="3" y="2"/>
                        <a:pt x="3" y="2"/>
                      </a:cubicBezTo>
                      <a:cubicBezTo>
                        <a:pt x="3" y="2"/>
                        <a:pt x="3" y="2"/>
                        <a:pt x="2" y="2"/>
                      </a:cubicBezTo>
                      <a:cubicBezTo>
                        <a:pt x="2" y="2"/>
                        <a:pt x="2" y="2"/>
                        <a:pt x="3" y="2"/>
                      </a:cubicBezTo>
                      <a:cubicBezTo>
                        <a:pt x="2" y="2"/>
                        <a:pt x="2" y="2"/>
                        <a:pt x="2" y="2"/>
                      </a:cubicBezTo>
                      <a:cubicBezTo>
                        <a:pt x="1" y="1"/>
                        <a:pt x="3" y="2"/>
                        <a:pt x="2" y="1"/>
                      </a:cubicBezTo>
                      <a:cubicBezTo>
                        <a:pt x="2" y="1"/>
                        <a:pt x="2" y="1"/>
                        <a:pt x="2" y="1"/>
                      </a:cubicBezTo>
                      <a:cubicBezTo>
                        <a:pt x="2" y="1"/>
                        <a:pt x="1" y="1"/>
                        <a:pt x="1" y="1"/>
                      </a:cubicBezTo>
                      <a:cubicBezTo>
                        <a:pt x="2" y="1"/>
                        <a:pt x="2" y="1"/>
                        <a:pt x="2" y="1"/>
                      </a:cubicBez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4" name="Freeform 2124"/>
                <p:cNvSpPr>
                  <a:spLocks/>
                </p:cNvSpPr>
                <p:nvPr/>
              </p:nvSpPr>
              <p:spPr bwMode="auto">
                <a:xfrm>
                  <a:off x="1249" y="2731"/>
                  <a:ext cx="2" cy="2"/>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1" y="1"/>
                        <a:pt x="1" y="1"/>
                      </a:cubicBezTo>
                      <a:cubicBezTo>
                        <a:pt x="1" y="1"/>
                        <a:pt x="1" y="0"/>
                        <a:pt x="0" y="0"/>
                      </a:cubicBezTo>
                      <a:cubicBezTo>
                        <a:pt x="0" y="0"/>
                        <a:pt x="0" y="0"/>
                        <a:pt x="1" y="0"/>
                      </a:cubicBezTo>
                      <a:cubicBezTo>
                        <a:pt x="1" y="0"/>
                        <a:pt x="1" y="0"/>
                        <a:pt x="1" y="0"/>
                      </a:cubicBez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5" name="Freeform 2125"/>
                <p:cNvSpPr>
                  <a:spLocks/>
                </p:cNvSpPr>
                <p:nvPr/>
              </p:nvSpPr>
              <p:spPr bwMode="auto">
                <a:xfrm>
                  <a:off x="1249" y="2726"/>
                  <a:ext cx="5" cy="5"/>
                </a:xfrm>
                <a:custGeom>
                  <a:avLst/>
                  <a:gdLst>
                    <a:gd name="T0" fmla="*/ 1 w 2"/>
                    <a:gd name="T1" fmla="*/ 1 h 2"/>
                    <a:gd name="T2" fmla="*/ 1 w 2"/>
                    <a:gd name="T3" fmla="*/ 1 h 2"/>
                    <a:gd name="T4" fmla="*/ 0 w 2"/>
                    <a:gd name="T5" fmla="*/ 1 h 2"/>
                    <a:gd name="T6" fmla="*/ 1 w 2"/>
                    <a:gd name="T7" fmla="*/ 2 h 2"/>
                    <a:gd name="T8" fmla="*/ 0 w 2"/>
                    <a:gd name="T9" fmla="*/ 2 h 2"/>
                    <a:gd name="T10" fmla="*/ 1 w 2"/>
                    <a:gd name="T11" fmla="*/ 2 h 2"/>
                    <a:gd name="T12" fmla="*/ 1 w 2"/>
                    <a:gd name="T13" fmla="*/ 2 h 2"/>
                    <a:gd name="T14" fmla="*/ 1 w 2"/>
                    <a:gd name="T15" fmla="*/ 2 h 2"/>
                    <a:gd name="T16" fmla="*/ 1 w 2"/>
                    <a:gd name="T17" fmla="*/ 2 h 2"/>
                    <a:gd name="T18" fmla="*/ 2 w 2"/>
                    <a:gd name="T19" fmla="*/ 2 h 2"/>
                    <a:gd name="T20" fmla="*/ 1 w 2"/>
                    <a:gd name="T21" fmla="*/ 1 h 2"/>
                    <a:gd name="T22" fmla="*/ 2 w 2"/>
                    <a:gd name="T23" fmla="*/ 2 h 2"/>
                    <a:gd name="T24" fmla="*/ 2 w 2"/>
                    <a:gd name="T25" fmla="*/ 2 h 2"/>
                    <a:gd name="T26" fmla="*/ 2 w 2"/>
                    <a:gd name="T27" fmla="*/ 2 h 2"/>
                    <a:gd name="T28" fmla="*/ 1 w 2"/>
                    <a:gd name="T29" fmla="*/ 1 h 2"/>
                    <a:gd name="T30" fmla="*/ 2 w 2"/>
                    <a:gd name="T31" fmla="*/ 2 h 2"/>
                    <a:gd name="T32" fmla="*/ 2 w 2"/>
                    <a:gd name="T33" fmla="*/ 1 h 2"/>
                    <a:gd name="T34" fmla="*/ 1 w 2"/>
                    <a:gd name="T35" fmla="*/ 0 h 2"/>
                    <a:gd name="T36" fmla="*/ 2 w 2"/>
                    <a:gd name="T37" fmla="*/ 1 h 2"/>
                    <a:gd name="T38" fmla="*/ 2 w 2"/>
                    <a:gd name="T39" fmla="*/ 1 h 2"/>
                    <a:gd name="T40" fmla="*/ 1 w 2"/>
                    <a:gd name="T41" fmla="*/ 0 h 2"/>
                    <a:gd name="T42" fmla="*/ 1 w 2"/>
                    <a:gd name="T4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1" y="1"/>
                      </a:moveTo>
                      <a:cubicBezTo>
                        <a:pt x="1" y="1"/>
                        <a:pt x="1" y="1"/>
                        <a:pt x="1" y="1"/>
                      </a:cubicBezTo>
                      <a:cubicBezTo>
                        <a:pt x="1" y="1"/>
                        <a:pt x="1" y="1"/>
                        <a:pt x="0" y="1"/>
                      </a:cubicBezTo>
                      <a:cubicBezTo>
                        <a:pt x="0" y="1"/>
                        <a:pt x="1" y="2"/>
                        <a:pt x="1" y="2"/>
                      </a:cubicBezTo>
                      <a:cubicBezTo>
                        <a:pt x="0" y="2"/>
                        <a:pt x="0" y="2"/>
                        <a:pt x="0" y="2"/>
                      </a:cubicBezTo>
                      <a:cubicBezTo>
                        <a:pt x="1" y="2"/>
                        <a:pt x="0" y="2"/>
                        <a:pt x="1" y="2"/>
                      </a:cubicBezTo>
                      <a:cubicBezTo>
                        <a:pt x="1" y="2"/>
                        <a:pt x="1" y="2"/>
                        <a:pt x="1" y="2"/>
                      </a:cubicBezTo>
                      <a:cubicBezTo>
                        <a:pt x="1" y="2"/>
                        <a:pt x="1" y="2"/>
                        <a:pt x="1" y="2"/>
                      </a:cubicBezTo>
                      <a:cubicBezTo>
                        <a:pt x="1" y="2"/>
                        <a:pt x="1" y="2"/>
                        <a:pt x="1" y="2"/>
                      </a:cubicBezTo>
                      <a:cubicBezTo>
                        <a:pt x="2" y="2"/>
                        <a:pt x="2" y="2"/>
                        <a:pt x="2" y="2"/>
                      </a:cubicBezTo>
                      <a:cubicBezTo>
                        <a:pt x="2" y="2"/>
                        <a:pt x="0" y="1"/>
                        <a:pt x="1" y="1"/>
                      </a:cubicBezTo>
                      <a:cubicBezTo>
                        <a:pt x="2" y="2"/>
                        <a:pt x="2" y="2"/>
                        <a:pt x="2" y="2"/>
                      </a:cubicBezTo>
                      <a:cubicBezTo>
                        <a:pt x="2" y="2"/>
                        <a:pt x="1" y="2"/>
                        <a:pt x="2" y="2"/>
                      </a:cubicBezTo>
                      <a:cubicBezTo>
                        <a:pt x="2" y="2"/>
                        <a:pt x="2" y="1"/>
                        <a:pt x="2" y="2"/>
                      </a:cubicBezTo>
                      <a:cubicBezTo>
                        <a:pt x="2" y="2"/>
                        <a:pt x="1" y="1"/>
                        <a:pt x="1" y="1"/>
                      </a:cubicBezTo>
                      <a:cubicBezTo>
                        <a:pt x="1" y="1"/>
                        <a:pt x="2" y="2"/>
                        <a:pt x="2" y="2"/>
                      </a:cubicBezTo>
                      <a:cubicBezTo>
                        <a:pt x="2" y="1"/>
                        <a:pt x="1" y="1"/>
                        <a:pt x="2" y="1"/>
                      </a:cubicBezTo>
                      <a:cubicBezTo>
                        <a:pt x="1" y="1"/>
                        <a:pt x="1" y="0"/>
                        <a:pt x="1" y="0"/>
                      </a:cubicBezTo>
                      <a:cubicBezTo>
                        <a:pt x="2" y="1"/>
                        <a:pt x="2" y="1"/>
                        <a:pt x="2" y="1"/>
                      </a:cubicBezTo>
                      <a:cubicBezTo>
                        <a:pt x="2" y="1"/>
                        <a:pt x="2" y="1"/>
                        <a:pt x="2" y="1"/>
                      </a:cubicBezTo>
                      <a:cubicBezTo>
                        <a:pt x="2" y="0"/>
                        <a:pt x="1" y="0"/>
                        <a:pt x="1" y="0"/>
                      </a:cubicBezTo>
                      <a:cubicBezTo>
                        <a:pt x="0" y="0"/>
                        <a:pt x="1" y="1"/>
                        <a:pt x="1" y="1"/>
                      </a:cubicBez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6" name="Freeform 2126"/>
                <p:cNvSpPr>
                  <a:spLocks/>
                </p:cNvSpPr>
                <p:nvPr/>
              </p:nvSpPr>
              <p:spPr bwMode="auto">
                <a:xfrm>
                  <a:off x="1251" y="272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C2EF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7" name="Freeform 2127"/>
                <p:cNvSpPr>
                  <a:spLocks/>
                </p:cNvSpPr>
                <p:nvPr/>
              </p:nvSpPr>
              <p:spPr bwMode="auto">
                <a:xfrm>
                  <a:off x="132" y="2466"/>
                  <a:ext cx="939" cy="824"/>
                </a:xfrm>
                <a:custGeom>
                  <a:avLst/>
                  <a:gdLst>
                    <a:gd name="T0" fmla="*/ 298 w 395"/>
                    <a:gd name="T1" fmla="*/ 200 h 346"/>
                    <a:gd name="T2" fmla="*/ 283 w 395"/>
                    <a:gd name="T3" fmla="*/ 212 h 346"/>
                    <a:gd name="T4" fmla="*/ 264 w 395"/>
                    <a:gd name="T5" fmla="*/ 221 h 346"/>
                    <a:gd name="T6" fmla="*/ 261 w 395"/>
                    <a:gd name="T7" fmla="*/ 241 h 346"/>
                    <a:gd name="T8" fmla="*/ 257 w 395"/>
                    <a:gd name="T9" fmla="*/ 263 h 346"/>
                    <a:gd name="T10" fmla="*/ 226 w 395"/>
                    <a:gd name="T11" fmla="*/ 263 h 346"/>
                    <a:gd name="T12" fmla="*/ 197 w 395"/>
                    <a:gd name="T13" fmla="*/ 268 h 346"/>
                    <a:gd name="T14" fmla="*/ 190 w 395"/>
                    <a:gd name="T15" fmla="*/ 243 h 346"/>
                    <a:gd name="T16" fmla="*/ 191 w 395"/>
                    <a:gd name="T17" fmla="*/ 232 h 346"/>
                    <a:gd name="T18" fmla="*/ 191 w 395"/>
                    <a:gd name="T19" fmla="*/ 232 h 346"/>
                    <a:gd name="T20" fmla="*/ 208 w 395"/>
                    <a:gd name="T21" fmla="*/ 195 h 346"/>
                    <a:gd name="T22" fmla="*/ 183 w 395"/>
                    <a:gd name="T23" fmla="*/ 177 h 346"/>
                    <a:gd name="T24" fmla="*/ 182 w 395"/>
                    <a:gd name="T25" fmla="*/ 155 h 346"/>
                    <a:gd name="T26" fmla="*/ 219 w 395"/>
                    <a:gd name="T27" fmla="*/ 150 h 346"/>
                    <a:gd name="T28" fmla="*/ 221 w 395"/>
                    <a:gd name="T29" fmla="*/ 126 h 346"/>
                    <a:gd name="T30" fmla="*/ 215 w 395"/>
                    <a:gd name="T31" fmla="*/ 95 h 346"/>
                    <a:gd name="T32" fmla="*/ 210 w 395"/>
                    <a:gd name="T33" fmla="*/ 62 h 346"/>
                    <a:gd name="T34" fmla="*/ 190 w 395"/>
                    <a:gd name="T35" fmla="*/ 17 h 346"/>
                    <a:gd name="T36" fmla="*/ 180 w 395"/>
                    <a:gd name="T37" fmla="*/ 8 h 346"/>
                    <a:gd name="T38" fmla="*/ 130 w 395"/>
                    <a:gd name="T39" fmla="*/ 13 h 346"/>
                    <a:gd name="T40" fmla="*/ 107 w 395"/>
                    <a:gd name="T41" fmla="*/ 69 h 346"/>
                    <a:gd name="T42" fmla="*/ 98 w 395"/>
                    <a:gd name="T43" fmla="*/ 137 h 346"/>
                    <a:gd name="T44" fmla="*/ 82 w 395"/>
                    <a:gd name="T45" fmla="*/ 221 h 346"/>
                    <a:gd name="T46" fmla="*/ 74 w 395"/>
                    <a:gd name="T47" fmla="*/ 251 h 346"/>
                    <a:gd name="T48" fmla="*/ 63 w 395"/>
                    <a:gd name="T49" fmla="*/ 261 h 346"/>
                    <a:gd name="T50" fmla="*/ 35 w 395"/>
                    <a:gd name="T51" fmla="*/ 279 h 346"/>
                    <a:gd name="T52" fmla="*/ 15 w 395"/>
                    <a:gd name="T53" fmla="*/ 305 h 346"/>
                    <a:gd name="T54" fmla="*/ 1 w 395"/>
                    <a:gd name="T55" fmla="*/ 332 h 346"/>
                    <a:gd name="T56" fmla="*/ 4 w 395"/>
                    <a:gd name="T57" fmla="*/ 344 h 346"/>
                    <a:gd name="T58" fmla="*/ 17 w 395"/>
                    <a:gd name="T59" fmla="*/ 343 h 346"/>
                    <a:gd name="T60" fmla="*/ 47 w 395"/>
                    <a:gd name="T61" fmla="*/ 343 h 346"/>
                    <a:gd name="T62" fmla="*/ 107 w 395"/>
                    <a:gd name="T63" fmla="*/ 342 h 346"/>
                    <a:gd name="T64" fmla="*/ 149 w 395"/>
                    <a:gd name="T65" fmla="*/ 341 h 346"/>
                    <a:gd name="T66" fmla="*/ 197 w 395"/>
                    <a:gd name="T67" fmla="*/ 342 h 346"/>
                    <a:gd name="T68" fmla="*/ 239 w 395"/>
                    <a:gd name="T69" fmla="*/ 341 h 346"/>
                    <a:gd name="T70" fmla="*/ 289 w 395"/>
                    <a:gd name="T71" fmla="*/ 342 h 346"/>
                    <a:gd name="T72" fmla="*/ 311 w 395"/>
                    <a:gd name="T73" fmla="*/ 344 h 346"/>
                    <a:gd name="T74" fmla="*/ 331 w 395"/>
                    <a:gd name="T75" fmla="*/ 335 h 346"/>
                    <a:gd name="T76" fmla="*/ 358 w 395"/>
                    <a:gd name="T77" fmla="*/ 321 h 346"/>
                    <a:gd name="T78" fmla="*/ 379 w 395"/>
                    <a:gd name="T79" fmla="*/ 302 h 346"/>
                    <a:gd name="T80" fmla="*/ 389 w 395"/>
                    <a:gd name="T81" fmla="*/ 278 h 346"/>
                    <a:gd name="T82" fmla="*/ 364 w 395"/>
                    <a:gd name="T83" fmla="*/ 283 h 346"/>
                    <a:gd name="T84" fmla="*/ 394 w 395"/>
                    <a:gd name="T85" fmla="*/ 243 h 346"/>
                    <a:gd name="T86" fmla="*/ 386 w 395"/>
                    <a:gd name="T87" fmla="*/ 225 h 346"/>
                    <a:gd name="T88" fmla="*/ 360 w 395"/>
                    <a:gd name="T89" fmla="*/ 239 h 346"/>
                    <a:gd name="T90" fmla="*/ 371 w 395"/>
                    <a:gd name="T91" fmla="*/ 224 h 346"/>
                    <a:gd name="T92" fmla="*/ 379 w 395"/>
                    <a:gd name="T93" fmla="*/ 210 h 346"/>
                    <a:gd name="T94" fmla="*/ 385 w 395"/>
                    <a:gd name="T95" fmla="*/ 186 h 346"/>
                    <a:gd name="T96" fmla="*/ 367 w 395"/>
                    <a:gd name="T97" fmla="*/ 177 h 346"/>
                    <a:gd name="T98" fmla="*/ 350 w 395"/>
                    <a:gd name="T99" fmla="*/ 194 h 346"/>
                    <a:gd name="T100" fmla="*/ 353 w 395"/>
                    <a:gd name="T101" fmla="*/ 114 h 346"/>
                    <a:gd name="T102" fmla="*/ 357 w 395"/>
                    <a:gd name="T103" fmla="*/ 122 h 346"/>
                    <a:gd name="T104" fmla="*/ 361 w 395"/>
                    <a:gd name="T105" fmla="*/ 135 h 346"/>
                    <a:gd name="T106" fmla="*/ 363 w 395"/>
                    <a:gd name="T107" fmla="*/ 124 h 346"/>
                    <a:gd name="T108" fmla="*/ 345 w 395"/>
                    <a:gd name="T109" fmla="*/ 107 h 346"/>
                    <a:gd name="T110" fmla="*/ 331 w 395"/>
                    <a:gd name="T111" fmla="*/ 129 h 346"/>
                    <a:gd name="T112" fmla="*/ 329 w 395"/>
                    <a:gd name="T113" fmla="*/ 147 h 346"/>
                    <a:gd name="T114" fmla="*/ 324 w 395"/>
                    <a:gd name="T115" fmla="*/ 162 h 346"/>
                    <a:gd name="T116" fmla="*/ 298 w 395"/>
                    <a:gd name="T117" fmla="*/ 20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346">
                      <a:moveTo>
                        <a:pt x="298" y="200"/>
                      </a:moveTo>
                      <a:cubicBezTo>
                        <a:pt x="294" y="205"/>
                        <a:pt x="289" y="209"/>
                        <a:pt x="283" y="212"/>
                      </a:cubicBezTo>
                      <a:cubicBezTo>
                        <a:pt x="278" y="215"/>
                        <a:pt x="267" y="217"/>
                        <a:pt x="264" y="221"/>
                      </a:cubicBezTo>
                      <a:cubicBezTo>
                        <a:pt x="261" y="224"/>
                        <a:pt x="261" y="236"/>
                        <a:pt x="261" y="241"/>
                      </a:cubicBezTo>
                      <a:cubicBezTo>
                        <a:pt x="259" y="248"/>
                        <a:pt x="257" y="255"/>
                        <a:pt x="257" y="263"/>
                      </a:cubicBezTo>
                      <a:cubicBezTo>
                        <a:pt x="246" y="263"/>
                        <a:pt x="237" y="262"/>
                        <a:pt x="226" y="263"/>
                      </a:cubicBezTo>
                      <a:cubicBezTo>
                        <a:pt x="216" y="265"/>
                        <a:pt x="208" y="269"/>
                        <a:pt x="197" y="268"/>
                      </a:cubicBezTo>
                      <a:cubicBezTo>
                        <a:pt x="201" y="261"/>
                        <a:pt x="206" y="241"/>
                        <a:pt x="190" y="243"/>
                      </a:cubicBezTo>
                      <a:cubicBezTo>
                        <a:pt x="190" y="240"/>
                        <a:pt x="190" y="235"/>
                        <a:pt x="191" y="232"/>
                      </a:cubicBezTo>
                      <a:cubicBezTo>
                        <a:pt x="190" y="233"/>
                        <a:pt x="191" y="231"/>
                        <a:pt x="191" y="232"/>
                      </a:cubicBezTo>
                      <a:cubicBezTo>
                        <a:pt x="200" y="223"/>
                        <a:pt x="206" y="207"/>
                        <a:pt x="208" y="195"/>
                      </a:cubicBezTo>
                      <a:cubicBezTo>
                        <a:pt x="210" y="180"/>
                        <a:pt x="199" y="164"/>
                        <a:pt x="183" y="177"/>
                      </a:cubicBezTo>
                      <a:cubicBezTo>
                        <a:pt x="183" y="169"/>
                        <a:pt x="181" y="162"/>
                        <a:pt x="182" y="155"/>
                      </a:cubicBezTo>
                      <a:cubicBezTo>
                        <a:pt x="192" y="151"/>
                        <a:pt x="208" y="149"/>
                        <a:pt x="219" y="150"/>
                      </a:cubicBezTo>
                      <a:cubicBezTo>
                        <a:pt x="219" y="142"/>
                        <a:pt x="220" y="134"/>
                        <a:pt x="221" y="126"/>
                      </a:cubicBezTo>
                      <a:cubicBezTo>
                        <a:pt x="221" y="116"/>
                        <a:pt x="217" y="105"/>
                        <a:pt x="215" y="95"/>
                      </a:cubicBezTo>
                      <a:cubicBezTo>
                        <a:pt x="213" y="84"/>
                        <a:pt x="213" y="73"/>
                        <a:pt x="210" y="62"/>
                      </a:cubicBezTo>
                      <a:cubicBezTo>
                        <a:pt x="206" y="46"/>
                        <a:pt x="205" y="28"/>
                        <a:pt x="190" y="17"/>
                      </a:cubicBezTo>
                      <a:cubicBezTo>
                        <a:pt x="187" y="14"/>
                        <a:pt x="184" y="10"/>
                        <a:pt x="180" y="8"/>
                      </a:cubicBezTo>
                      <a:cubicBezTo>
                        <a:pt x="169" y="0"/>
                        <a:pt x="139" y="2"/>
                        <a:pt x="130" y="13"/>
                      </a:cubicBezTo>
                      <a:cubicBezTo>
                        <a:pt x="118" y="27"/>
                        <a:pt x="112" y="51"/>
                        <a:pt x="107" y="69"/>
                      </a:cubicBezTo>
                      <a:cubicBezTo>
                        <a:pt x="101" y="91"/>
                        <a:pt x="99" y="115"/>
                        <a:pt x="98" y="137"/>
                      </a:cubicBezTo>
                      <a:cubicBezTo>
                        <a:pt x="96" y="166"/>
                        <a:pt x="89" y="194"/>
                        <a:pt x="82" y="221"/>
                      </a:cubicBezTo>
                      <a:cubicBezTo>
                        <a:pt x="79" y="231"/>
                        <a:pt x="77" y="242"/>
                        <a:pt x="74" y="251"/>
                      </a:cubicBezTo>
                      <a:cubicBezTo>
                        <a:pt x="71" y="256"/>
                        <a:pt x="68" y="258"/>
                        <a:pt x="63" y="261"/>
                      </a:cubicBezTo>
                      <a:cubicBezTo>
                        <a:pt x="53" y="267"/>
                        <a:pt x="43" y="271"/>
                        <a:pt x="35" y="279"/>
                      </a:cubicBezTo>
                      <a:cubicBezTo>
                        <a:pt x="27" y="287"/>
                        <a:pt x="21" y="296"/>
                        <a:pt x="15" y="305"/>
                      </a:cubicBezTo>
                      <a:cubicBezTo>
                        <a:pt x="10" y="313"/>
                        <a:pt x="3" y="322"/>
                        <a:pt x="1" y="332"/>
                      </a:cubicBezTo>
                      <a:cubicBezTo>
                        <a:pt x="0" y="335"/>
                        <a:pt x="0" y="342"/>
                        <a:pt x="4" y="344"/>
                      </a:cubicBezTo>
                      <a:cubicBezTo>
                        <a:pt x="7" y="346"/>
                        <a:pt x="14" y="343"/>
                        <a:pt x="17" y="343"/>
                      </a:cubicBezTo>
                      <a:cubicBezTo>
                        <a:pt x="27" y="342"/>
                        <a:pt x="37" y="342"/>
                        <a:pt x="47" y="343"/>
                      </a:cubicBezTo>
                      <a:cubicBezTo>
                        <a:pt x="67" y="345"/>
                        <a:pt x="87" y="341"/>
                        <a:pt x="107" y="342"/>
                      </a:cubicBezTo>
                      <a:cubicBezTo>
                        <a:pt x="121" y="343"/>
                        <a:pt x="135" y="341"/>
                        <a:pt x="149" y="341"/>
                      </a:cubicBezTo>
                      <a:cubicBezTo>
                        <a:pt x="165" y="340"/>
                        <a:pt x="181" y="343"/>
                        <a:pt x="197" y="342"/>
                      </a:cubicBezTo>
                      <a:cubicBezTo>
                        <a:pt x="211" y="341"/>
                        <a:pt x="225" y="341"/>
                        <a:pt x="239" y="341"/>
                      </a:cubicBezTo>
                      <a:cubicBezTo>
                        <a:pt x="256" y="341"/>
                        <a:pt x="273" y="341"/>
                        <a:pt x="289" y="342"/>
                      </a:cubicBezTo>
                      <a:cubicBezTo>
                        <a:pt x="297" y="342"/>
                        <a:pt x="304" y="344"/>
                        <a:pt x="311" y="344"/>
                      </a:cubicBezTo>
                      <a:cubicBezTo>
                        <a:pt x="318" y="344"/>
                        <a:pt x="325" y="339"/>
                        <a:pt x="331" y="335"/>
                      </a:cubicBezTo>
                      <a:cubicBezTo>
                        <a:pt x="340" y="330"/>
                        <a:pt x="350" y="327"/>
                        <a:pt x="358" y="321"/>
                      </a:cubicBezTo>
                      <a:cubicBezTo>
                        <a:pt x="366" y="316"/>
                        <a:pt x="373" y="309"/>
                        <a:pt x="379" y="302"/>
                      </a:cubicBezTo>
                      <a:cubicBezTo>
                        <a:pt x="383" y="297"/>
                        <a:pt x="394" y="285"/>
                        <a:pt x="389" y="278"/>
                      </a:cubicBezTo>
                      <a:cubicBezTo>
                        <a:pt x="380" y="274"/>
                        <a:pt x="372" y="277"/>
                        <a:pt x="364" y="283"/>
                      </a:cubicBezTo>
                      <a:cubicBezTo>
                        <a:pt x="376" y="272"/>
                        <a:pt x="391" y="259"/>
                        <a:pt x="394" y="243"/>
                      </a:cubicBezTo>
                      <a:cubicBezTo>
                        <a:pt x="395" y="236"/>
                        <a:pt x="394" y="226"/>
                        <a:pt x="386" y="225"/>
                      </a:cubicBezTo>
                      <a:cubicBezTo>
                        <a:pt x="378" y="224"/>
                        <a:pt x="363" y="231"/>
                        <a:pt x="360" y="239"/>
                      </a:cubicBezTo>
                      <a:cubicBezTo>
                        <a:pt x="362" y="233"/>
                        <a:pt x="368" y="228"/>
                        <a:pt x="371" y="224"/>
                      </a:cubicBezTo>
                      <a:cubicBezTo>
                        <a:pt x="374" y="219"/>
                        <a:pt x="376" y="214"/>
                        <a:pt x="379" y="210"/>
                      </a:cubicBezTo>
                      <a:cubicBezTo>
                        <a:pt x="383" y="203"/>
                        <a:pt x="386" y="194"/>
                        <a:pt x="385" y="186"/>
                      </a:cubicBezTo>
                      <a:cubicBezTo>
                        <a:pt x="383" y="177"/>
                        <a:pt x="374" y="175"/>
                        <a:pt x="367" y="177"/>
                      </a:cubicBezTo>
                      <a:cubicBezTo>
                        <a:pt x="358" y="179"/>
                        <a:pt x="353" y="186"/>
                        <a:pt x="350" y="194"/>
                      </a:cubicBezTo>
                      <a:cubicBezTo>
                        <a:pt x="364" y="174"/>
                        <a:pt x="376" y="132"/>
                        <a:pt x="353" y="114"/>
                      </a:cubicBezTo>
                      <a:cubicBezTo>
                        <a:pt x="354" y="116"/>
                        <a:pt x="356" y="119"/>
                        <a:pt x="357" y="122"/>
                      </a:cubicBezTo>
                      <a:cubicBezTo>
                        <a:pt x="358" y="125"/>
                        <a:pt x="359" y="133"/>
                        <a:pt x="361" y="135"/>
                      </a:cubicBezTo>
                      <a:cubicBezTo>
                        <a:pt x="367" y="140"/>
                        <a:pt x="363" y="126"/>
                        <a:pt x="363" y="124"/>
                      </a:cubicBezTo>
                      <a:cubicBezTo>
                        <a:pt x="361" y="117"/>
                        <a:pt x="354" y="106"/>
                        <a:pt x="345" y="107"/>
                      </a:cubicBezTo>
                      <a:cubicBezTo>
                        <a:pt x="336" y="108"/>
                        <a:pt x="333" y="122"/>
                        <a:pt x="331" y="129"/>
                      </a:cubicBezTo>
                      <a:cubicBezTo>
                        <a:pt x="330" y="135"/>
                        <a:pt x="331" y="141"/>
                        <a:pt x="329" y="147"/>
                      </a:cubicBezTo>
                      <a:cubicBezTo>
                        <a:pt x="328" y="152"/>
                        <a:pt x="326" y="157"/>
                        <a:pt x="324" y="162"/>
                      </a:cubicBezTo>
                      <a:cubicBezTo>
                        <a:pt x="318" y="176"/>
                        <a:pt x="309" y="189"/>
                        <a:pt x="298"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8" name="Freeform 2128"/>
                <p:cNvSpPr>
                  <a:spLocks/>
                </p:cNvSpPr>
                <p:nvPr/>
              </p:nvSpPr>
              <p:spPr bwMode="auto">
                <a:xfrm>
                  <a:off x="624" y="2464"/>
                  <a:ext cx="133" cy="152"/>
                </a:xfrm>
                <a:custGeom>
                  <a:avLst/>
                  <a:gdLst>
                    <a:gd name="T0" fmla="*/ 0 w 56"/>
                    <a:gd name="T1" fmla="*/ 49 h 64"/>
                    <a:gd name="T2" fmla="*/ 31 w 56"/>
                    <a:gd name="T3" fmla="*/ 28 h 64"/>
                    <a:gd name="T4" fmla="*/ 56 w 56"/>
                    <a:gd name="T5" fmla="*/ 17 h 64"/>
                    <a:gd name="T6" fmla="*/ 25 w 56"/>
                    <a:gd name="T7" fmla="*/ 48 h 64"/>
                    <a:gd name="T8" fmla="*/ 5 w 56"/>
                    <a:gd name="T9" fmla="*/ 64 h 64"/>
                  </a:gdLst>
                  <a:ahLst/>
                  <a:cxnLst>
                    <a:cxn ang="0">
                      <a:pos x="T0" y="T1"/>
                    </a:cxn>
                    <a:cxn ang="0">
                      <a:pos x="T2" y="T3"/>
                    </a:cxn>
                    <a:cxn ang="0">
                      <a:pos x="T4" y="T5"/>
                    </a:cxn>
                    <a:cxn ang="0">
                      <a:pos x="T6" y="T7"/>
                    </a:cxn>
                    <a:cxn ang="0">
                      <a:pos x="T8" y="T9"/>
                    </a:cxn>
                  </a:cxnLst>
                  <a:rect l="0" t="0" r="r" b="b"/>
                  <a:pathLst>
                    <a:path w="56" h="64">
                      <a:moveTo>
                        <a:pt x="0" y="49"/>
                      </a:moveTo>
                      <a:cubicBezTo>
                        <a:pt x="13" y="44"/>
                        <a:pt x="21" y="37"/>
                        <a:pt x="31" y="28"/>
                      </a:cubicBezTo>
                      <a:cubicBezTo>
                        <a:pt x="35" y="24"/>
                        <a:pt x="55" y="0"/>
                        <a:pt x="56" y="17"/>
                      </a:cubicBezTo>
                      <a:cubicBezTo>
                        <a:pt x="56" y="29"/>
                        <a:pt x="33" y="42"/>
                        <a:pt x="25" y="48"/>
                      </a:cubicBezTo>
                      <a:cubicBezTo>
                        <a:pt x="18" y="53"/>
                        <a:pt x="9" y="57"/>
                        <a:pt x="5" y="64"/>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9" name="Freeform 2129"/>
                <p:cNvSpPr>
                  <a:spLocks/>
                </p:cNvSpPr>
                <p:nvPr/>
              </p:nvSpPr>
              <p:spPr bwMode="auto">
                <a:xfrm>
                  <a:off x="619" y="2483"/>
                  <a:ext cx="143" cy="138"/>
                </a:xfrm>
                <a:custGeom>
                  <a:avLst/>
                  <a:gdLst>
                    <a:gd name="T0" fmla="*/ 34 w 60"/>
                    <a:gd name="T1" fmla="*/ 16 h 58"/>
                    <a:gd name="T2" fmla="*/ 32 w 60"/>
                    <a:gd name="T3" fmla="*/ 19 h 58"/>
                    <a:gd name="T4" fmla="*/ 1 w 60"/>
                    <a:gd name="T5" fmla="*/ 39 h 58"/>
                    <a:gd name="T6" fmla="*/ 1 w 60"/>
                    <a:gd name="T7" fmla="*/ 41 h 58"/>
                    <a:gd name="T8" fmla="*/ 3 w 60"/>
                    <a:gd name="T9" fmla="*/ 42 h 58"/>
                    <a:gd name="T10" fmla="*/ 34 w 60"/>
                    <a:gd name="T11" fmla="*/ 21 h 58"/>
                    <a:gd name="T12" fmla="*/ 37 w 60"/>
                    <a:gd name="T13" fmla="*/ 19 h 58"/>
                    <a:gd name="T14" fmla="*/ 54 w 60"/>
                    <a:gd name="T15" fmla="*/ 5 h 58"/>
                    <a:gd name="T16" fmla="*/ 56 w 60"/>
                    <a:gd name="T17" fmla="*/ 9 h 58"/>
                    <a:gd name="T18" fmla="*/ 32 w 60"/>
                    <a:gd name="T19" fmla="*/ 34 h 58"/>
                    <a:gd name="T20" fmla="*/ 26 w 60"/>
                    <a:gd name="T21" fmla="*/ 39 h 58"/>
                    <a:gd name="T22" fmla="*/ 19 w 60"/>
                    <a:gd name="T23" fmla="*/ 43 h 58"/>
                    <a:gd name="T24" fmla="*/ 5 w 60"/>
                    <a:gd name="T25" fmla="*/ 55 h 58"/>
                    <a:gd name="T26" fmla="*/ 6 w 60"/>
                    <a:gd name="T27" fmla="*/ 58 h 58"/>
                    <a:gd name="T28" fmla="*/ 8 w 60"/>
                    <a:gd name="T29" fmla="*/ 57 h 58"/>
                    <a:gd name="T30" fmla="*/ 21 w 60"/>
                    <a:gd name="T31" fmla="*/ 46 h 58"/>
                    <a:gd name="T32" fmla="*/ 28 w 60"/>
                    <a:gd name="T33" fmla="*/ 41 h 58"/>
                    <a:gd name="T34" fmla="*/ 34 w 60"/>
                    <a:gd name="T35" fmla="*/ 37 h 58"/>
                    <a:gd name="T36" fmla="*/ 59 w 60"/>
                    <a:gd name="T37" fmla="*/ 9 h 58"/>
                    <a:gd name="T38" fmla="*/ 56 w 60"/>
                    <a:gd name="T39" fmla="*/ 2 h 58"/>
                    <a:gd name="T40" fmla="*/ 34 w 60"/>
                    <a:gd name="T4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58">
                      <a:moveTo>
                        <a:pt x="34" y="16"/>
                      </a:moveTo>
                      <a:cubicBezTo>
                        <a:pt x="32" y="19"/>
                        <a:pt x="32" y="19"/>
                        <a:pt x="32" y="19"/>
                      </a:cubicBezTo>
                      <a:cubicBezTo>
                        <a:pt x="23" y="27"/>
                        <a:pt x="14" y="34"/>
                        <a:pt x="1" y="39"/>
                      </a:cubicBezTo>
                      <a:cubicBezTo>
                        <a:pt x="1" y="39"/>
                        <a:pt x="0" y="40"/>
                        <a:pt x="1" y="41"/>
                      </a:cubicBezTo>
                      <a:cubicBezTo>
                        <a:pt x="1" y="42"/>
                        <a:pt x="2" y="43"/>
                        <a:pt x="3" y="42"/>
                      </a:cubicBezTo>
                      <a:cubicBezTo>
                        <a:pt x="16" y="37"/>
                        <a:pt x="25" y="30"/>
                        <a:pt x="34" y="21"/>
                      </a:cubicBezTo>
                      <a:cubicBezTo>
                        <a:pt x="37" y="19"/>
                        <a:pt x="37" y="19"/>
                        <a:pt x="37" y="19"/>
                      </a:cubicBezTo>
                      <a:cubicBezTo>
                        <a:pt x="40" y="15"/>
                        <a:pt x="51" y="3"/>
                        <a:pt x="54" y="5"/>
                      </a:cubicBezTo>
                      <a:cubicBezTo>
                        <a:pt x="55" y="5"/>
                        <a:pt x="56" y="7"/>
                        <a:pt x="56" y="9"/>
                      </a:cubicBezTo>
                      <a:cubicBezTo>
                        <a:pt x="56" y="18"/>
                        <a:pt x="41" y="28"/>
                        <a:pt x="32" y="34"/>
                      </a:cubicBezTo>
                      <a:cubicBezTo>
                        <a:pt x="26" y="39"/>
                        <a:pt x="26" y="39"/>
                        <a:pt x="26" y="39"/>
                      </a:cubicBezTo>
                      <a:cubicBezTo>
                        <a:pt x="19" y="43"/>
                        <a:pt x="19" y="43"/>
                        <a:pt x="19" y="43"/>
                      </a:cubicBezTo>
                      <a:cubicBezTo>
                        <a:pt x="14" y="47"/>
                        <a:pt x="9" y="50"/>
                        <a:pt x="5" y="55"/>
                      </a:cubicBezTo>
                      <a:cubicBezTo>
                        <a:pt x="5" y="56"/>
                        <a:pt x="5" y="57"/>
                        <a:pt x="6" y="58"/>
                      </a:cubicBezTo>
                      <a:cubicBezTo>
                        <a:pt x="6" y="58"/>
                        <a:pt x="7" y="58"/>
                        <a:pt x="8" y="57"/>
                      </a:cubicBezTo>
                      <a:cubicBezTo>
                        <a:pt x="11" y="53"/>
                        <a:pt x="16" y="49"/>
                        <a:pt x="21" y="46"/>
                      </a:cubicBezTo>
                      <a:cubicBezTo>
                        <a:pt x="28" y="41"/>
                        <a:pt x="28" y="41"/>
                        <a:pt x="28" y="41"/>
                      </a:cubicBezTo>
                      <a:cubicBezTo>
                        <a:pt x="34" y="37"/>
                        <a:pt x="34" y="37"/>
                        <a:pt x="34" y="37"/>
                      </a:cubicBezTo>
                      <a:cubicBezTo>
                        <a:pt x="44" y="30"/>
                        <a:pt x="60" y="19"/>
                        <a:pt x="59" y="9"/>
                      </a:cubicBezTo>
                      <a:cubicBezTo>
                        <a:pt x="59" y="5"/>
                        <a:pt x="58" y="3"/>
                        <a:pt x="56" y="2"/>
                      </a:cubicBezTo>
                      <a:cubicBezTo>
                        <a:pt x="50" y="0"/>
                        <a:pt x="42" y="8"/>
                        <a:pt x="34" y="1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0" name="Freeform 2130"/>
                <p:cNvSpPr>
                  <a:spLocks/>
                </p:cNvSpPr>
                <p:nvPr/>
              </p:nvSpPr>
              <p:spPr bwMode="auto">
                <a:xfrm>
                  <a:off x="633" y="2623"/>
                  <a:ext cx="179" cy="53"/>
                </a:xfrm>
                <a:custGeom>
                  <a:avLst/>
                  <a:gdLst>
                    <a:gd name="T0" fmla="*/ 1 w 75"/>
                    <a:gd name="T1" fmla="*/ 3 h 22"/>
                    <a:gd name="T2" fmla="*/ 49 w 75"/>
                    <a:gd name="T3" fmla="*/ 3 h 22"/>
                    <a:gd name="T4" fmla="*/ 70 w 75"/>
                    <a:gd name="T5" fmla="*/ 4 h 22"/>
                    <a:gd name="T6" fmla="*/ 66 w 75"/>
                    <a:gd name="T7" fmla="*/ 14 h 22"/>
                    <a:gd name="T8" fmla="*/ 23 w 75"/>
                    <a:gd name="T9" fmla="*/ 18 h 22"/>
                    <a:gd name="T10" fmla="*/ 3 w 75"/>
                    <a:gd name="T11" fmla="*/ 22 h 22"/>
                  </a:gdLst>
                  <a:ahLst/>
                  <a:cxnLst>
                    <a:cxn ang="0">
                      <a:pos x="T0" y="T1"/>
                    </a:cxn>
                    <a:cxn ang="0">
                      <a:pos x="T2" y="T3"/>
                    </a:cxn>
                    <a:cxn ang="0">
                      <a:pos x="T4" y="T5"/>
                    </a:cxn>
                    <a:cxn ang="0">
                      <a:pos x="T6" y="T7"/>
                    </a:cxn>
                    <a:cxn ang="0">
                      <a:pos x="T8" y="T9"/>
                    </a:cxn>
                    <a:cxn ang="0">
                      <a:pos x="T10" y="T11"/>
                    </a:cxn>
                  </a:cxnLst>
                  <a:rect l="0" t="0" r="r" b="b"/>
                  <a:pathLst>
                    <a:path w="75" h="22">
                      <a:moveTo>
                        <a:pt x="1" y="3"/>
                      </a:moveTo>
                      <a:cubicBezTo>
                        <a:pt x="16" y="13"/>
                        <a:pt x="34" y="5"/>
                        <a:pt x="49" y="3"/>
                      </a:cubicBezTo>
                      <a:cubicBezTo>
                        <a:pt x="54" y="3"/>
                        <a:pt x="66" y="0"/>
                        <a:pt x="70" y="4"/>
                      </a:cubicBezTo>
                      <a:cubicBezTo>
                        <a:pt x="75" y="9"/>
                        <a:pt x="70" y="12"/>
                        <a:pt x="66" y="14"/>
                      </a:cubicBezTo>
                      <a:cubicBezTo>
                        <a:pt x="55" y="19"/>
                        <a:pt x="35" y="18"/>
                        <a:pt x="23" y="18"/>
                      </a:cubicBezTo>
                      <a:cubicBezTo>
                        <a:pt x="19" y="19"/>
                        <a:pt x="0" y="19"/>
                        <a:pt x="3" y="22"/>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1" name="Freeform 2131"/>
                <p:cNvSpPr>
                  <a:spLocks/>
                </p:cNvSpPr>
                <p:nvPr/>
              </p:nvSpPr>
              <p:spPr bwMode="auto">
                <a:xfrm>
                  <a:off x="631" y="2621"/>
                  <a:ext cx="178" cy="60"/>
                </a:xfrm>
                <a:custGeom>
                  <a:avLst/>
                  <a:gdLst>
                    <a:gd name="T0" fmla="*/ 53 w 75"/>
                    <a:gd name="T1" fmla="*/ 2 h 25"/>
                    <a:gd name="T2" fmla="*/ 50 w 75"/>
                    <a:gd name="T3" fmla="*/ 3 h 25"/>
                    <a:gd name="T4" fmla="*/ 38 w 75"/>
                    <a:gd name="T5" fmla="*/ 5 h 25"/>
                    <a:gd name="T6" fmla="*/ 3 w 75"/>
                    <a:gd name="T7" fmla="*/ 3 h 25"/>
                    <a:gd name="T8" fmla="*/ 1 w 75"/>
                    <a:gd name="T9" fmla="*/ 3 h 25"/>
                    <a:gd name="T10" fmla="*/ 1 w 75"/>
                    <a:gd name="T11" fmla="*/ 6 h 25"/>
                    <a:gd name="T12" fmla="*/ 39 w 75"/>
                    <a:gd name="T13" fmla="*/ 8 h 25"/>
                    <a:gd name="T14" fmla="*/ 51 w 75"/>
                    <a:gd name="T15" fmla="*/ 6 h 25"/>
                    <a:gd name="T16" fmla="*/ 53 w 75"/>
                    <a:gd name="T17" fmla="*/ 6 h 25"/>
                    <a:gd name="T18" fmla="*/ 70 w 75"/>
                    <a:gd name="T19" fmla="*/ 6 h 25"/>
                    <a:gd name="T20" fmla="*/ 71 w 75"/>
                    <a:gd name="T21" fmla="*/ 9 h 25"/>
                    <a:gd name="T22" fmla="*/ 66 w 75"/>
                    <a:gd name="T23" fmla="*/ 13 h 25"/>
                    <a:gd name="T24" fmla="*/ 34 w 75"/>
                    <a:gd name="T25" fmla="*/ 17 h 25"/>
                    <a:gd name="T26" fmla="*/ 24 w 75"/>
                    <a:gd name="T27" fmla="*/ 18 h 25"/>
                    <a:gd name="T28" fmla="*/ 22 w 75"/>
                    <a:gd name="T29" fmla="*/ 18 h 25"/>
                    <a:gd name="T30" fmla="*/ 2 w 75"/>
                    <a:gd name="T31" fmla="*/ 22 h 25"/>
                    <a:gd name="T32" fmla="*/ 3 w 75"/>
                    <a:gd name="T33" fmla="*/ 24 h 25"/>
                    <a:gd name="T34" fmla="*/ 5 w 75"/>
                    <a:gd name="T35" fmla="*/ 24 h 25"/>
                    <a:gd name="T36" fmla="*/ 6 w 75"/>
                    <a:gd name="T37" fmla="*/ 23 h 25"/>
                    <a:gd name="T38" fmla="*/ 6 w 75"/>
                    <a:gd name="T39" fmla="*/ 23 h 25"/>
                    <a:gd name="T40" fmla="*/ 22 w 75"/>
                    <a:gd name="T41" fmla="*/ 21 h 25"/>
                    <a:gd name="T42" fmla="*/ 24 w 75"/>
                    <a:gd name="T43" fmla="*/ 21 h 25"/>
                    <a:gd name="T44" fmla="*/ 34 w 75"/>
                    <a:gd name="T45" fmla="*/ 21 h 25"/>
                    <a:gd name="T46" fmla="*/ 67 w 75"/>
                    <a:gd name="T47" fmla="*/ 16 h 25"/>
                    <a:gd name="T48" fmla="*/ 75 w 75"/>
                    <a:gd name="T49" fmla="*/ 10 h 25"/>
                    <a:gd name="T50" fmla="*/ 75 w 75"/>
                    <a:gd name="T51" fmla="*/ 9 h 25"/>
                    <a:gd name="T52" fmla="*/ 72 w 75"/>
                    <a:gd name="T53" fmla="*/ 4 h 25"/>
                    <a:gd name="T54" fmla="*/ 53 w 75"/>
                    <a:gd name="T5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25">
                      <a:moveTo>
                        <a:pt x="53" y="2"/>
                      </a:moveTo>
                      <a:cubicBezTo>
                        <a:pt x="50" y="3"/>
                        <a:pt x="50" y="3"/>
                        <a:pt x="50" y="3"/>
                      </a:cubicBezTo>
                      <a:cubicBezTo>
                        <a:pt x="38" y="5"/>
                        <a:pt x="38" y="5"/>
                        <a:pt x="38" y="5"/>
                      </a:cubicBezTo>
                      <a:cubicBezTo>
                        <a:pt x="26" y="7"/>
                        <a:pt x="13" y="10"/>
                        <a:pt x="3" y="3"/>
                      </a:cubicBezTo>
                      <a:cubicBezTo>
                        <a:pt x="2" y="2"/>
                        <a:pt x="1" y="2"/>
                        <a:pt x="1" y="3"/>
                      </a:cubicBezTo>
                      <a:cubicBezTo>
                        <a:pt x="0" y="4"/>
                        <a:pt x="1" y="5"/>
                        <a:pt x="1" y="6"/>
                      </a:cubicBezTo>
                      <a:cubicBezTo>
                        <a:pt x="13" y="13"/>
                        <a:pt x="26" y="11"/>
                        <a:pt x="39" y="8"/>
                      </a:cubicBezTo>
                      <a:cubicBezTo>
                        <a:pt x="51" y="6"/>
                        <a:pt x="51" y="6"/>
                        <a:pt x="51" y="6"/>
                      </a:cubicBezTo>
                      <a:cubicBezTo>
                        <a:pt x="53" y="6"/>
                        <a:pt x="53" y="6"/>
                        <a:pt x="53" y="6"/>
                      </a:cubicBezTo>
                      <a:cubicBezTo>
                        <a:pt x="58" y="5"/>
                        <a:pt x="67" y="3"/>
                        <a:pt x="70" y="6"/>
                      </a:cubicBezTo>
                      <a:cubicBezTo>
                        <a:pt x="71" y="7"/>
                        <a:pt x="71" y="8"/>
                        <a:pt x="71" y="9"/>
                      </a:cubicBezTo>
                      <a:cubicBezTo>
                        <a:pt x="71" y="11"/>
                        <a:pt x="68" y="12"/>
                        <a:pt x="66" y="13"/>
                      </a:cubicBezTo>
                      <a:cubicBezTo>
                        <a:pt x="58" y="17"/>
                        <a:pt x="45" y="17"/>
                        <a:pt x="34" y="17"/>
                      </a:cubicBezTo>
                      <a:cubicBezTo>
                        <a:pt x="24" y="18"/>
                        <a:pt x="24" y="18"/>
                        <a:pt x="24" y="18"/>
                      </a:cubicBezTo>
                      <a:cubicBezTo>
                        <a:pt x="22" y="18"/>
                        <a:pt x="22" y="18"/>
                        <a:pt x="22" y="18"/>
                      </a:cubicBezTo>
                      <a:cubicBezTo>
                        <a:pt x="8" y="18"/>
                        <a:pt x="3" y="19"/>
                        <a:pt x="2" y="22"/>
                      </a:cubicBezTo>
                      <a:cubicBezTo>
                        <a:pt x="2" y="22"/>
                        <a:pt x="2" y="23"/>
                        <a:pt x="3" y="24"/>
                      </a:cubicBezTo>
                      <a:cubicBezTo>
                        <a:pt x="3" y="25"/>
                        <a:pt x="4" y="25"/>
                        <a:pt x="5" y="24"/>
                      </a:cubicBezTo>
                      <a:cubicBezTo>
                        <a:pt x="5" y="24"/>
                        <a:pt x="6" y="24"/>
                        <a:pt x="6" y="23"/>
                      </a:cubicBezTo>
                      <a:cubicBezTo>
                        <a:pt x="6" y="23"/>
                        <a:pt x="6" y="23"/>
                        <a:pt x="6" y="23"/>
                      </a:cubicBezTo>
                      <a:cubicBezTo>
                        <a:pt x="7" y="22"/>
                        <a:pt x="11" y="22"/>
                        <a:pt x="22" y="21"/>
                      </a:cubicBezTo>
                      <a:cubicBezTo>
                        <a:pt x="24" y="21"/>
                        <a:pt x="24" y="21"/>
                        <a:pt x="24" y="21"/>
                      </a:cubicBezTo>
                      <a:cubicBezTo>
                        <a:pt x="34" y="21"/>
                        <a:pt x="34" y="21"/>
                        <a:pt x="34" y="21"/>
                      </a:cubicBezTo>
                      <a:cubicBezTo>
                        <a:pt x="45" y="20"/>
                        <a:pt x="59" y="20"/>
                        <a:pt x="67" y="16"/>
                      </a:cubicBezTo>
                      <a:cubicBezTo>
                        <a:pt x="71" y="15"/>
                        <a:pt x="74" y="13"/>
                        <a:pt x="75" y="10"/>
                      </a:cubicBezTo>
                      <a:cubicBezTo>
                        <a:pt x="75" y="9"/>
                        <a:pt x="75" y="9"/>
                        <a:pt x="75" y="9"/>
                      </a:cubicBezTo>
                      <a:cubicBezTo>
                        <a:pt x="75" y="7"/>
                        <a:pt x="74" y="5"/>
                        <a:pt x="72" y="4"/>
                      </a:cubicBezTo>
                      <a:cubicBezTo>
                        <a:pt x="69" y="0"/>
                        <a:pt x="61" y="1"/>
                        <a:pt x="53"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2" name="Freeform 2132"/>
                <p:cNvSpPr>
                  <a:spLocks/>
                </p:cNvSpPr>
                <p:nvPr/>
              </p:nvSpPr>
              <p:spPr bwMode="auto">
                <a:xfrm>
                  <a:off x="222" y="2321"/>
                  <a:ext cx="404" cy="352"/>
                </a:xfrm>
                <a:custGeom>
                  <a:avLst/>
                  <a:gdLst>
                    <a:gd name="T0" fmla="*/ 69 w 170"/>
                    <a:gd name="T1" fmla="*/ 140 h 148"/>
                    <a:gd name="T2" fmla="*/ 5 w 170"/>
                    <a:gd name="T3" fmla="*/ 113 h 148"/>
                    <a:gd name="T4" fmla="*/ 17 w 170"/>
                    <a:gd name="T5" fmla="*/ 83 h 148"/>
                    <a:gd name="T6" fmla="*/ 52 w 170"/>
                    <a:gd name="T7" fmla="*/ 78 h 148"/>
                    <a:gd name="T8" fmla="*/ 62 w 170"/>
                    <a:gd name="T9" fmla="*/ 28 h 148"/>
                    <a:gd name="T10" fmla="*/ 105 w 170"/>
                    <a:gd name="T11" fmla="*/ 41 h 148"/>
                    <a:gd name="T12" fmla="*/ 153 w 170"/>
                    <a:gd name="T13" fmla="*/ 17 h 148"/>
                    <a:gd name="T14" fmla="*/ 145 w 170"/>
                    <a:gd name="T15" fmla="*/ 75 h 148"/>
                    <a:gd name="T16" fmla="*/ 88 w 170"/>
                    <a:gd name="T17" fmla="*/ 81 h 148"/>
                    <a:gd name="T18" fmla="*/ 66 w 170"/>
                    <a:gd name="T19" fmla="*/ 14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48">
                      <a:moveTo>
                        <a:pt x="69" y="140"/>
                      </a:moveTo>
                      <a:cubicBezTo>
                        <a:pt x="42" y="148"/>
                        <a:pt x="17" y="139"/>
                        <a:pt x="5" y="113"/>
                      </a:cubicBezTo>
                      <a:cubicBezTo>
                        <a:pt x="0" y="100"/>
                        <a:pt x="5" y="88"/>
                        <a:pt x="17" y="83"/>
                      </a:cubicBezTo>
                      <a:cubicBezTo>
                        <a:pt x="25" y="80"/>
                        <a:pt x="45" y="74"/>
                        <a:pt x="52" y="78"/>
                      </a:cubicBezTo>
                      <a:cubicBezTo>
                        <a:pt x="36" y="68"/>
                        <a:pt x="50" y="38"/>
                        <a:pt x="62" y="28"/>
                      </a:cubicBezTo>
                      <a:cubicBezTo>
                        <a:pt x="72" y="18"/>
                        <a:pt x="109" y="18"/>
                        <a:pt x="105" y="41"/>
                      </a:cubicBezTo>
                      <a:cubicBezTo>
                        <a:pt x="101" y="19"/>
                        <a:pt x="138" y="0"/>
                        <a:pt x="153" y="17"/>
                      </a:cubicBezTo>
                      <a:cubicBezTo>
                        <a:pt x="168" y="33"/>
                        <a:pt x="170" y="70"/>
                        <a:pt x="145" y="75"/>
                      </a:cubicBezTo>
                      <a:cubicBezTo>
                        <a:pt x="125" y="59"/>
                        <a:pt x="105" y="63"/>
                        <a:pt x="88" y="81"/>
                      </a:cubicBezTo>
                      <a:cubicBezTo>
                        <a:pt x="72" y="100"/>
                        <a:pt x="74" y="121"/>
                        <a:pt x="66" y="142"/>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3" name="Freeform 2133"/>
                <p:cNvSpPr>
                  <a:spLocks/>
                </p:cNvSpPr>
                <p:nvPr/>
              </p:nvSpPr>
              <p:spPr bwMode="auto">
                <a:xfrm>
                  <a:off x="562" y="2876"/>
                  <a:ext cx="7" cy="12"/>
                </a:xfrm>
                <a:custGeom>
                  <a:avLst/>
                  <a:gdLst>
                    <a:gd name="T0" fmla="*/ 1 w 3"/>
                    <a:gd name="T1" fmla="*/ 0 h 5"/>
                    <a:gd name="T2" fmla="*/ 0 w 3"/>
                    <a:gd name="T3" fmla="*/ 2 h 5"/>
                    <a:gd name="T4" fmla="*/ 0 w 3"/>
                    <a:gd name="T5" fmla="*/ 5 h 5"/>
                    <a:gd name="T6" fmla="*/ 1 w 3"/>
                    <a:gd name="T7" fmla="*/ 4 h 5"/>
                    <a:gd name="T8" fmla="*/ 3 w 3"/>
                    <a:gd name="T9" fmla="*/ 5 h 5"/>
                    <a:gd name="T10" fmla="*/ 3 w 3"/>
                    <a:gd name="T11" fmla="*/ 2 h 5"/>
                    <a:gd name="T12" fmla="*/ 1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1" y="0"/>
                      </a:moveTo>
                      <a:cubicBezTo>
                        <a:pt x="0" y="0"/>
                        <a:pt x="0" y="1"/>
                        <a:pt x="0" y="2"/>
                      </a:cubicBezTo>
                      <a:cubicBezTo>
                        <a:pt x="0" y="5"/>
                        <a:pt x="0" y="5"/>
                        <a:pt x="0" y="5"/>
                      </a:cubicBezTo>
                      <a:cubicBezTo>
                        <a:pt x="0" y="4"/>
                        <a:pt x="0" y="4"/>
                        <a:pt x="1" y="4"/>
                      </a:cubicBezTo>
                      <a:cubicBezTo>
                        <a:pt x="2" y="4"/>
                        <a:pt x="3" y="4"/>
                        <a:pt x="3" y="5"/>
                      </a:cubicBezTo>
                      <a:cubicBezTo>
                        <a:pt x="3" y="2"/>
                        <a:pt x="3" y="2"/>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4" name="Freeform 2134"/>
                <p:cNvSpPr>
                  <a:spLocks/>
                </p:cNvSpPr>
                <p:nvPr/>
              </p:nvSpPr>
              <p:spPr bwMode="auto">
                <a:xfrm>
                  <a:off x="576" y="3019"/>
                  <a:ext cx="12" cy="31"/>
                </a:xfrm>
                <a:custGeom>
                  <a:avLst/>
                  <a:gdLst>
                    <a:gd name="T0" fmla="*/ 2 w 5"/>
                    <a:gd name="T1" fmla="*/ 2 h 13"/>
                    <a:gd name="T2" fmla="*/ 0 w 5"/>
                    <a:gd name="T3" fmla="*/ 0 h 13"/>
                    <a:gd name="T4" fmla="*/ 2 w 5"/>
                    <a:gd name="T5" fmla="*/ 12 h 13"/>
                    <a:gd name="T6" fmla="*/ 3 w 5"/>
                    <a:gd name="T7" fmla="*/ 13 h 13"/>
                    <a:gd name="T8" fmla="*/ 5 w 5"/>
                    <a:gd name="T9" fmla="*/ 11 h 13"/>
                    <a:gd name="T10" fmla="*/ 4 w 5"/>
                    <a:gd name="T11" fmla="*/ 0 h 13"/>
                    <a:gd name="T12" fmla="*/ 2 w 5"/>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5" h="13">
                      <a:moveTo>
                        <a:pt x="2" y="2"/>
                      </a:moveTo>
                      <a:cubicBezTo>
                        <a:pt x="1" y="2"/>
                        <a:pt x="0" y="1"/>
                        <a:pt x="0" y="0"/>
                      </a:cubicBezTo>
                      <a:cubicBezTo>
                        <a:pt x="2" y="12"/>
                        <a:pt x="2" y="12"/>
                        <a:pt x="2" y="12"/>
                      </a:cubicBezTo>
                      <a:cubicBezTo>
                        <a:pt x="2" y="12"/>
                        <a:pt x="2" y="13"/>
                        <a:pt x="3" y="13"/>
                      </a:cubicBezTo>
                      <a:cubicBezTo>
                        <a:pt x="4" y="13"/>
                        <a:pt x="5" y="12"/>
                        <a:pt x="5" y="11"/>
                      </a:cubicBezTo>
                      <a:cubicBezTo>
                        <a:pt x="4" y="0"/>
                        <a:pt x="4" y="0"/>
                        <a:pt x="4" y="0"/>
                      </a:cubicBezTo>
                      <a:cubicBezTo>
                        <a:pt x="4" y="1"/>
                        <a:pt x="3" y="2"/>
                        <a:pt x="2"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5" name="Freeform 2135"/>
                <p:cNvSpPr>
                  <a:spLocks noEditPoints="1"/>
                </p:cNvSpPr>
                <p:nvPr/>
              </p:nvSpPr>
              <p:spPr bwMode="auto">
                <a:xfrm>
                  <a:off x="557" y="2819"/>
                  <a:ext cx="205" cy="295"/>
                </a:xfrm>
                <a:custGeom>
                  <a:avLst/>
                  <a:gdLst>
                    <a:gd name="T0" fmla="*/ 85 w 86"/>
                    <a:gd name="T1" fmla="*/ 1 h 124"/>
                    <a:gd name="T2" fmla="*/ 71 w 86"/>
                    <a:gd name="T3" fmla="*/ 1 h 124"/>
                    <a:gd name="T4" fmla="*/ 44 w 86"/>
                    <a:gd name="T5" fmla="*/ 1 h 124"/>
                    <a:gd name="T6" fmla="*/ 2 w 86"/>
                    <a:gd name="T7" fmla="*/ 3 h 124"/>
                    <a:gd name="T8" fmla="*/ 0 w 86"/>
                    <a:gd name="T9" fmla="*/ 5 h 124"/>
                    <a:gd name="T10" fmla="*/ 1 w 86"/>
                    <a:gd name="T11" fmla="*/ 13 h 124"/>
                    <a:gd name="T12" fmla="*/ 1 w 86"/>
                    <a:gd name="T13" fmla="*/ 29 h 124"/>
                    <a:gd name="T14" fmla="*/ 2 w 86"/>
                    <a:gd name="T15" fmla="*/ 28 h 124"/>
                    <a:gd name="T16" fmla="*/ 1 w 86"/>
                    <a:gd name="T17" fmla="*/ 31 h 124"/>
                    <a:gd name="T18" fmla="*/ 3 w 86"/>
                    <a:gd name="T19" fmla="*/ 31 h 124"/>
                    <a:gd name="T20" fmla="*/ 5 w 86"/>
                    <a:gd name="T21" fmla="*/ 25 h 124"/>
                    <a:gd name="T22" fmla="*/ 4 w 86"/>
                    <a:gd name="T23" fmla="*/ 12 h 124"/>
                    <a:gd name="T24" fmla="*/ 4 w 86"/>
                    <a:gd name="T25" fmla="*/ 6 h 124"/>
                    <a:gd name="T26" fmla="*/ 44 w 86"/>
                    <a:gd name="T27" fmla="*/ 5 h 124"/>
                    <a:gd name="T28" fmla="*/ 71 w 86"/>
                    <a:gd name="T29" fmla="*/ 4 h 124"/>
                    <a:gd name="T30" fmla="*/ 83 w 86"/>
                    <a:gd name="T31" fmla="*/ 4 h 124"/>
                    <a:gd name="T32" fmla="*/ 82 w 86"/>
                    <a:gd name="T33" fmla="*/ 22 h 124"/>
                    <a:gd name="T34" fmla="*/ 74 w 86"/>
                    <a:gd name="T35" fmla="*/ 113 h 124"/>
                    <a:gd name="T36" fmla="*/ 39 w 86"/>
                    <a:gd name="T37" fmla="*/ 116 h 124"/>
                    <a:gd name="T38" fmla="*/ 17 w 86"/>
                    <a:gd name="T39" fmla="*/ 120 h 124"/>
                    <a:gd name="T40" fmla="*/ 15 w 86"/>
                    <a:gd name="T41" fmla="*/ 122 h 124"/>
                    <a:gd name="T42" fmla="*/ 17 w 86"/>
                    <a:gd name="T43" fmla="*/ 124 h 124"/>
                    <a:gd name="T44" fmla="*/ 39 w 86"/>
                    <a:gd name="T45" fmla="*/ 120 h 124"/>
                    <a:gd name="T46" fmla="*/ 75 w 86"/>
                    <a:gd name="T47" fmla="*/ 116 h 124"/>
                    <a:gd name="T48" fmla="*/ 77 w 86"/>
                    <a:gd name="T49" fmla="*/ 115 h 124"/>
                    <a:gd name="T50" fmla="*/ 86 w 86"/>
                    <a:gd name="T51" fmla="*/ 22 h 124"/>
                    <a:gd name="T52" fmla="*/ 86 w 86"/>
                    <a:gd name="T53" fmla="*/ 2 h 124"/>
                    <a:gd name="T54" fmla="*/ 86 w 86"/>
                    <a:gd name="T55" fmla="*/ 1 h 124"/>
                    <a:gd name="T56" fmla="*/ 85 w 86"/>
                    <a:gd name="T57" fmla="*/ 1 h 124"/>
                    <a:gd name="T58" fmla="*/ 76 w 86"/>
                    <a:gd name="T59" fmla="*/ 113 h 124"/>
                    <a:gd name="T60" fmla="*/ 76 w 86"/>
                    <a:gd name="T61" fmla="*/ 113 h 124"/>
                    <a:gd name="T62" fmla="*/ 76 w 86"/>
                    <a:gd name="T63" fmla="*/ 11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124">
                      <a:moveTo>
                        <a:pt x="85" y="1"/>
                      </a:moveTo>
                      <a:cubicBezTo>
                        <a:pt x="71" y="1"/>
                        <a:pt x="71" y="1"/>
                        <a:pt x="71" y="1"/>
                      </a:cubicBezTo>
                      <a:cubicBezTo>
                        <a:pt x="62" y="1"/>
                        <a:pt x="53" y="2"/>
                        <a:pt x="44" y="1"/>
                      </a:cubicBezTo>
                      <a:cubicBezTo>
                        <a:pt x="30" y="1"/>
                        <a:pt x="14" y="0"/>
                        <a:pt x="2" y="3"/>
                      </a:cubicBezTo>
                      <a:cubicBezTo>
                        <a:pt x="1" y="3"/>
                        <a:pt x="0" y="4"/>
                        <a:pt x="0" y="5"/>
                      </a:cubicBezTo>
                      <a:cubicBezTo>
                        <a:pt x="1" y="13"/>
                        <a:pt x="1" y="13"/>
                        <a:pt x="1" y="13"/>
                      </a:cubicBezTo>
                      <a:cubicBezTo>
                        <a:pt x="1" y="18"/>
                        <a:pt x="2" y="27"/>
                        <a:pt x="1" y="29"/>
                      </a:cubicBezTo>
                      <a:cubicBezTo>
                        <a:pt x="2" y="28"/>
                        <a:pt x="2" y="28"/>
                        <a:pt x="2" y="28"/>
                      </a:cubicBezTo>
                      <a:cubicBezTo>
                        <a:pt x="1" y="29"/>
                        <a:pt x="1" y="30"/>
                        <a:pt x="1" y="31"/>
                      </a:cubicBezTo>
                      <a:cubicBezTo>
                        <a:pt x="2" y="31"/>
                        <a:pt x="3" y="32"/>
                        <a:pt x="3" y="31"/>
                      </a:cubicBezTo>
                      <a:cubicBezTo>
                        <a:pt x="5" y="31"/>
                        <a:pt x="5" y="29"/>
                        <a:pt x="5" y="25"/>
                      </a:cubicBezTo>
                      <a:cubicBezTo>
                        <a:pt x="5" y="22"/>
                        <a:pt x="5" y="18"/>
                        <a:pt x="4" y="12"/>
                      </a:cubicBezTo>
                      <a:cubicBezTo>
                        <a:pt x="4" y="12"/>
                        <a:pt x="4" y="8"/>
                        <a:pt x="4" y="6"/>
                      </a:cubicBezTo>
                      <a:cubicBezTo>
                        <a:pt x="16" y="4"/>
                        <a:pt x="31" y="4"/>
                        <a:pt x="44" y="5"/>
                      </a:cubicBezTo>
                      <a:cubicBezTo>
                        <a:pt x="53" y="5"/>
                        <a:pt x="62" y="5"/>
                        <a:pt x="71" y="4"/>
                      </a:cubicBezTo>
                      <a:cubicBezTo>
                        <a:pt x="71" y="4"/>
                        <a:pt x="80" y="4"/>
                        <a:pt x="83" y="4"/>
                      </a:cubicBezTo>
                      <a:cubicBezTo>
                        <a:pt x="83" y="7"/>
                        <a:pt x="82" y="22"/>
                        <a:pt x="82" y="22"/>
                      </a:cubicBezTo>
                      <a:cubicBezTo>
                        <a:pt x="82" y="52"/>
                        <a:pt x="81" y="84"/>
                        <a:pt x="74" y="113"/>
                      </a:cubicBezTo>
                      <a:cubicBezTo>
                        <a:pt x="63" y="111"/>
                        <a:pt x="51" y="114"/>
                        <a:pt x="39" y="116"/>
                      </a:cubicBezTo>
                      <a:cubicBezTo>
                        <a:pt x="31" y="118"/>
                        <a:pt x="24" y="120"/>
                        <a:pt x="17" y="120"/>
                      </a:cubicBezTo>
                      <a:cubicBezTo>
                        <a:pt x="16" y="120"/>
                        <a:pt x="15" y="121"/>
                        <a:pt x="15" y="122"/>
                      </a:cubicBezTo>
                      <a:cubicBezTo>
                        <a:pt x="15" y="123"/>
                        <a:pt x="16" y="124"/>
                        <a:pt x="17" y="124"/>
                      </a:cubicBezTo>
                      <a:cubicBezTo>
                        <a:pt x="24" y="123"/>
                        <a:pt x="32" y="121"/>
                        <a:pt x="39" y="120"/>
                      </a:cubicBezTo>
                      <a:cubicBezTo>
                        <a:pt x="52" y="117"/>
                        <a:pt x="65" y="114"/>
                        <a:pt x="75" y="116"/>
                      </a:cubicBezTo>
                      <a:cubicBezTo>
                        <a:pt x="76" y="116"/>
                        <a:pt x="77" y="116"/>
                        <a:pt x="77" y="115"/>
                      </a:cubicBezTo>
                      <a:cubicBezTo>
                        <a:pt x="84" y="85"/>
                        <a:pt x="85" y="53"/>
                        <a:pt x="86" y="22"/>
                      </a:cubicBezTo>
                      <a:cubicBezTo>
                        <a:pt x="86" y="2"/>
                        <a:pt x="86" y="2"/>
                        <a:pt x="86" y="2"/>
                      </a:cubicBezTo>
                      <a:cubicBezTo>
                        <a:pt x="86" y="2"/>
                        <a:pt x="86" y="2"/>
                        <a:pt x="86" y="1"/>
                      </a:cubicBezTo>
                      <a:cubicBezTo>
                        <a:pt x="85" y="1"/>
                        <a:pt x="85" y="1"/>
                        <a:pt x="85" y="1"/>
                      </a:cubicBezTo>
                      <a:close/>
                      <a:moveTo>
                        <a:pt x="76" y="113"/>
                      </a:moveTo>
                      <a:cubicBezTo>
                        <a:pt x="76" y="113"/>
                        <a:pt x="76" y="113"/>
                        <a:pt x="76" y="113"/>
                      </a:cubicBezTo>
                      <a:cubicBezTo>
                        <a:pt x="76" y="113"/>
                        <a:pt x="76" y="113"/>
                        <a:pt x="76" y="11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6" name="Freeform 2136"/>
                <p:cNvSpPr>
                  <a:spLocks/>
                </p:cNvSpPr>
                <p:nvPr/>
              </p:nvSpPr>
              <p:spPr bwMode="auto">
                <a:xfrm>
                  <a:off x="300" y="2452"/>
                  <a:ext cx="362" cy="629"/>
                </a:xfrm>
                <a:custGeom>
                  <a:avLst/>
                  <a:gdLst>
                    <a:gd name="T0" fmla="*/ 40 w 152"/>
                    <a:gd name="T1" fmla="*/ 57 h 264"/>
                    <a:gd name="T2" fmla="*/ 27 w 152"/>
                    <a:gd name="T3" fmla="*/ 134 h 264"/>
                    <a:gd name="T4" fmla="*/ 25 w 152"/>
                    <a:gd name="T5" fmla="*/ 151 h 264"/>
                    <a:gd name="T6" fmla="*/ 0 w 152"/>
                    <a:gd name="T7" fmla="*/ 261 h 264"/>
                    <a:gd name="T8" fmla="*/ 1 w 152"/>
                    <a:gd name="T9" fmla="*/ 263 h 264"/>
                    <a:gd name="T10" fmla="*/ 3 w 152"/>
                    <a:gd name="T11" fmla="*/ 262 h 264"/>
                    <a:gd name="T12" fmla="*/ 29 w 152"/>
                    <a:gd name="T13" fmla="*/ 151 h 264"/>
                    <a:gd name="T14" fmla="*/ 31 w 152"/>
                    <a:gd name="T15" fmla="*/ 134 h 264"/>
                    <a:gd name="T16" fmla="*/ 44 w 152"/>
                    <a:gd name="T17" fmla="*/ 58 h 264"/>
                    <a:gd name="T18" fmla="*/ 94 w 152"/>
                    <a:gd name="T19" fmla="*/ 11 h 264"/>
                    <a:gd name="T20" fmla="*/ 141 w 152"/>
                    <a:gd name="T21" fmla="*/ 91 h 264"/>
                    <a:gd name="T22" fmla="*/ 143 w 152"/>
                    <a:gd name="T23" fmla="*/ 107 h 264"/>
                    <a:gd name="T24" fmla="*/ 146 w 152"/>
                    <a:gd name="T25" fmla="*/ 156 h 264"/>
                    <a:gd name="T26" fmla="*/ 147 w 152"/>
                    <a:gd name="T27" fmla="*/ 158 h 264"/>
                    <a:gd name="T28" fmla="*/ 149 w 152"/>
                    <a:gd name="T29" fmla="*/ 157 h 264"/>
                    <a:gd name="T30" fmla="*/ 147 w 152"/>
                    <a:gd name="T31" fmla="*/ 106 h 264"/>
                    <a:gd name="T32" fmla="*/ 145 w 152"/>
                    <a:gd name="T33" fmla="*/ 91 h 264"/>
                    <a:gd name="T34" fmla="*/ 95 w 152"/>
                    <a:gd name="T35" fmla="*/ 8 h 264"/>
                    <a:gd name="T36" fmla="*/ 40 w 152"/>
                    <a:gd name="T37" fmla="*/ 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2" h="264">
                      <a:moveTo>
                        <a:pt x="40" y="57"/>
                      </a:moveTo>
                      <a:cubicBezTo>
                        <a:pt x="33" y="81"/>
                        <a:pt x="30" y="108"/>
                        <a:pt x="27" y="134"/>
                      </a:cubicBezTo>
                      <a:cubicBezTo>
                        <a:pt x="25" y="151"/>
                        <a:pt x="25" y="151"/>
                        <a:pt x="25" y="151"/>
                      </a:cubicBezTo>
                      <a:cubicBezTo>
                        <a:pt x="21" y="191"/>
                        <a:pt x="10" y="228"/>
                        <a:pt x="0" y="261"/>
                      </a:cubicBezTo>
                      <a:cubicBezTo>
                        <a:pt x="0" y="262"/>
                        <a:pt x="0" y="263"/>
                        <a:pt x="1" y="263"/>
                      </a:cubicBezTo>
                      <a:cubicBezTo>
                        <a:pt x="2" y="264"/>
                        <a:pt x="3" y="263"/>
                        <a:pt x="3" y="262"/>
                      </a:cubicBezTo>
                      <a:cubicBezTo>
                        <a:pt x="14" y="228"/>
                        <a:pt x="24" y="192"/>
                        <a:pt x="29" y="151"/>
                      </a:cubicBezTo>
                      <a:cubicBezTo>
                        <a:pt x="31" y="134"/>
                        <a:pt x="31" y="134"/>
                        <a:pt x="31" y="134"/>
                      </a:cubicBezTo>
                      <a:cubicBezTo>
                        <a:pt x="34" y="108"/>
                        <a:pt x="37" y="82"/>
                        <a:pt x="44" y="58"/>
                      </a:cubicBezTo>
                      <a:cubicBezTo>
                        <a:pt x="47" y="45"/>
                        <a:pt x="62" y="4"/>
                        <a:pt x="94" y="11"/>
                      </a:cubicBezTo>
                      <a:cubicBezTo>
                        <a:pt x="128" y="19"/>
                        <a:pt x="137" y="58"/>
                        <a:pt x="141" y="91"/>
                      </a:cubicBezTo>
                      <a:cubicBezTo>
                        <a:pt x="143" y="107"/>
                        <a:pt x="143" y="107"/>
                        <a:pt x="143" y="107"/>
                      </a:cubicBezTo>
                      <a:cubicBezTo>
                        <a:pt x="146" y="124"/>
                        <a:pt x="149" y="141"/>
                        <a:pt x="146" y="156"/>
                      </a:cubicBezTo>
                      <a:cubicBezTo>
                        <a:pt x="146" y="157"/>
                        <a:pt x="146" y="158"/>
                        <a:pt x="147" y="158"/>
                      </a:cubicBezTo>
                      <a:cubicBezTo>
                        <a:pt x="148" y="158"/>
                        <a:pt x="149" y="158"/>
                        <a:pt x="149" y="157"/>
                      </a:cubicBezTo>
                      <a:cubicBezTo>
                        <a:pt x="152" y="141"/>
                        <a:pt x="149" y="123"/>
                        <a:pt x="147" y="106"/>
                      </a:cubicBezTo>
                      <a:cubicBezTo>
                        <a:pt x="145" y="91"/>
                        <a:pt x="145" y="91"/>
                        <a:pt x="145" y="91"/>
                      </a:cubicBezTo>
                      <a:cubicBezTo>
                        <a:pt x="140" y="56"/>
                        <a:pt x="131" y="16"/>
                        <a:pt x="95" y="8"/>
                      </a:cubicBezTo>
                      <a:cubicBezTo>
                        <a:pt x="60" y="0"/>
                        <a:pt x="44" y="44"/>
                        <a:pt x="40" y="5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7" name="Freeform 2137"/>
                <p:cNvSpPr>
                  <a:spLocks/>
                </p:cNvSpPr>
                <p:nvPr/>
              </p:nvSpPr>
              <p:spPr bwMode="auto">
                <a:xfrm>
                  <a:off x="476" y="2566"/>
                  <a:ext cx="57" cy="36"/>
                </a:xfrm>
                <a:custGeom>
                  <a:avLst/>
                  <a:gdLst>
                    <a:gd name="T0" fmla="*/ 9 w 24"/>
                    <a:gd name="T1" fmla="*/ 2 h 15"/>
                    <a:gd name="T2" fmla="*/ 0 w 24"/>
                    <a:gd name="T3" fmla="*/ 13 h 15"/>
                    <a:gd name="T4" fmla="*/ 1 w 24"/>
                    <a:gd name="T5" fmla="*/ 15 h 15"/>
                    <a:gd name="T6" fmla="*/ 3 w 24"/>
                    <a:gd name="T7" fmla="*/ 13 h 15"/>
                    <a:gd name="T8" fmla="*/ 11 w 24"/>
                    <a:gd name="T9" fmla="*/ 5 h 15"/>
                    <a:gd name="T10" fmla="*/ 22 w 24"/>
                    <a:gd name="T11" fmla="*/ 6 h 15"/>
                    <a:gd name="T12" fmla="*/ 24 w 24"/>
                    <a:gd name="T13" fmla="*/ 5 h 15"/>
                    <a:gd name="T14" fmla="*/ 23 w 24"/>
                    <a:gd name="T15" fmla="*/ 3 h 15"/>
                    <a:gd name="T16" fmla="*/ 9 w 2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2"/>
                      </a:moveTo>
                      <a:cubicBezTo>
                        <a:pt x="5" y="4"/>
                        <a:pt x="1" y="8"/>
                        <a:pt x="0" y="13"/>
                      </a:cubicBezTo>
                      <a:cubicBezTo>
                        <a:pt x="0" y="14"/>
                        <a:pt x="0" y="15"/>
                        <a:pt x="1" y="15"/>
                      </a:cubicBezTo>
                      <a:cubicBezTo>
                        <a:pt x="2" y="15"/>
                        <a:pt x="3" y="14"/>
                        <a:pt x="3" y="13"/>
                      </a:cubicBezTo>
                      <a:cubicBezTo>
                        <a:pt x="4" y="10"/>
                        <a:pt x="7" y="7"/>
                        <a:pt x="11" y="5"/>
                      </a:cubicBezTo>
                      <a:cubicBezTo>
                        <a:pt x="15" y="4"/>
                        <a:pt x="19" y="4"/>
                        <a:pt x="22" y="6"/>
                      </a:cubicBezTo>
                      <a:cubicBezTo>
                        <a:pt x="22" y="6"/>
                        <a:pt x="23" y="6"/>
                        <a:pt x="24" y="5"/>
                      </a:cubicBezTo>
                      <a:cubicBezTo>
                        <a:pt x="24" y="5"/>
                        <a:pt x="24" y="3"/>
                        <a:pt x="23" y="3"/>
                      </a:cubicBezTo>
                      <a:cubicBezTo>
                        <a:pt x="20" y="0"/>
                        <a:pt x="14" y="0"/>
                        <a:pt x="9"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8" name="Freeform 2138"/>
                <p:cNvSpPr>
                  <a:spLocks/>
                </p:cNvSpPr>
                <p:nvPr/>
              </p:nvSpPr>
              <p:spPr bwMode="auto">
                <a:xfrm>
                  <a:off x="505" y="2602"/>
                  <a:ext cx="50" cy="43"/>
                </a:xfrm>
                <a:custGeom>
                  <a:avLst/>
                  <a:gdLst>
                    <a:gd name="T0" fmla="*/ 9 w 21"/>
                    <a:gd name="T1" fmla="*/ 4 h 18"/>
                    <a:gd name="T2" fmla="*/ 13 w 21"/>
                    <a:gd name="T3" fmla="*/ 14 h 18"/>
                    <a:gd name="T4" fmla="*/ 9 w 21"/>
                    <a:gd name="T5" fmla="*/ 3 h 18"/>
                  </a:gdLst>
                  <a:ahLst/>
                  <a:cxnLst>
                    <a:cxn ang="0">
                      <a:pos x="T0" y="T1"/>
                    </a:cxn>
                    <a:cxn ang="0">
                      <a:pos x="T2" y="T3"/>
                    </a:cxn>
                    <a:cxn ang="0">
                      <a:pos x="T4" y="T5"/>
                    </a:cxn>
                  </a:cxnLst>
                  <a:rect l="0" t="0" r="r" b="b"/>
                  <a:pathLst>
                    <a:path w="21" h="18">
                      <a:moveTo>
                        <a:pt x="9" y="4"/>
                      </a:moveTo>
                      <a:cubicBezTo>
                        <a:pt x="0" y="5"/>
                        <a:pt x="5" y="18"/>
                        <a:pt x="13" y="14"/>
                      </a:cubicBezTo>
                      <a:cubicBezTo>
                        <a:pt x="21" y="11"/>
                        <a:pt x="17" y="0"/>
                        <a:pt x="9"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39" name="Freeform 2139"/>
                <p:cNvSpPr>
                  <a:spLocks/>
                </p:cNvSpPr>
                <p:nvPr/>
              </p:nvSpPr>
              <p:spPr bwMode="auto">
                <a:xfrm>
                  <a:off x="224" y="2335"/>
                  <a:ext cx="402" cy="331"/>
                </a:xfrm>
                <a:custGeom>
                  <a:avLst/>
                  <a:gdLst>
                    <a:gd name="T0" fmla="*/ 125 w 169"/>
                    <a:gd name="T1" fmla="*/ 4 h 139"/>
                    <a:gd name="T2" fmla="*/ 104 w 169"/>
                    <a:gd name="T3" fmla="*/ 27 h 139"/>
                    <a:gd name="T4" fmla="*/ 95 w 169"/>
                    <a:gd name="T5" fmla="*/ 18 h 139"/>
                    <a:gd name="T6" fmla="*/ 61 w 169"/>
                    <a:gd name="T7" fmla="*/ 21 h 139"/>
                    <a:gd name="T8" fmla="*/ 43 w 169"/>
                    <a:gd name="T9" fmla="*/ 56 h 139"/>
                    <a:gd name="T10" fmla="*/ 43 w 169"/>
                    <a:gd name="T11" fmla="*/ 59 h 139"/>
                    <a:gd name="T12" fmla="*/ 47 w 169"/>
                    <a:gd name="T13" fmla="*/ 69 h 139"/>
                    <a:gd name="T14" fmla="*/ 21 w 169"/>
                    <a:gd name="T15" fmla="*/ 74 h 139"/>
                    <a:gd name="T16" fmla="*/ 5 w 169"/>
                    <a:gd name="T17" fmla="*/ 110 h 139"/>
                    <a:gd name="T18" fmla="*/ 42 w 169"/>
                    <a:gd name="T19" fmla="*/ 138 h 139"/>
                    <a:gd name="T20" fmla="*/ 67 w 169"/>
                    <a:gd name="T21" fmla="*/ 135 h 139"/>
                    <a:gd name="T22" fmla="*/ 68 w 169"/>
                    <a:gd name="T23" fmla="*/ 133 h 139"/>
                    <a:gd name="T24" fmla="*/ 65 w 169"/>
                    <a:gd name="T25" fmla="*/ 133 h 139"/>
                    <a:gd name="T26" fmla="*/ 42 w 169"/>
                    <a:gd name="T27" fmla="*/ 135 h 139"/>
                    <a:gd name="T28" fmla="*/ 8 w 169"/>
                    <a:gd name="T29" fmla="*/ 109 h 139"/>
                    <a:gd name="T30" fmla="*/ 22 w 169"/>
                    <a:gd name="T31" fmla="*/ 77 h 139"/>
                    <a:gd name="T32" fmla="*/ 54 w 169"/>
                    <a:gd name="T33" fmla="*/ 75 h 139"/>
                    <a:gd name="T34" fmla="*/ 54 w 169"/>
                    <a:gd name="T35" fmla="*/ 75 h 139"/>
                    <a:gd name="T36" fmla="*/ 54 w 169"/>
                    <a:gd name="T37" fmla="*/ 75 h 139"/>
                    <a:gd name="T38" fmla="*/ 56 w 169"/>
                    <a:gd name="T39" fmla="*/ 74 h 139"/>
                    <a:gd name="T40" fmla="*/ 56 w 169"/>
                    <a:gd name="T41" fmla="*/ 74 h 139"/>
                    <a:gd name="T42" fmla="*/ 56 w 169"/>
                    <a:gd name="T43" fmla="*/ 72 h 139"/>
                    <a:gd name="T44" fmla="*/ 55 w 169"/>
                    <a:gd name="T45" fmla="*/ 72 h 139"/>
                    <a:gd name="T46" fmla="*/ 55 w 169"/>
                    <a:gd name="T47" fmla="*/ 72 h 139"/>
                    <a:gd name="T48" fmla="*/ 46 w 169"/>
                    <a:gd name="T49" fmla="*/ 59 h 139"/>
                    <a:gd name="T50" fmla="*/ 63 w 169"/>
                    <a:gd name="T51" fmla="*/ 23 h 139"/>
                    <a:gd name="T52" fmla="*/ 93 w 169"/>
                    <a:gd name="T53" fmla="*/ 21 h 139"/>
                    <a:gd name="T54" fmla="*/ 102 w 169"/>
                    <a:gd name="T55" fmla="*/ 36 h 139"/>
                    <a:gd name="T56" fmla="*/ 102 w 169"/>
                    <a:gd name="T57" fmla="*/ 36 h 139"/>
                    <a:gd name="T58" fmla="*/ 102 w 169"/>
                    <a:gd name="T59" fmla="*/ 36 h 139"/>
                    <a:gd name="T60" fmla="*/ 104 w 169"/>
                    <a:gd name="T61" fmla="*/ 38 h 139"/>
                    <a:gd name="T62" fmla="*/ 106 w 169"/>
                    <a:gd name="T63" fmla="*/ 37 h 139"/>
                    <a:gd name="T64" fmla="*/ 106 w 169"/>
                    <a:gd name="T65" fmla="*/ 36 h 139"/>
                    <a:gd name="T66" fmla="*/ 106 w 169"/>
                    <a:gd name="T67" fmla="*/ 37 h 139"/>
                    <a:gd name="T68" fmla="*/ 126 w 169"/>
                    <a:gd name="T69" fmla="*/ 7 h 139"/>
                    <a:gd name="T70" fmla="*/ 154 w 169"/>
                    <a:gd name="T71" fmla="*/ 17 h 139"/>
                    <a:gd name="T72" fmla="*/ 158 w 169"/>
                    <a:gd name="T73" fmla="*/ 56 h 139"/>
                    <a:gd name="T74" fmla="*/ 144 w 169"/>
                    <a:gd name="T75" fmla="*/ 65 h 139"/>
                    <a:gd name="T76" fmla="*/ 142 w 169"/>
                    <a:gd name="T77" fmla="*/ 67 h 139"/>
                    <a:gd name="T78" fmla="*/ 143 w 169"/>
                    <a:gd name="T79" fmla="*/ 69 h 139"/>
                    <a:gd name="T80" fmla="*/ 161 w 169"/>
                    <a:gd name="T81" fmla="*/ 58 h 139"/>
                    <a:gd name="T82" fmla="*/ 157 w 169"/>
                    <a:gd name="T83" fmla="*/ 15 h 139"/>
                    <a:gd name="T84" fmla="*/ 125 w 169"/>
                    <a:gd name="T85" fmla="*/ 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139">
                      <a:moveTo>
                        <a:pt x="125" y="4"/>
                      </a:moveTo>
                      <a:cubicBezTo>
                        <a:pt x="115" y="7"/>
                        <a:pt x="107" y="16"/>
                        <a:pt x="104" y="27"/>
                      </a:cubicBezTo>
                      <a:cubicBezTo>
                        <a:pt x="102" y="24"/>
                        <a:pt x="99" y="20"/>
                        <a:pt x="95" y="18"/>
                      </a:cubicBezTo>
                      <a:cubicBezTo>
                        <a:pt x="84" y="13"/>
                        <a:pt x="69" y="14"/>
                        <a:pt x="61" y="21"/>
                      </a:cubicBezTo>
                      <a:cubicBezTo>
                        <a:pt x="53" y="27"/>
                        <a:pt x="43" y="43"/>
                        <a:pt x="43" y="56"/>
                      </a:cubicBezTo>
                      <a:cubicBezTo>
                        <a:pt x="43" y="57"/>
                        <a:pt x="43" y="58"/>
                        <a:pt x="43" y="59"/>
                      </a:cubicBezTo>
                      <a:cubicBezTo>
                        <a:pt x="43" y="63"/>
                        <a:pt x="45" y="66"/>
                        <a:pt x="47" y="69"/>
                      </a:cubicBezTo>
                      <a:cubicBezTo>
                        <a:pt x="38" y="68"/>
                        <a:pt x="28" y="71"/>
                        <a:pt x="21" y="74"/>
                      </a:cubicBezTo>
                      <a:cubicBezTo>
                        <a:pt x="6" y="79"/>
                        <a:pt x="0" y="93"/>
                        <a:pt x="5" y="110"/>
                      </a:cubicBezTo>
                      <a:cubicBezTo>
                        <a:pt x="10" y="125"/>
                        <a:pt x="27" y="138"/>
                        <a:pt x="42" y="138"/>
                      </a:cubicBezTo>
                      <a:cubicBezTo>
                        <a:pt x="42" y="138"/>
                        <a:pt x="64" y="139"/>
                        <a:pt x="67" y="135"/>
                      </a:cubicBezTo>
                      <a:cubicBezTo>
                        <a:pt x="68" y="135"/>
                        <a:pt x="68" y="134"/>
                        <a:pt x="68" y="133"/>
                      </a:cubicBezTo>
                      <a:cubicBezTo>
                        <a:pt x="67" y="132"/>
                        <a:pt x="66" y="132"/>
                        <a:pt x="65" y="133"/>
                      </a:cubicBezTo>
                      <a:cubicBezTo>
                        <a:pt x="64" y="135"/>
                        <a:pt x="50" y="135"/>
                        <a:pt x="42" y="135"/>
                      </a:cubicBezTo>
                      <a:cubicBezTo>
                        <a:pt x="28" y="134"/>
                        <a:pt x="13" y="122"/>
                        <a:pt x="8" y="109"/>
                      </a:cubicBezTo>
                      <a:cubicBezTo>
                        <a:pt x="3" y="94"/>
                        <a:pt x="8" y="82"/>
                        <a:pt x="22" y="77"/>
                      </a:cubicBezTo>
                      <a:cubicBezTo>
                        <a:pt x="31" y="74"/>
                        <a:pt x="44" y="69"/>
                        <a:pt x="54" y="75"/>
                      </a:cubicBezTo>
                      <a:cubicBezTo>
                        <a:pt x="54" y="75"/>
                        <a:pt x="54" y="75"/>
                        <a:pt x="54" y="75"/>
                      </a:cubicBezTo>
                      <a:cubicBezTo>
                        <a:pt x="54" y="75"/>
                        <a:pt x="54" y="75"/>
                        <a:pt x="54" y="75"/>
                      </a:cubicBezTo>
                      <a:cubicBezTo>
                        <a:pt x="55" y="75"/>
                        <a:pt x="56" y="75"/>
                        <a:pt x="56" y="74"/>
                      </a:cubicBezTo>
                      <a:cubicBezTo>
                        <a:pt x="56" y="74"/>
                        <a:pt x="56" y="74"/>
                        <a:pt x="56" y="74"/>
                      </a:cubicBezTo>
                      <a:cubicBezTo>
                        <a:pt x="56" y="73"/>
                        <a:pt x="56" y="72"/>
                        <a:pt x="56" y="72"/>
                      </a:cubicBezTo>
                      <a:cubicBezTo>
                        <a:pt x="55" y="72"/>
                        <a:pt x="55" y="72"/>
                        <a:pt x="55" y="72"/>
                      </a:cubicBezTo>
                      <a:cubicBezTo>
                        <a:pt x="55" y="72"/>
                        <a:pt x="55" y="72"/>
                        <a:pt x="55" y="72"/>
                      </a:cubicBezTo>
                      <a:cubicBezTo>
                        <a:pt x="50" y="69"/>
                        <a:pt x="47" y="65"/>
                        <a:pt x="46" y="59"/>
                      </a:cubicBezTo>
                      <a:cubicBezTo>
                        <a:pt x="45" y="47"/>
                        <a:pt x="54" y="30"/>
                        <a:pt x="63" y="23"/>
                      </a:cubicBezTo>
                      <a:cubicBezTo>
                        <a:pt x="70" y="17"/>
                        <a:pt x="84" y="17"/>
                        <a:pt x="93" y="21"/>
                      </a:cubicBezTo>
                      <a:cubicBezTo>
                        <a:pt x="97" y="23"/>
                        <a:pt x="103" y="28"/>
                        <a:pt x="102" y="36"/>
                      </a:cubicBezTo>
                      <a:cubicBezTo>
                        <a:pt x="102" y="36"/>
                        <a:pt x="102" y="36"/>
                        <a:pt x="102" y="36"/>
                      </a:cubicBezTo>
                      <a:cubicBezTo>
                        <a:pt x="102" y="36"/>
                        <a:pt x="102" y="36"/>
                        <a:pt x="102" y="36"/>
                      </a:cubicBezTo>
                      <a:cubicBezTo>
                        <a:pt x="102" y="37"/>
                        <a:pt x="103" y="38"/>
                        <a:pt x="104" y="38"/>
                      </a:cubicBezTo>
                      <a:cubicBezTo>
                        <a:pt x="105" y="38"/>
                        <a:pt x="106" y="37"/>
                        <a:pt x="106" y="37"/>
                      </a:cubicBezTo>
                      <a:cubicBezTo>
                        <a:pt x="106" y="37"/>
                        <a:pt x="106" y="37"/>
                        <a:pt x="106" y="36"/>
                      </a:cubicBezTo>
                      <a:cubicBezTo>
                        <a:pt x="106" y="37"/>
                        <a:pt x="106" y="37"/>
                        <a:pt x="106" y="37"/>
                      </a:cubicBezTo>
                      <a:cubicBezTo>
                        <a:pt x="106" y="23"/>
                        <a:pt x="114" y="11"/>
                        <a:pt x="126" y="7"/>
                      </a:cubicBezTo>
                      <a:cubicBezTo>
                        <a:pt x="136" y="4"/>
                        <a:pt x="146" y="7"/>
                        <a:pt x="154" y="17"/>
                      </a:cubicBezTo>
                      <a:cubicBezTo>
                        <a:pt x="163" y="28"/>
                        <a:pt x="165" y="45"/>
                        <a:pt x="158" y="56"/>
                      </a:cubicBezTo>
                      <a:cubicBezTo>
                        <a:pt x="155" y="62"/>
                        <a:pt x="152" y="67"/>
                        <a:pt x="144" y="65"/>
                      </a:cubicBezTo>
                      <a:cubicBezTo>
                        <a:pt x="143" y="65"/>
                        <a:pt x="142" y="66"/>
                        <a:pt x="142" y="67"/>
                      </a:cubicBezTo>
                      <a:cubicBezTo>
                        <a:pt x="142" y="68"/>
                        <a:pt x="143" y="69"/>
                        <a:pt x="143" y="69"/>
                      </a:cubicBezTo>
                      <a:cubicBezTo>
                        <a:pt x="153" y="70"/>
                        <a:pt x="157" y="64"/>
                        <a:pt x="161" y="58"/>
                      </a:cubicBezTo>
                      <a:cubicBezTo>
                        <a:pt x="169" y="45"/>
                        <a:pt x="167" y="27"/>
                        <a:pt x="157" y="15"/>
                      </a:cubicBezTo>
                      <a:cubicBezTo>
                        <a:pt x="148" y="4"/>
                        <a:pt x="136" y="0"/>
                        <a:pt x="125"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0" name="Freeform 2140"/>
                <p:cNvSpPr>
                  <a:spLocks/>
                </p:cNvSpPr>
                <p:nvPr/>
              </p:nvSpPr>
              <p:spPr bwMode="auto">
                <a:xfrm>
                  <a:off x="127" y="2869"/>
                  <a:ext cx="509" cy="414"/>
                </a:xfrm>
                <a:custGeom>
                  <a:avLst/>
                  <a:gdLst>
                    <a:gd name="T0" fmla="*/ 164 w 214"/>
                    <a:gd name="T1" fmla="*/ 25 h 174"/>
                    <a:gd name="T2" fmla="*/ 156 w 214"/>
                    <a:gd name="T3" fmla="*/ 33 h 174"/>
                    <a:gd name="T4" fmla="*/ 83 w 214"/>
                    <a:gd name="T5" fmla="*/ 82 h 174"/>
                    <a:gd name="T6" fmla="*/ 76 w 214"/>
                    <a:gd name="T7" fmla="*/ 85 h 174"/>
                    <a:gd name="T8" fmla="*/ 31 w 214"/>
                    <a:gd name="T9" fmla="*/ 112 h 174"/>
                    <a:gd name="T10" fmla="*/ 1 w 214"/>
                    <a:gd name="T11" fmla="*/ 167 h 174"/>
                    <a:gd name="T12" fmla="*/ 4 w 214"/>
                    <a:gd name="T13" fmla="*/ 174 h 174"/>
                    <a:gd name="T14" fmla="*/ 6 w 214"/>
                    <a:gd name="T15" fmla="*/ 173 h 174"/>
                    <a:gd name="T16" fmla="*/ 6 w 214"/>
                    <a:gd name="T17" fmla="*/ 171 h 174"/>
                    <a:gd name="T18" fmla="*/ 4 w 214"/>
                    <a:gd name="T19" fmla="*/ 167 h 174"/>
                    <a:gd name="T20" fmla="*/ 34 w 214"/>
                    <a:gd name="T21" fmla="*/ 115 h 174"/>
                    <a:gd name="T22" fmla="*/ 78 w 214"/>
                    <a:gd name="T23" fmla="*/ 88 h 174"/>
                    <a:gd name="T24" fmla="*/ 85 w 214"/>
                    <a:gd name="T25" fmla="*/ 85 h 174"/>
                    <a:gd name="T26" fmla="*/ 158 w 214"/>
                    <a:gd name="T27" fmla="*/ 35 h 174"/>
                    <a:gd name="T28" fmla="*/ 166 w 214"/>
                    <a:gd name="T29" fmla="*/ 27 h 174"/>
                    <a:gd name="T30" fmla="*/ 199 w 214"/>
                    <a:gd name="T31" fmla="*/ 4 h 174"/>
                    <a:gd name="T32" fmla="*/ 206 w 214"/>
                    <a:gd name="T33" fmla="*/ 8 h 174"/>
                    <a:gd name="T34" fmla="*/ 209 w 214"/>
                    <a:gd name="T35" fmla="*/ 28 h 174"/>
                    <a:gd name="T36" fmla="*/ 167 w 214"/>
                    <a:gd name="T37" fmla="*/ 82 h 174"/>
                    <a:gd name="T38" fmla="*/ 167 w 214"/>
                    <a:gd name="T39" fmla="*/ 82 h 174"/>
                    <a:gd name="T40" fmla="*/ 166 w 214"/>
                    <a:gd name="T41" fmla="*/ 84 h 174"/>
                    <a:gd name="T42" fmla="*/ 166 w 214"/>
                    <a:gd name="T43" fmla="*/ 85 h 174"/>
                    <a:gd name="T44" fmla="*/ 168 w 214"/>
                    <a:gd name="T45" fmla="*/ 86 h 174"/>
                    <a:gd name="T46" fmla="*/ 168 w 214"/>
                    <a:gd name="T47" fmla="*/ 86 h 174"/>
                    <a:gd name="T48" fmla="*/ 169 w 214"/>
                    <a:gd name="T49" fmla="*/ 86 h 174"/>
                    <a:gd name="T50" fmla="*/ 169 w 214"/>
                    <a:gd name="T51" fmla="*/ 86 h 174"/>
                    <a:gd name="T52" fmla="*/ 169 w 214"/>
                    <a:gd name="T53" fmla="*/ 86 h 174"/>
                    <a:gd name="T54" fmla="*/ 176 w 214"/>
                    <a:gd name="T55" fmla="*/ 82 h 174"/>
                    <a:gd name="T56" fmla="*/ 199 w 214"/>
                    <a:gd name="T57" fmla="*/ 76 h 174"/>
                    <a:gd name="T58" fmla="*/ 203 w 214"/>
                    <a:gd name="T59" fmla="*/ 84 h 174"/>
                    <a:gd name="T60" fmla="*/ 176 w 214"/>
                    <a:gd name="T61" fmla="*/ 117 h 174"/>
                    <a:gd name="T62" fmla="*/ 164 w 214"/>
                    <a:gd name="T63" fmla="*/ 125 h 174"/>
                    <a:gd name="T64" fmla="*/ 164 w 214"/>
                    <a:gd name="T65" fmla="*/ 127 h 174"/>
                    <a:gd name="T66" fmla="*/ 166 w 214"/>
                    <a:gd name="T67" fmla="*/ 128 h 174"/>
                    <a:gd name="T68" fmla="*/ 198 w 214"/>
                    <a:gd name="T69" fmla="*/ 124 h 174"/>
                    <a:gd name="T70" fmla="*/ 198 w 214"/>
                    <a:gd name="T71" fmla="*/ 136 h 174"/>
                    <a:gd name="T72" fmla="*/ 161 w 214"/>
                    <a:gd name="T73" fmla="*/ 171 h 174"/>
                    <a:gd name="T74" fmla="*/ 161 w 214"/>
                    <a:gd name="T75" fmla="*/ 173 h 174"/>
                    <a:gd name="T76" fmla="*/ 163 w 214"/>
                    <a:gd name="T77" fmla="*/ 174 h 174"/>
                    <a:gd name="T78" fmla="*/ 201 w 214"/>
                    <a:gd name="T79" fmla="*/ 137 h 174"/>
                    <a:gd name="T80" fmla="*/ 200 w 214"/>
                    <a:gd name="T81" fmla="*/ 122 h 174"/>
                    <a:gd name="T82" fmla="*/ 176 w 214"/>
                    <a:gd name="T83" fmla="*/ 121 h 174"/>
                    <a:gd name="T84" fmla="*/ 178 w 214"/>
                    <a:gd name="T85" fmla="*/ 120 h 174"/>
                    <a:gd name="T86" fmla="*/ 206 w 214"/>
                    <a:gd name="T87" fmla="*/ 86 h 174"/>
                    <a:gd name="T88" fmla="*/ 206 w 214"/>
                    <a:gd name="T89" fmla="*/ 84 h 174"/>
                    <a:gd name="T90" fmla="*/ 201 w 214"/>
                    <a:gd name="T91" fmla="*/ 73 h 174"/>
                    <a:gd name="T92" fmla="*/ 183 w 214"/>
                    <a:gd name="T93" fmla="*/ 75 h 174"/>
                    <a:gd name="T94" fmla="*/ 212 w 214"/>
                    <a:gd name="T95" fmla="*/ 29 h 174"/>
                    <a:gd name="T96" fmla="*/ 214 w 214"/>
                    <a:gd name="T97" fmla="*/ 20 h 174"/>
                    <a:gd name="T98" fmla="*/ 209 w 214"/>
                    <a:gd name="T99" fmla="*/ 6 h 174"/>
                    <a:gd name="T100" fmla="*/ 199 w 214"/>
                    <a:gd name="T101" fmla="*/ 1 h 174"/>
                    <a:gd name="T102" fmla="*/ 164 w 214"/>
                    <a:gd name="T10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4" h="174">
                      <a:moveTo>
                        <a:pt x="164" y="25"/>
                      </a:moveTo>
                      <a:cubicBezTo>
                        <a:pt x="156" y="33"/>
                        <a:pt x="156" y="33"/>
                        <a:pt x="156" y="33"/>
                      </a:cubicBezTo>
                      <a:cubicBezTo>
                        <a:pt x="135" y="50"/>
                        <a:pt x="111" y="69"/>
                        <a:pt x="83" y="82"/>
                      </a:cubicBezTo>
                      <a:cubicBezTo>
                        <a:pt x="76" y="85"/>
                        <a:pt x="76" y="85"/>
                        <a:pt x="76" y="85"/>
                      </a:cubicBezTo>
                      <a:cubicBezTo>
                        <a:pt x="60" y="93"/>
                        <a:pt x="45" y="100"/>
                        <a:pt x="31" y="112"/>
                      </a:cubicBezTo>
                      <a:cubicBezTo>
                        <a:pt x="24" y="119"/>
                        <a:pt x="0" y="152"/>
                        <a:pt x="1" y="167"/>
                      </a:cubicBezTo>
                      <a:cubicBezTo>
                        <a:pt x="1" y="170"/>
                        <a:pt x="2" y="172"/>
                        <a:pt x="4" y="174"/>
                      </a:cubicBezTo>
                      <a:cubicBezTo>
                        <a:pt x="4" y="174"/>
                        <a:pt x="5" y="174"/>
                        <a:pt x="6" y="173"/>
                      </a:cubicBezTo>
                      <a:cubicBezTo>
                        <a:pt x="7" y="173"/>
                        <a:pt x="6" y="171"/>
                        <a:pt x="6" y="171"/>
                      </a:cubicBezTo>
                      <a:cubicBezTo>
                        <a:pt x="5" y="170"/>
                        <a:pt x="4" y="169"/>
                        <a:pt x="4" y="167"/>
                      </a:cubicBezTo>
                      <a:cubicBezTo>
                        <a:pt x="4" y="153"/>
                        <a:pt x="26" y="121"/>
                        <a:pt x="34" y="115"/>
                      </a:cubicBezTo>
                      <a:cubicBezTo>
                        <a:pt x="47" y="103"/>
                        <a:pt x="61" y="96"/>
                        <a:pt x="78" y="88"/>
                      </a:cubicBezTo>
                      <a:cubicBezTo>
                        <a:pt x="85" y="85"/>
                        <a:pt x="85" y="85"/>
                        <a:pt x="85" y="85"/>
                      </a:cubicBezTo>
                      <a:cubicBezTo>
                        <a:pt x="113" y="72"/>
                        <a:pt x="137" y="52"/>
                        <a:pt x="158" y="35"/>
                      </a:cubicBezTo>
                      <a:cubicBezTo>
                        <a:pt x="166" y="27"/>
                        <a:pt x="166" y="27"/>
                        <a:pt x="166" y="27"/>
                      </a:cubicBezTo>
                      <a:cubicBezTo>
                        <a:pt x="175" y="18"/>
                        <a:pt x="189" y="4"/>
                        <a:pt x="199" y="4"/>
                      </a:cubicBezTo>
                      <a:cubicBezTo>
                        <a:pt x="202" y="4"/>
                        <a:pt x="204" y="6"/>
                        <a:pt x="206" y="8"/>
                      </a:cubicBezTo>
                      <a:cubicBezTo>
                        <a:pt x="210" y="13"/>
                        <a:pt x="211" y="20"/>
                        <a:pt x="209" y="28"/>
                      </a:cubicBezTo>
                      <a:cubicBezTo>
                        <a:pt x="204" y="50"/>
                        <a:pt x="180" y="77"/>
                        <a:pt x="167" y="82"/>
                      </a:cubicBezTo>
                      <a:cubicBezTo>
                        <a:pt x="167" y="82"/>
                        <a:pt x="167" y="82"/>
                        <a:pt x="167" y="82"/>
                      </a:cubicBezTo>
                      <a:cubicBezTo>
                        <a:pt x="167" y="83"/>
                        <a:pt x="166" y="83"/>
                        <a:pt x="166" y="84"/>
                      </a:cubicBezTo>
                      <a:cubicBezTo>
                        <a:pt x="166" y="84"/>
                        <a:pt x="166" y="84"/>
                        <a:pt x="166" y="85"/>
                      </a:cubicBezTo>
                      <a:cubicBezTo>
                        <a:pt x="167" y="85"/>
                        <a:pt x="168" y="86"/>
                        <a:pt x="168" y="86"/>
                      </a:cubicBezTo>
                      <a:cubicBezTo>
                        <a:pt x="168" y="86"/>
                        <a:pt x="168" y="86"/>
                        <a:pt x="168" y="86"/>
                      </a:cubicBezTo>
                      <a:cubicBezTo>
                        <a:pt x="169" y="86"/>
                        <a:pt x="169" y="86"/>
                        <a:pt x="169" y="86"/>
                      </a:cubicBezTo>
                      <a:cubicBezTo>
                        <a:pt x="169" y="86"/>
                        <a:pt x="169" y="86"/>
                        <a:pt x="169" y="86"/>
                      </a:cubicBezTo>
                      <a:cubicBezTo>
                        <a:pt x="169" y="86"/>
                        <a:pt x="169" y="86"/>
                        <a:pt x="169" y="86"/>
                      </a:cubicBezTo>
                      <a:cubicBezTo>
                        <a:pt x="169" y="85"/>
                        <a:pt x="176" y="82"/>
                        <a:pt x="176" y="82"/>
                      </a:cubicBezTo>
                      <a:cubicBezTo>
                        <a:pt x="184" y="78"/>
                        <a:pt x="194" y="73"/>
                        <a:pt x="199" y="76"/>
                      </a:cubicBezTo>
                      <a:cubicBezTo>
                        <a:pt x="201" y="77"/>
                        <a:pt x="202" y="80"/>
                        <a:pt x="203" y="84"/>
                      </a:cubicBezTo>
                      <a:cubicBezTo>
                        <a:pt x="204" y="99"/>
                        <a:pt x="189" y="108"/>
                        <a:pt x="176" y="117"/>
                      </a:cubicBezTo>
                      <a:cubicBezTo>
                        <a:pt x="172" y="120"/>
                        <a:pt x="168" y="123"/>
                        <a:pt x="164" y="125"/>
                      </a:cubicBezTo>
                      <a:cubicBezTo>
                        <a:pt x="164" y="126"/>
                        <a:pt x="163" y="127"/>
                        <a:pt x="164" y="127"/>
                      </a:cubicBezTo>
                      <a:cubicBezTo>
                        <a:pt x="164" y="128"/>
                        <a:pt x="165" y="128"/>
                        <a:pt x="166" y="128"/>
                      </a:cubicBezTo>
                      <a:cubicBezTo>
                        <a:pt x="178" y="123"/>
                        <a:pt x="193" y="120"/>
                        <a:pt x="198" y="124"/>
                      </a:cubicBezTo>
                      <a:cubicBezTo>
                        <a:pt x="200" y="126"/>
                        <a:pt x="200" y="130"/>
                        <a:pt x="198" y="136"/>
                      </a:cubicBezTo>
                      <a:cubicBezTo>
                        <a:pt x="191" y="154"/>
                        <a:pt x="176" y="163"/>
                        <a:pt x="161" y="171"/>
                      </a:cubicBezTo>
                      <a:cubicBezTo>
                        <a:pt x="161" y="171"/>
                        <a:pt x="160" y="172"/>
                        <a:pt x="161" y="173"/>
                      </a:cubicBezTo>
                      <a:cubicBezTo>
                        <a:pt x="161" y="174"/>
                        <a:pt x="162" y="174"/>
                        <a:pt x="163" y="174"/>
                      </a:cubicBezTo>
                      <a:cubicBezTo>
                        <a:pt x="178" y="166"/>
                        <a:pt x="194" y="156"/>
                        <a:pt x="201" y="137"/>
                      </a:cubicBezTo>
                      <a:cubicBezTo>
                        <a:pt x="203" y="130"/>
                        <a:pt x="203" y="125"/>
                        <a:pt x="200" y="122"/>
                      </a:cubicBezTo>
                      <a:cubicBezTo>
                        <a:pt x="195" y="117"/>
                        <a:pt x="185" y="119"/>
                        <a:pt x="176" y="121"/>
                      </a:cubicBezTo>
                      <a:cubicBezTo>
                        <a:pt x="177" y="121"/>
                        <a:pt x="177" y="120"/>
                        <a:pt x="178" y="120"/>
                      </a:cubicBezTo>
                      <a:cubicBezTo>
                        <a:pt x="191" y="111"/>
                        <a:pt x="206" y="102"/>
                        <a:pt x="206" y="86"/>
                      </a:cubicBezTo>
                      <a:cubicBezTo>
                        <a:pt x="206" y="85"/>
                        <a:pt x="206" y="85"/>
                        <a:pt x="206" y="84"/>
                      </a:cubicBezTo>
                      <a:cubicBezTo>
                        <a:pt x="205" y="79"/>
                        <a:pt x="204" y="75"/>
                        <a:pt x="201" y="73"/>
                      </a:cubicBezTo>
                      <a:cubicBezTo>
                        <a:pt x="196" y="71"/>
                        <a:pt x="189" y="72"/>
                        <a:pt x="183" y="75"/>
                      </a:cubicBezTo>
                      <a:cubicBezTo>
                        <a:pt x="195" y="64"/>
                        <a:pt x="208" y="46"/>
                        <a:pt x="212" y="29"/>
                      </a:cubicBezTo>
                      <a:cubicBezTo>
                        <a:pt x="213" y="26"/>
                        <a:pt x="214" y="23"/>
                        <a:pt x="214" y="20"/>
                      </a:cubicBezTo>
                      <a:cubicBezTo>
                        <a:pt x="214" y="15"/>
                        <a:pt x="212" y="10"/>
                        <a:pt x="209" y="6"/>
                      </a:cubicBezTo>
                      <a:cubicBezTo>
                        <a:pt x="206" y="3"/>
                        <a:pt x="203" y="1"/>
                        <a:pt x="199" y="1"/>
                      </a:cubicBezTo>
                      <a:cubicBezTo>
                        <a:pt x="188" y="0"/>
                        <a:pt x="174" y="15"/>
                        <a:pt x="164" y="2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1" name="Freeform 2141"/>
                <p:cNvSpPr>
                  <a:spLocks/>
                </p:cNvSpPr>
                <p:nvPr/>
              </p:nvSpPr>
              <p:spPr bwMode="auto">
                <a:xfrm>
                  <a:off x="747" y="2719"/>
                  <a:ext cx="324" cy="569"/>
                </a:xfrm>
                <a:custGeom>
                  <a:avLst/>
                  <a:gdLst>
                    <a:gd name="T0" fmla="*/ 87 w 136"/>
                    <a:gd name="T1" fmla="*/ 1 h 239"/>
                    <a:gd name="T2" fmla="*/ 72 w 136"/>
                    <a:gd name="T3" fmla="*/ 18 h 239"/>
                    <a:gd name="T4" fmla="*/ 1 w 136"/>
                    <a:gd name="T5" fmla="*/ 116 h 239"/>
                    <a:gd name="T6" fmla="*/ 0 w 136"/>
                    <a:gd name="T7" fmla="*/ 119 h 239"/>
                    <a:gd name="T8" fmla="*/ 2 w 136"/>
                    <a:gd name="T9" fmla="*/ 120 h 239"/>
                    <a:gd name="T10" fmla="*/ 76 w 136"/>
                    <a:gd name="T11" fmla="*/ 19 h 239"/>
                    <a:gd name="T12" fmla="*/ 88 w 136"/>
                    <a:gd name="T13" fmla="*/ 4 h 239"/>
                    <a:gd name="T14" fmla="*/ 101 w 136"/>
                    <a:gd name="T15" fmla="*/ 16 h 239"/>
                    <a:gd name="T16" fmla="*/ 104 w 136"/>
                    <a:gd name="T17" fmla="*/ 33 h 239"/>
                    <a:gd name="T18" fmla="*/ 93 w 136"/>
                    <a:gd name="T19" fmla="*/ 80 h 239"/>
                    <a:gd name="T20" fmla="*/ 86 w 136"/>
                    <a:gd name="T21" fmla="*/ 92 h 239"/>
                    <a:gd name="T22" fmla="*/ 86 w 136"/>
                    <a:gd name="T23" fmla="*/ 93 h 239"/>
                    <a:gd name="T24" fmla="*/ 87 w 136"/>
                    <a:gd name="T25" fmla="*/ 94 h 239"/>
                    <a:gd name="T26" fmla="*/ 89 w 136"/>
                    <a:gd name="T27" fmla="*/ 94 h 239"/>
                    <a:gd name="T28" fmla="*/ 95 w 136"/>
                    <a:gd name="T29" fmla="*/ 83 h 239"/>
                    <a:gd name="T30" fmla="*/ 115 w 136"/>
                    <a:gd name="T31" fmla="*/ 70 h 239"/>
                    <a:gd name="T32" fmla="*/ 124 w 136"/>
                    <a:gd name="T33" fmla="*/ 79 h 239"/>
                    <a:gd name="T34" fmla="*/ 124 w 136"/>
                    <a:gd name="T35" fmla="*/ 85 h 239"/>
                    <a:gd name="T36" fmla="*/ 102 w 136"/>
                    <a:gd name="T37" fmla="*/ 128 h 239"/>
                    <a:gd name="T38" fmla="*/ 94 w 136"/>
                    <a:gd name="T39" fmla="*/ 136 h 239"/>
                    <a:gd name="T40" fmla="*/ 93 w 136"/>
                    <a:gd name="T41" fmla="*/ 137 h 239"/>
                    <a:gd name="T42" fmla="*/ 94 w 136"/>
                    <a:gd name="T43" fmla="*/ 138 h 239"/>
                    <a:gd name="T44" fmla="*/ 96 w 136"/>
                    <a:gd name="T45" fmla="*/ 138 h 239"/>
                    <a:gd name="T46" fmla="*/ 104 w 136"/>
                    <a:gd name="T47" fmla="*/ 131 h 239"/>
                    <a:gd name="T48" fmla="*/ 127 w 136"/>
                    <a:gd name="T49" fmla="*/ 123 h 239"/>
                    <a:gd name="T50" fmla="*/ 133 w 136"/>
                    <a:gd name="T51" fmla="*/ 132 h 239"/>
                    <a:gd name="T52" fmla="*/ 107 w 136"/>
                    <a:gd name="T53" fmla="*/ 170 h 239"/>
                    <a:gd name="T54" fmla="*/ 100 w 136"/>
                    <a:gd name="T55" fmla="*/ 176 h 239"/>
                    <a:gd name="T56" fmla="*/ 100 w 136"/>
                    <a:gd name="T57" fmla="*/ 178 h 239"/>
                    <a:gd name="T58" fmla="*/ 102 w 136"/>
                    <a:gd name="T59" fmla="*/ 178 h 239"/>
                    <a:gd name="T60" fmla="*/ 103 w 136"/>
                    <a:gd name="T61" fmla="*/ 178 h 239"/>
                    <a:gd name="T62" fmla="*/ 129 w 136"/>
                    <a:gd name="T63" fmla="*/ 174 h 239"/>
                    <a:gd name="T64" fmla="*/ 112 w 136"/>
                    <a:gd name="T65" fmla="*/ 199 h 239"/>
                    <a:gd name="T66" fmla="*/ 111 w 136"/>
                    <a:gd name="T67" fmla="*/ 200 h 239"/>
                    <a:gd name="T68" fmla="*/ 76 w 136"/>
                    <a:gd name="T69" fmla="*/ 225 h 239"/>
                    <a:gd name="T70" fmla="*/ 69 w 136"/>
                    <a:gd name="T71" fmla="*/ 228 h 239"/>
                    <a:gd name="T72" fmla="*/ 50 w 136"/>
                    <a:gd name="T73" fmla="*/ 235 h 239"/>
                    <a:gd name="T74" fmla="*/ 49 w 136"/>
                    <a:gd name="T75" fmla="*/ 237 h 239"/>
                    <a:gd name="T76" fmla="*/ 51 w 136"/>
                    <a:gd name="T77" fmla="*/ 239 h 239"/>
                    <a:gd name="T78" fmla="*/ 70 w 136"/>
                    <a:gd name="T79" fmla="*/ 231 h 239"/>
                    <a:gd name="T80" fmla="*/ 77 w 136"/>
                    <a:gd name="T81" fmla="*/ 228 h 239"/>
                    <a:gd name="T82" fmla="*/ 114 w 136"/>
                    <a:gd name="T83" fmla="*/ 203 h 239"/>
                    <a:gd name="T84" fmla="*/ 114 w 136"/>
                    <a:gd name="T85" fmla="*/ 202 h 239"/>
                    <a:gd name="T86" fmla="*/ 132 w 136"/>
                    <a:gd name="T87" fmla="*/ 173 h 239"/>
                    <a:gd name="T88" fmla="*/ 112 w 136"/>
                    <a:gd name="T89" fmla="*/ 170 h 239"/>
                    <a:gd name="T90" fmla="*/ 136 w 136"/>
                    <a:gd name="T91" fmla="*/ 134 h 239"/>
                    <a:gd name="T92" fmla="*/ 136 w 136"/>
                    <a:gd name="T93" fmla="*/ 132 h 239"/>
                    <a:gd name="T94" fmla="*/ 128 w 136"/>
                    <a:gd name="T95" fmla="*/ 119 h 239"/>
                    <a:gd name="T96" fmla="*/ 111 w 136"/>
                    <a:gd name="T97" fmla="*/ 122 h 239"/>
                    <a:gd name="T98" fmla="*/ 128 w 136"/>
                    <a:gd name="T99" fmla="*/ 85 h 239"/>
                    <a:gd name="T100" fmla="*/ 127 w 136"/>
                    <a:gd name="T101" fmla="*/ 78 h 239"/>
                    <a:gd name="T102" fmla="*/ 115 w 136"/>
                    <a:gd name="T103" fmla="*/ 67 h 239"/>
                    <a:gd name="T104" fmla="*/ 99 w 136"/>
                    <a:gd name="T105" fmla="*/ 74 h 239"/>
                    <a:gd name="T106" fmla="*/ 107 w 136"/>
                    <a:gd name="T107" fmla="*/ 33 h 239"/>
                    <a:gd name="T108" fmla="*/ 104 w 136"/>
                    <a:gd name="T109" fmla="*/ 14 h 239"/>
                    <a:gd name="T110" fmla="*/ 87 w 136"/>
                    <a:gd name="T111" fmla="*/ 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239">
                      <a:moveTo>
                        <a:pt x="87" y="1"/>
                      </a:moveTo>
                      <a:cubicBezTo>
                        <a:pt x="80" y="2"/>
                        <a:pt x="74" y="8"/>
                        <a:pt x="72" y="18"/>
                      </a:cubicBezTo>
                      <a:cubicBezTo>
                        <a:pt x="62" y="73"/>
                        <a:pt x="38" y="105"/>
                        <a:pt x="1" y="116"/>
                      </a:cubicBezTo>
                      <a:cubicBezTo>
                        <a:pt x="1" y="117"/>
                        <a:pt x="0" y="118"/>
                        <a:pt x="0" y="119"/>
                      </a:cubicBezTo>
                      <a:cubicBezTo>
                        <a:pt x="1" y="119"/>
                        <a:pt x="2" y="120"/>
                        <a:pt x="2" y="120"/>
                      </a:cubicBezTo>
                      <a:cubicBezTo>
                        <a:pt x="41" y="108"/>
                        <a:pt x="65" y="75"/>
                        <a:pt x="76" y="19"/>
                      </a:cubicBezTo>
                      <a:cubicBezTo>
                        <a:pt x="77" y="11"/>
                        <a:pt x="82" y="5"/>
                        <a:pt x="88" y="4"/>
                      </a:cubicBezTo>
                      <a:cubicBezTo>
                        <a:pt x="93" y="4"/>
                        <a:pt x="98" y="8"/>
                        <a:pt x="101" y="16"/>
                      </a:cubicBezTo>
                      <a:cubicBezTo>
                        <a:pt x="103" y="20"/>
                        <a:pt x="104" y="27"/>
                        <a:pt x="104" y="33"/>
                      </a:cubicBezTo>
                      <a:cubicBezTo>
                        <a:pt x="104" y="49"/>
                        <a:pt x="99" y="67"/>
                        <a:pt x="93" y="80"/>
                      </a:cubicBezTo>
                      <a:cubicBezTo>
                        <a:pt x="90" y="84"/>
                        <a:pt x="87" y="89"/>
                        <a:pt x="86" y="92"/>
                      </a:cubicBezTo>
                      <a:cubicBezTo>
                        <a:pt x="86" y="92"/>
                        <a:pt x="86" y="93"/>
                        <a:pt x="86" y="93"/>
                      </a:cubicBezTo>
                      <a:cubicBezTo>
                        <a:pt x="86" y="93"/>
                        <a:pt x="87" y="94"/>
                        <a:pt x="87" y="94"/>
                      </a:cubicBezTo>
                      <a:cubicBezTo>
                        <a:pt x="88" y="95"/>
                        <a:pt x="89" y="94"/>
                        <a:pt x="89" y="94"/>
                      </a:cubicBezTo>
                      <a:cubicBezTo>
                        <a:pt x="91" y="91"/>
                        <a:pt x="93" y="87"/>
                        <a:pt x="95" y="83"/>
                      </a:cubicBezTo>
                      <a:cubicBezTo>
                        <a:pt x="101" y="76"/>
                        <a:pt x="109" y="70"/>
                        <a:pt x="115" y="70"/>
                      </a:cubicBezTo>
                      <a:cubicBezTo>
                        <a:pt x="119" y="70"/>
                        <a:pt x="122" y="73"/>
                        <a:pt x="124" y="79"/>
                      </a:cubicBezTo>
                      <a:cubicBezTo>
                        <a:pt x="124" y="81"/>
                        <a:pt x="124" y="83"/>
                        <a:pt x="124" y="85"/>
                      </a:cubicBezTo>
                      <a:cubicBezTo>
                        <a:pt x="124" y="100"/>
                        <a:pt x="112" y="117"/>
                        <a:pt x="102" y="128"/>
                      </a:cubicBezTo>
                      <a:cubicBezTo>
                        <a:pt x="98" y="131"/>
                        <a:pt x="95" y="134"/>
                        <a:pt x="94" y="136"/>
                      </a:cubicBezTo>
                      <a:cubicBezTo>
                        <a:pt x="94" y="136"/>
                        <a:pt x="93" y="137"/>
                        <a:pt x="93" y="137"/>
                      </a:cubicBezTo>
                      <a:cubicBezTo>
                        <a:pt x="93" y="138"/>
                        <a:pt x="94" y="138"/>
                        <a:pt x="94" y="138"/>
                      </a:cubicBezTo>
                      <a:cubicBezTo>
                        <a:pt x="95" y="139"/>
                        <a:pt x="96" y="139"/>
                        <a:pt x="96" y="138"/>
                      </a:cubicBezTo>
                      <a:cubicBezTo>
                        <a:pt x="99" y="137"/>
                        <a:pt x="101" y="134"/>
                        <a:pt x="104" y="131"/>
                      </a:cubicBezTo>
                      <a:cubicBezTo>
                        <a:pt x="111" y="125"/>
                        <a:pt x="121" y="121"/>
                        <a:pt x="127" y="123"/>
                      </a:cubicBezTo>
                      <a:cubicBezTo>
                        <a:pt x="130" y="124"/>
                        <a:pt x="132" y="127"/>
                        <a:pt x="133" y="132"/>
                      </a:cubicBezTo>
                      <a:cubicBezTo>
                        <a:pt x="134" y="148"/>
                        <a:pt x="119" y="160"/>
                        <a:pt x="107" y="170"/>
                      </a:cubicBezTo>
                      <a:cubicBezTo>
                        <a:pt x="100" y="176"/>
                        <a:pt x="100" y="176"/>
                        <a:pt x="100" y="176"/>
                      </a:cubicBezTo>
                      <a:cubicBezTo>
                        <a:pt x="99" y="176"/>
                        <a:pt x="99" y="177"/>
                        <a:pt x="100" y="178"/>
                      </a:cubicBezTo>
                      <a:cubicBezTo>
                        <a:pt x="100" y="178"/>
                        <a:pt x="101" y="179"/>
                        <a:pt x="102" y="178"/>
                      </a:cubicBezTo>
                      <a:cubicBezTo>
                        <a:pt x="103" y="178"/>
                        <a:pt x="103" y="178"/>
                        <a:pt x="103" y="178"/>
                      </a:cubicBezTo>
                      <a:cubicBezTo>
                        <a:pt x="109" y="175"/>
                        <a:pt x="125" y="167"/>
                        <a:pt x="129" y="174"/>
                      </a:cubicBezTo>
                      <a:cubicBezTo>
                        <a:pt x="132" y="181"/>
                        <a:pt x="117" y="195"/>
                        <a:pt x="112" y="199"/>
                      </a:cubicBezTo>
                      <a:cubicBezTo>
                        <a:pt x="111" y="200"/>
                        <a:pt x="111" y="200"/>
                        <a:pt x="111" y="200"/>
                      </a:cubicBezTo>
                      <a:cubicBezTo>
                        <a:pt x="99" y="212"/>
                        <a:pt x="87" y="220"/>
                        <a:pt x="76" y="225"/>
                      </a:cubicBezTo>
                      <a:cubicBezTo>
                        <a:pt x="69" y="228"/>
                        <a:pt x="69" y="228"/>
                        <a:pt x="69" y="228"/>
                      </a:cubicBezTo>
                      <a:cubicBezTo>
                        <a:pt x="62" y="231"/>
                        <a:pt x="55" y="235"/>
                        <a:pt x="50" y="235"/>
                      </a:cubicBezTo>
                      <a:cubicBezTo>
                        <a:pt x="50" y="235"/>
                        <a:pt x="49" y="236"/>
                        <a:pt x="49" y="237"/>
                      </a:cubicBezTo>
                      <a:cubicBezTo>
                        <a:pt x="49" y="238"/>
                        <a:pt x="50" y="239"/>
                        <a:pt x="51" y="239"/>
                      </a:cubicBezTo>
                      <a:cubicBezTo>
                        <a:pt x="56" y="238"/>
                        <a:pt x="64" y="235"/>
                        <a:pt x="70" y="231"/>
                      </a:cubicBezTo>
                      <a:cubicBezTo>
                        <a:pt x="77" y="228"/>
                        <a:pt x="77" y="228"/>
                        <a:pt x="77" y="228"/>
                      </a:cubicBezTo>
                      <a:cubicBezTo>
                        <a:pt x="89" y="223"/>
                        <a:pt x="101" y="214"/>
                        <a:pt x="114" y="203"/>
                      </a:cubicBezTo>
                      <a:cubicBezTo>
                        <a:pt x="114" y="202"/>
                        <a:pt x="114" y="202"/>
                        <a:pt x="114" y="202"/>
                      </a:cubicBezTo>
                      <a:cubicBezTo>
                        <a:pt x="121" y="196"/>
                        <a:pt x="136" y="182"/>
                        <a:pt x="132" y="173"/>
                      </a:cubicBezTo>
                      <a:cubicBezTo>
                        <a:pt x="128" y="166"/>
                        <a:pt x="120" y="167"/>
                        <a:pt x="112" y="170"/>
                      </a:cubicBezTo>
                      <a:cubicBezTo>
                        <a:pt x="124" y="161"/>
                        <a:pt x="136" y="149"/>
                        <a:pt x="136" y="134"/>
                      </a:cubicBezTo>
                      <a:cubicBezTo>
                        <a:pt x="136" y="133"/>
                        <a:pt x="136" y="133"/>
                        <a:pt x="136" y="132"/>
                      </a:cubicBezTo>
                      <a:cubicBezTo>
                        <a:pt x="135" y="123"/>
                        <a:pt x="131" y="120"/>
                        <a:pt x="128" y="119"/>
                      </a:cubicBezTo>
                      <a:cubicBezTo>
                        <a:pt x="123" y="118"/>
                        <a:pt x="117" y="120"/>
                        <a:pt x="111" y="122"/>
                      </a:cubicBezTo>
                      <a:cubicBezTo>
                        <a:pt x="120" y="111"/>
                        <a:pt x="128" y="97"/>
                        <a:pt x="128" y="85"/>
                      </a:cubicBezTo>
                      <a:cubicBezTo>
                        <a:pt x="128" y="83"/>
                        <a:pt x="128" y="80"/>
                        <a:pt x="127" y="78"/>
                      </a:cubicBezTo>
                      <a:cubicBezTo>
                        <a:pt x="125" y="69"/>
                        <a:pt x="119" y="67"/>
                        <a:pt x="115" y="67"/>
                      </a:cubicBezTo>
                      <a:cubicBezTo>
                        <a:pt x="110" y="67"/>
                        <a:pt x="104" y="70"/>
                        <a:pt x="99" y="74"/>
                      </a:cubicBezTo>
                      <a:cubicBezTo>
                        <a:pt x="104" y="62"/>
                        <a:pt x="107" y="47"/>
                        <a:pt x="107" y="33"/>
                      </a:cubicBezTo>
                      <a:cubicBezTo>
                        <a:pt x="107" y="26"/>
                        <a:pt x="106" y="20"/>
                        <a:pt x="104" y="14"/>
                      </a:cubicBezTo>
                      <a:cubicBezTo>
                        <a:pt x="100" y="5"/>
                        <a:pt x="94" y="0"/>
                        <a:pt x="87"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2" name="Freeform 2142"/>
                <p:cNvSpPr>
                  <a:spLocks/>
                </p:cNvSpPr>
                <p:nvPr/>
              </p:nvSpPr>
              <p:spPr bwMode="auto">
                <a:xfrm>
                  <a:off x="431" y="3102"/>
                  <a:ext cx="3" cy="2"/>
                </a:xfrm>
                <a:custGeom>
                  <a:avLst/>
                  <a:gdLst>
                    <a:gd name="T0" fmla="*/ 0 w 3"/>
                    <a:gd name="T1" fmla="*/ 2 h 2"/>
                    <a:gd name="T2" fmla="*/ 3 w 3"/>
                    <a:gd name="T3" fmla="*/ 2 h 2"/>
                    <a:gd name="T4" fmla="*/ 0 w 3"/>
                    <a:gd name="T5" fmla="*/ 0 h 2"/>
                    <a:gd name="T6" fmla="*/ 0 w 3"/>
                    <a:gd name="T7" fmla="*/ 2 h 2"/>
                  </a:gdLst>
                  <a:ahLst/>
                  <a:cxnLst>
                    <a:cxn ang="0">
                      <a:pos x="T0" y="T1"/>
                    </a:cxn>
                    <a:cxn ang="0">
                      <a:pos x="T2" y="T3"/>
                    </a:cxn>
                    <a:cxn ang="0">
                      <a:pos x="T4" y="T5"/>
                    </a:cxn>
                    <a:cxn ang="0">
                      <a:pos x="T6" y="T7"/>
                    </a:cxn>
                  </a:cxnLst>
                  <a:rect l="0" t="0" r="r" b="b"/>
                  <a:pathLst>
                    <a:path w="3" h="2">
                      <a:moveTo>
                        <a:pt x="0" y="2"/>
                      </a:moveTo>
                      <a:lnTo>
                        <a:pt x="3" y="2"/>
                      </a:ln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3" name="Freeform 2143"/>
                <p:cNvSpPr>
                  <a:spLocks/>
                </p:cNvSpPr>
                <p:nvPr/>
              </p:nvSpPr>
              <p:spPr bwMode="auto">
                <a:xfrm>
                  <a:off x="434" y="3102"/>
                  <a:ext cx="0" cy="10"/>
                </a:xfrm>
                <a:custGeom>
                  <a:avLst/>
                  <a:gdLst>
                    <a:gd name="T0" fmla="*/ 4 h 4"/>
                    <a:gd name="T1" fmla="*/ 4 h 4"/>
                    <a:gd name="T2" fmla="*/ 0 h 4"/>
                    <a:gd name="T3" fmla="*/ 2 h 4"/>
                    <a:gd name="T4" fmla="*/ 2 h 4"/>
                    <a:gd name="T5" fmla="*/ 3 h 4"/>
                    <a:gd name="T6" fmla="*/ 3 h 4"/>
                    <a:gd name="T7" fmla="*/ 4 h 4"/>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4">
                      <a:moveTo>
                        <a:pt x="0" y="4"/>
                      </a:moveTo>
                      <a:cubicBezTo>
                        <a:pt x="0" y="4"/>
                        <a:pt x="0" y="4"/>
                        <a:pt x="0" y="4"/>
                      </a:cubicBezTo>
                      <a:cubicBezTo>
                        <a:pt x="0" y="1"/>
                        <a:pt x="0" y="2"/>
                        <a:pt x="0" y="0"/>
                      </a:cubicBezTo>
                      <a:cubicBezTo>
                        <a:pt x="0" y="1"/>
                        <a:pt x="0" y="1"/>
                        <a:pt x="0" y="2"/>
                      </a:cubicBezTo>
                      <a:cubicBezTo>
                        <a:pt x="0" y="2"/>
                        <a:pt x="0" y="1"/>
                        <a:pt x="0" y="2"/>
                      </a:cubicBezTo>
                      <a:cubicBezTo>
                        <a:pt x="0" y="2"/>
                        <a:pt x="0" y="2"/>
                        <a:pt x="0" y="3"/>
                      </a:cubicBezTo>
                      <a:cubicBezTo>
                        <a:pt x="0" y="4"/>
                        <a:pt x="0" y="3"/>
                        <a:pt x="0" y="3"/>
                      </a:cubicBezTo>
                      <a:lnTo>
                        <a:pt x="0" y="4"/>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4" name="Freeform 2144"/>
                <p:cNvSpPr>
                  <a:spLocks/>
                </p:cNvSpPr>
                <p:nvPr/>
              </p:nvSpPr>
              <p:spPr bwMode="auto">
                <a:xfrm>
                  <a:off x="434" y="310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5" name="Freeform 2145"/>
                <p:cNvSpPr>
                  <a:spLocks/>
                </p:cNvSpPr>
                <p:nvPr/>
              </p:nvSpPr>
              <p:spPr bwMode="auto">
                <a:xfrm>
                  <a:off x="434" y="3104"/>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6" name="Freeform 2146"/>
                <p:cNvSpPr>
                  <a:spLocks/>
                </p:cNvSpPr>
                <p:nvPr/>
              </p:nvSpPr>
              <p:spPr bwMode="auto">
                <a:xfrm>
                  <a:off x="434" y="31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7" name="Freeform 2147"/>
                <p:cNvSpPr>
                  <a:spLocks/>
                </p:cNvSpPr>
                <p:nvPr/>
              </p:nvSpPr>
              <p:spPr bwMode="auto">
                <a:xfrm>
                  <a:off x="434" y="3104"/>
                  <a:ext cx="2" cy="5"/>
                </a:xfrm>
                <a:custGeom>
                  <a:avLst/>
                  <a:gdLst>
                    <a:gd name="T0" fmla="*/ 0 w 1"/>
                    <a:gd name="T1" fmla="*/ 0 h 2"/>
                    <a:gd name="T2" fmla="*/ 0 w 1"/>
                    <a:gd name="T3" fmla="*/ 0 h 2"/>
                    <a:gd name="T4" fmla="*/ 0 w 1"/>
                    <a:gd name="T5" fmla="*/ 0 h 2"/>
                    <a:gd name="T6" fmla="*/ 0 w 1"/>
                    <a:gd name="T7" fmla="*/ 2 h 2"/>
                    <a:gd name="T8" fmla="*/ 0 w 1"/>
                    <a:gd name="T9" fmla="*/ 1 h 2"/>
                    <a:gd name="T10" fmla="*/ 1 w 1"/>
                    <a:gd name="T11" fmla="*/ 2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0"/>
                        <a:pt x="0" y="0"/>
                        <a:pt x="0" y="0"/>
                      </a:cubicBezTo>
                      <a:cubicBezTo>
                        <a:pt x="0" y="0"/>
                        <a:pt x="0" y="0"/>
                        <a:pt x="0" y="0"/>
                      </a:cubicBezTo>
                      <a:cubicBezTo>
                        <a:pt x="0" y="1"/>
                        <a:pt x="1" y="2"/>
                        <a:pt x="0" y="2"/>
                      </a:cubicBezTo>
                      <a:cubicBezTo>
                        <a:pt x="0" y="2"/>
                        <a:pt x="0" y="1"/>
                        <a:pt x="0" y="1"/>
                      </a:cubicBezTo>
                      <a:cubicBezTo>
                        <a:pt x="1" y="2"/>
                        <a:pt x="1" y="2"/>
                        <a:pt x="1" y="2"/>
                      </a:cubicBezTo>
                      <a:cubicBezTo>
                        <a:pt x="1" y="2"/>
                        <a:pt x="0" y="1"/>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8" name="Freeform 2148"/>
                <p:cNvSpPr>
                  <a:spLocks/>
                </p:cNvSpPr>
                <p:nvPr/>
              </p:nvSpPr>
              <p:spPr bwMode="auto">
                <a:xfrm>
                  <a:off x="434" y="3104"/>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49" name="Freeform 2149"/>
                <p:cNvSpPr>
                  <a:spLocks/>
                </p:cNvSpPr>
                <p:nvPr/>
              </p:nvSpPr>
              <p:spPr bwMode="auto">
                <a:xfrm>
                  <a:off x="434" y="3104"/>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0" name="Freeform 2150"/>
                <p:cNvSpPr>
                  <a:spLocks/>
                </p:cNvSpPr>
                <p:nvPr/>
              </p:nvSpPr>
              <p:spPr bwMode="auto">
                <a:xfrm>
                  <a:off x="434" y="3104"/>
                  <a:ext cx="2" cy="8"/>
                </a:xfrm>
                <a:custGeom>
                  <a:avLst/>
                  <a:gdLst>
                    <a:gd name="T0" fmla="*/ 1 w 1"/>
                    <a:gd name="T1" fmla="*/ 0 h 3"/>
                    <a:gd name="T2" fmla="*/ 1 w 1"/>
                    <a:gd name="T3" fmla="*/ 1 h 3"/>
                    <a:gd name="T4" fmla="*/ 1 w 1"/>
                    <a:gd name="T5" fmla="*/ 3 h 3"/>
                    <a:gd name="T6" fmla="*/ 1 w 1"/>
                    <a:gd name="T7" fmla="*/ 2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2"/>
                        <a:pt x="0" y="0"/>
                        <a:pt x="1" y="1"/>
                      </a:cubicBezTo>
                      <a:cubicBezTo>
                        <a:pt x="1" y="1"/>
                        <a:pt x="1" y="2"/>
                        <a:pt x="1" y="3"/>
                      </a:cubicBezTo>
                      <a:cubicBezTo>
                        <a:pt x="1" y="2"/>
                        <a:pt x="1" y="2"/>
                        <a:pt x="1" y="2"/>
                      </a:cubicBezTo>
                      <a:cubicBezTo>
                        <a:pt x="1" y="2"/>
                        <a:pt x="1" y="1"/>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1" name="Freeform 2151"/>
                <p:cNvSpPr>
                  <a:spLocks/>
                </p:cNvSpPr>
                <p:nvPr/>
              </p:nvSpPr>
              <p:spPr bwMode="auto">
                <a:xfrm>
                  <a:off x="436" y="311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2" name="Freeform 2152"/>
                <p:cNvSpPr>
                  <a:spLocks/>
                </p:cNvSpPr>
                <p:nvPr/>
              </p:nvSpPr>
              <p:spPr bwMode="auto">
                <a:xfrm>
                  <a:off x="436" y="3107"/>
                  <a:ext cx="2" cy="9"/>
                </a:xfrm>
                <a:custGeom>
                  <a:avLst/>
                  <a:gdLst>
                    <a:gd name="T0" fmla="*/ 1 w 1"/>
                    <a:gd name="T1" fmla="*/ 0 h 4"/>
                    <a:gd name="T2" fmla="*/ 1 w 1"/>
                    <a:gd name="T3" fmla="*/ 2 h 4"/>
                    <a:gd name="T4" fmla="*/ 0 w 1"/>
                    <a:gd name="T5" fmla="*/ 1 h 4"/>
                    <a:gd name="T6" fmla="*/ 0 w 1"/>
                    <a:gd name="T7" fmla="*/ 1 h 4"/>
                    <a:gd name="T8" fmla="*/ 0 w 1"/>
                    <a:gd name="T9" fmla="*/ 0 h 4"/>
                    <a:gd name="T10" fmla="*/ 0 w 1"/>
                    <a:gd name="T11" fmla="*/ 1 h 4"/>
                    <a:gd name="T12" fmla="*/ 0 w 1"/>
                    <a:gd name="T13" fmla="*/ 0 h 4"/>
                    <a:gd name="T14" fmla="*/ 0 w 1"/>
                    <a:gd name="T15" fmla="*/ 2 h 4"/>
                    <a:gd name="T16" fmla="*/ 0 w 1"/>
                    <a:gd name="T17" fmla="*/ 2 h 4"/>
                    <a:gd name="T18" fmla="*/ 0 w 1"/>
                    <a:gd name="T19" fmla="*/ 3 h 4"/>
                    <a:gd name="T20" fmla="*/ 1 w 1"/>
                    <a:gd name="T21" fmla="*/ 4 h 4"/>
                    <a:gd name="T22" fmla="*/ 1 w 1"/>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4">
                      <a:moveTo>
                        <a:pt x="1" y="0"/>
                      </a:moveTo>
                      <a:cubicBezTo>
                        <a:pt x="1" y="2"/>
                        <a:pt x="1" y="2"/>
                        <a:pt x="1" y="2"/>
                      </a:cubicBezTo>
                      <a:cubicBezTo>
                        <a:pt x="0" y="1"/>
                        <a:pt x="0" y="1"/>
                        <a:pt x="0" y="1"/>
                      </a:cubicBezTo>
                      <a:cubicBezTo>
                        <a:pt x="0" y="0"/>
                        <a:pt x="0" y="1"/>
                        <a:pt x="0" y="1"/>
                      </a:cubicBezTo>
                      <a:cubicBezTo>
                        <a:pt x="0" y="0"/>
                        <a:pt x="0" y="1"/>
                        <a:pt x="0" y="0"/>
                      </a:cubicBezTo>
                      <a:cubicBezTo>
                        <a:pt x="0" y="0"/>
                        <a:pt x="0" y="0"/>
                        <a:pt x="0" y="1"/>
                      </a:cubicBezTo>
                      <a:cubicBezTo>
                        <a:pt x="0" y="0"/>
                        <a:pt x="0" y="0"/>
                        <a:pt x="0" y="0"/>
                      </a:cubicBezTo>
                      <a:cubicBezTo>
                        <a:pt x="0" y="2"/>
                        <a:pt x="0" y="2"/>
                        <a:pt x="0" y="2"/>
                      </a:cubicBezTo>
                      <a:cubicBezTo>
                        <a:pt x="0" y="2"/>
                        <a:pt x="0" y="1"/>
                        <a:pt x="0" y="2"/>
                      </a:cubicBezTo>
                      <a:cubicBezTo>
                        <a:pt x="0" y="2"/>
                        <a:pt x="0" y="2"/>
                        <a:pt x="0" y="3"/>
                      </a:cubicBezTo>
                      <a:cubicBezTo>
                        <a:pt x="0" y="2"/>
                        <a:pt x="1" y="4"/>
                        <a:pt x="1" y="4"/>
                      </a:cubicBezTo>
                      <a:cubicBezTo>
                        <a:pt x="1" y="3"/>
                        <a:pt x="1" y="1"/>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3" name="Rectangle 2153"/>
                <p:cNvSpPr>
                  <a:spLocks noChangeArrowheads="1"/>
                </p:cNvSpPr>
                <p:nvPr/>
              </p:nvSpPr>
              <p:spPr bwMode="auto">
                <a:xfrm>
                  <a:off x="438" y="3112"/>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4" name="Freeform 2154"/>
                <p:cNvSpPr>
                  <a:spLocks/>
                </p:cNvSpPr>
                <p:nvPr/>
              </p:nvSpPr>
              <p:spPr bwMode="auto">
                <a:xfrm>
                  <a:off x="438" y="3104"/>
                  <a:ext cx="3" cy="12"/>
                </a:xfrm>
                <a:custGeom>
                  <a:avLst/>
                  <a:gdLst>
                    <a:gd name="T0" fmla="*/ 0 w 1"/>
                    <a:gd name="T1" fmla="*/ 1 h 5"/>
                    <a:gd name="T2" fmla="*/ 0 w 1"/>
                    <a:gd name="T3" fmla="*/ 2 h 5"/>
                    <a:gd name="T4" fmla="*/ 0 w 1"/>
                    <a:gd name="T5" fmla="*/ 1 h 5"/>
                    <a:gd name="T6" fmla="*/ 0 w 1"/>
                    <a:gd name="T7" fmla="*/ 2 h 5"/>
                    <a:gd name="T8" fmla="*/ 0 w 1"/>
                    <a:gd name="T9" fmla="*/ 2 h 5"/>
                    <a:gd name="T10" fmla="*/ 0 w 1"/>
                    <a:gd name="T11" fmla="*/ 4 h 5"/>
                    <a:gd name="T12" fmla="*/ 0 w 1"/>
                    <a:gd name="T13" fmla="*/ 3 h 5"/>
                    <a:gd name="T14" fmla="*/ 0 w 1"/>
                    <a:gd name="T15" fmla="*/ 3 h 5"/>
                    <a:gd name="T16" fmla="*/ 0 w 1"/>
                    <a:gd name="T17" fmla="*/ 2 h 5"/>
                    <a:gd name="T18" fmla="*/ 0 w 1"/>
                    <a:gd name="T19" fmla="*/ 2 h 5"/>
                    <a:gd name="T20" fmla="*/ 0 w 1"/>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5">
                      <a:moveTo>
                        <a:pt x="0" y="1"/>
                      </a:moveTo>
                      <a:cubicBezTo>
                        <a:pt x="0" y="2"/>
                        <a:pt x="0" y="2"/>
                        <a:pt x="0" y="2"/>
                      </a:cubicBezTo>
                      <a:cubicBezTo>
                        <a:pt x="0" y="1"/>
                        <a:pt x="0" y="1"/>
                        <a:pt x="0" y="1"/>
                      </a:cubicBezTo>
                      <a:cubicBezTo>
                        <a:pt x="0" y="1"/>
                        <a:pt x="0" y="2"/>
                        <a:pt x="0" y="2"/>
                      </a:cubicBezTo>
                      <a:cubicBezTo>
                        <a:pt x="0" y="4"/>
                        <a:pt x="0" y="2"/>
                        <a:pt x="0" y="2"/>
                      </a:cubicBezTo>
                      <a:cubicBezTo>
                        <a:pt x="0" y="2"/>
                        <a:pt x="0" y="2"/>
                        <a:pt x="0" y="4"/>
                      </a:cubicBezTo>
                      <a:cubicBezTo>
                        <a:pt x="0" y="3"/>
                        <a:pt x="0" y="3"/>
                        <a:pt x="0" y="3"/>
                      </a:cubicBezTo>
                      <a:cubicBezTo>
                        <a:pt x="1" y="5"/>
                        <a:pt x="0" y="3"/>
                        <a:pt x="0" y="3"/>
                      </a:cubicBezTo>
                      <a:cubicBezTo>
                        <a:pt x="0" y="3"/>
                        <a:pt x="0" y="2"/>
                        <a:pt x="0" y="2"/>
                      </a:cubicBezTo>
                      <a:cubicBezTo>
                        <a:pt x="0" y="2"/>
                        <a:pt x="0" y="2"/>
                        <a:pt x="0" y="2"/>
                      </a:cubicBezTo>
                      <a:cubicBezTo>
                        <a:pt x="0" y="1"/>
                        <a:pt x="0" y="0"/>
                        <a:pt x="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5" name="Freeform 2155"/>
                <p:cNvSpPr>
                  <a:spLocks/>
                </p:cNvSpPr>
                <p:nvPr/>
              </p:nvSpPr>
              <p:spPr bwMode="auto">
                <a:xfrm>
                  <a:off x="436" y="3104"/>
                  <a:ext cx="2" cy="3"/>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1" y="1"/>
                        <a:pt x="0" y="0"/>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6" name="Freeform 2156"/>
                <p:cNvSpPr>
                  <a:spLocks/>
                </p:cNvSpPr>
                <p:nvPr/>
              </p:nvSpPr>
              <p:spPr bwMode="auto">
                <a:xfrm>
                  <a:off x="438" y="31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7" name="Freeform 2157"/>
                <p:cNvSpPr>
                  <a:spLocks/>
                </p:cNvSpPr>
                <p:nvPr/>
              </p:nvSpPr>
              <p:spPr bwMode="auto">
                <a:xfrm>
                  <a:off x="438" y="31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8" name="Freeform 2158"/>
                <p:cNvSpPr>
                  <a:spLocks/>
                </p:cNvSpPr>
                <p:nvPr/>
              </p:nvSpPr>
              <p:spPr bwMode="auto">
                <a:xfrm>
                  <a:off x="438" y="3102"/>
                  <a:ext cx="10" cy="12"/>
                </a:xfrm>
                <a:custGeom>
                  <a:avLst/>
                  <a:gdLst>
                    <a:gd name="T0" fmla="*/ 4 w 4"/>
                    <a:gd name="T1" fmla="*/ 4 h 5"/>
                    <a:gd name="T2" fmla="*/ 4 w 4"/>
                    <a:gd name="T3" fmla="*/ 3 h 5"/>
                    <a:gd name="T4" fmla="*/ 4 w 4"/>
                    <a:gd name="T5" fmla="*/ 2 h 5"/>
                    <a:gd name="T6" fmla="*/ 3 w 4"/>
                    <a:gd name="T7" fmla="*/ 0 h 5"/>
                    <a:gd name="T8" fmla="*/ 3 w 4"/>
                    <a:gd name="T9" fmla="*/ 1 h 5"/>
                    <a:gd name="T10" fmla="*/ 3 w 4"/>
                    <a:gd name="T11" fmla="*/ 0 h 5"/>
                    <a:gd name="T12" fmla="*/ 2 w 4"/>
                    <a:gd name="T13" fmla="*/ 1 h 5"/>
                    <a:gd name="T14" fmla="*/ 2 w 4"/>
                    <a:gd name="T15" fmla="*/ 1 h 5"/>
                    <a:gd name="T16" fmla="*/ 1 w 4"/>
                    <a:gd name="T17" fmla="*/ 1 h 5"/>
                    <a:gd name="T18" fmla="*/ 1 w 4"/>
                    <a:gd name="T19" fmla="*/ 3 h 5"/>
                    <a:gd name="T20" fmla="*/ 1 w 4"/>
                    <a:gd name="T21" fmla="*/ 2 h 5"/>
                    <a:gd name="T22" fmla="*/ 1 w 4"/>
                    <a:gd name="T23" fmla="*/ 2 h 5"/>
                    <a:gd name="T24" fmla="*/ 0 w 4"/>
                    <a:gd name="T25" fmla="*/ 1 h 5"/>
                    <a:gd name="T26" fmla="*/ 1 w 4"/>
                    <a:gd name="T27" fmla="*/ 3 h 5"/>
                    <a:gd name="T28" fmla="*/ 0 w 4"/>
                    <a:gd name="T29" fmla="*/ 1 h 5"/>
                    <a:gd name="T30" fmla="*/ 0 w 4"/>
                    <a:gd name="T31" fmla="*/ 3 h 5"/>
                    <a:gd name="T32" fmla="*/ 1 w 4"/>
                    <a:gd name="T33" fmla="*/ 4 h 5"/>
                    <a:gd name="T34" fmla="*/ 1 w 4"/>
                    <a:gd name="T35" fmla="*/ 5 h 5"/>
                    <a:gd name="T36" fmla="*/ 1 w 4"/>
                    <a:gd name="T37" fmla="*/ 2 h 5"/>
                    <a:gd name="T38" fmla="*/ 1 w 4"/>
                    <a:gd name="T39" fmla="*/ 3 h 5"/>
                    <a:gd name="T40" fmla="*/ 2 w 4"/>
                    <a:gd name="T41" fmla="*/ 4 h 5"/>
                    <a:gd name="T42" fmla="*/ 2 w 4"/>
                    <a:gd name="T43" fmla="*/ 2 h 5"/>
                    <a:gd name="T44" fmla="*/ 2 w 4"/>
                    <a:gd name="T45" fmla="*/ 3 h 5"/>
                    <a:gd name="T46" fmla="*/ 2 w 4"/>
                    <a:gd name="T47" fmla="*/ 2 h 5"/>
                    <a:gd name="T48" fmla="*/ 2 w 4"/>
                    <a:gd name="T49" fmla="*/ 3 h 5"/>
                    <a:gd name="T50" fmla="*/ 2 w 4"/>
                    <a:gd name="T51" fmla="*/ 1 h 5"/>
                    <a:gd name="T52" fmla="*/ 3 w 4"/>
                    <a:gd name="T53" fmla="*/ 4 h 5"/>
                    <a:gd name="T54" fmla="*/ 3 w 4"/>
                    <a:gd name="T55" fmla="*/ 3 h 5"/>
                    <a:gd name="T56" fmla="*/ 3 w 4"/>
                    <a:gd name="T57" fmla="*/ 2 h 5"/>
                    <a:gd name="T58" fmla="*/ 3 w 4"/>
                    <a:gd name="T59" fmla="*/ 4 h 5"/>
                    <a:gd name="T60" fmla="*/ 3 w 4"/>
                    <a:gd name="T61" fmla="*/ 2 h 5"/>
                    <a:gd name="T62" fmla="*/ 3 w 4"/>
                    <a:gd name="T63" fmla="*/ 2 h 5"/>
                    <a:gd name="T64" fmla="*/ 3 w 4"/>
                    <a:gd name="T65" fmla="*/ 2 h 5"/>
                    <a:gd name="T66" fmla="*/ 4 w 4"/>
                    <a:gd name="T67" fmla="*/ 4 h 5"/>
                    <a:gd name="T68" fmla="*/ 4 w 4"/>
                    <a:gd name="T69" fmla="*/ 4 h 5"/>
                    <a:gd name="T70" fmla="*/ 4 w 4"/>
                    <a:gd name="T71" fmla="*/ 2 h 5"/>
                    <a:gd name="T72" fmla="*/ 4 w 4"/>
                    <a:gd name="T7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 h="5">
                      <a:moveTo>
                        <a:pt x="4" y="4"/>
                      </a:moveTo>
                      <a:cubicBezTo>
                        <a:pt x="4" y="3"/>
                        <a:pt x="4" y="3"/>
                        <a:pt x="4" y="3"/>
                      </a:cubicBezTo>
                      <a:cubicBezTo>
                        <a:pt x="4" y="2"/>
                        <a:pt x="4" y="2"/>
                        <a:pt x="4" y="2"/>
                      </a:cubicBezTo>
                      <a:cubicBezTo>
                        <a:pt x="3" y="1"/>
                        <a:pt x="3" y="1"/>
                        <a:pt x="3" y="0"/>
                      </a:cubicBezTo>
                      <a:cubicBezTo>
                        <a:pt x="3" y="0"/>
                        <a:pt x="3" y="1"/>
                        <a:pt x="3" y="1"/>
                      </a:cubicBezTo>
                      <a:cubicBezTo>
                        <a:pt x="3" y="0"/>
                        <a:pt x="3" y="0"/>
                        <a:pt x="3" y="0"/>
                      </a:cubicBezTo>
                      <a:cubicBezTo>
                        <a:pt x="3" y="1"/>
                        <a:pt x="3" y="1"/>
                        <a:pt x="2" y="1"/>
                      </a:cubicBezTo>
                      <a:cubicBezTo>
                        <a:pt x="2" y="0"/>
                        <a:pt x="2" y="1"/>
                        <a:pt x="2" y="1"/>
                      </a:cubicBezTo>
                      <a:cubicBezTo>
                        <a:pt x="2" y="1"/>
                        <a:pt x="1" y="2"/>
                        <a:pt x="1" y="1"/>
                      </a:cubicBezTo>
                      <a:cubicBezTo>
                        <a:pt x="1" y="3"/>
                        <a:pt x="1" y="3"/>
                        <a:pt x="1" y="3"/>
                      </a:cubicBezTo>
                      <a:cubicBezTo>
                        <a:pt x="1" y="2"/>
                        <a:pt x="1" y="3"/>
                        <a:pt x="1" y="2"/>
                      </a:cubicBezTo>
                      <a:cubicBezTo>
                        <a:pt x="1" y="2"/>
                        <a:pt x="1" y="2"/>
                        <a:pt x="1" y="2"/>
                      </a:cubicBezTo>
                      <a:cubicBezTo>
                        <a:pt x="0" y="0"/>
                        <a:pt x="1" y="2"/>
                        <a:pt x="0" y="1"/>
                      </a:cubicBezTo>
                      <a:cubicBezTo>
                        <a:pt x="0" y="2"/>
                        <a:pt x="1" y="3"/>
                        <a:pt x="1" y="3"/>
                      </a:cubicBezTo>
                      <a:cubicBezTo>
                        <a:pt x="0" y="2"/>
                        <a:pt x="1" y="3"/>
                        <a:pt x="0" y="1"/>
                      </a:cubicBezTo>
                      <a:cubicBezTo>
                        <a:pt x="0" y="1"/>
                        <a:pt x="1" y="3"/>
                        <a:pt x="0" y="3"/>
                      </a:cubicBezTo>
                      <a:cubicBezTo>
                        <a:pt x="1" y="4"/>
                        <a:pt x="1" y="3"/>
                        <a:pt x="1" y="4"/>
                      </a:cubicBezTo>
                      <a:cubicBezTo>
                        <a:pt x="1" y="5"/>
                        <a:pt x="1" y="4"/>
                        <a:pt x="1" y="5"/>
                      </a:cubicBezTo>
                      <a:cubicBezTo>
                        <a:pt x="1" y="5"/>
                        <a:pt x="1" y="3"/>
                        <a:pt x="1" y="2"/>
                      </a:cubicBezTo>
                      <a:cubicBezTo>
                        <a:pt x="1" y="3"/>
                        <a:pt x="1" y="3"/>
                        <a:pt x="1" y="3"/>
                      </a:cubicBezTo>
                      <a:cubicBezTo>
                        <a:pt x="1" y="2"/>
                        <a:pt x="2" y="2"/>
                        <a:pt x="2" y="4"/>
                      </a:cubicBezTo>
                      <a:cubicBezTo>
                        <a:pt x="2" y="3"/>
                        <a:pt x="3" y="4"/>
                        <a:pt x="2" y="2"/>
                      </a:cubicBezTo>
                      <a:cubicBezTo>
                        <a:pt x="2" y="3"/>
                        <a:pt x="2" y="3"/>
                        <a:pt x="2" y="3"/>
                      </a:cubicBezTo>
                      <a:cubicBezTo>
                        <a:pt x="2" y="2"/>
                        <a:pt x="2" y="2"/>
                        <a:pt x="2" y="2"/>
                      </a:cubicBezTo>
                      <a:cubicBezTo>
                        <a:pt x="2" y="2"/>
                        <a:pt x="2" y="3"/>
                        <a:pt x="2" y="3"/>
                      </a:cubicBezTo>
                      <a:cubicBezTo>
                        <a:pt x="2" y="2"/>
                        <a:pt x="2" y="2"/>
                        <a:pt x="2" y="1"/>
                      </a:cubicBezTo>
                      <a:cubicBezTo>
                        <a:pt x="3" y="4"/>
                        <a:pt x="3" y="4"/>
                        <a:pt x="3" y="4"/>
                      </a:cubicBezTo>
                      <a:cubicBezTo>
                        <a:pt x="3" y="3"/>
                        <a:pt x="3" y="3"/>
                        <a:pt x="3" y="3"/>
                      </a:cubicBezTo>
                      <a:cubicBezTo>
                        <a:pt x="3" y="3"/>
                        <a:pt x="3" y="2"/>
                        <a:pt x="3" y="2"/>
                      </a:cubicBezTo>
                      <a:cubicBezTo>
                        <a:pt x="3" y="2"/>
                        <a:pt x="3" y="3"/>
                        <a:pt x="3" y="4"/>
                      </a:cubicBezTo>
                      <a:cubicBezTo>
                        <a:pt x="3" y="4"/>
                        <a:pt x="3" y="2"/>
                        <a:pt x="3" y="2"/>
                      </a:cubicBezTo>
                      <a:cubicBezTo>
                        <a:pt x="3" y="2"/>
                        <a:pt x="3" y="2"/>
                        <a:pt x="3" y="2"/>
                      </a:cubicBezTo>
                      <a:cubicBezTo>
                        <a:pt x="3" y="1"/>
                        <a:pt x="3" y="2"/>
                        <a:pt x="3" y="2"/>
                      </a:cubicBezTo>
                      <a:cubicBezTo>
                        <a:pt x="4" y="3"/>
                        <a:pt x="3" y="3"/>
                        <a:pt x="4" y="4"/>
                      </a:cubicBezTo>
                      <a:cubicBezTo>
                        <a:pt x="4" y="4"/>
                        <a:pt x="4" y="4"/>
                        <a:pt x="4" y="4"/>
                      </a:cubicBezTo>
                      <a:cubicBezTo>
                        <a:pt x="4" y="2"/>
                        <a:pt x="4" y="2"/>
                        <a:pt x="4" y="2"/>
                      </a:cubicBezTo>
                      <a:cubicBezTo>
                        <a:pt x="4" y="4"/>
                        <a:pt x="4" y="3"/>
                        <a:pt x="4"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59" name="Rectangle 2159"/>
                <p:cNvSpPr>
                  <a:spLocks noChangeArrowheads="1"/>
                </p:cNvSpPr>
                <p:nvPr/>
              </p:nvSpPr>
              <p:spPr bwMode="auto">
                <a:xfrm>
                  <a:off x="448" y="3112"/>
                  <a:ext cx="1" cy="2"/>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0" name="Freeform 2160"/>
                <p:cNvSpPr>
                  <a:spLocks/>
                </p:cNvSpPr>
                <p:nvPr/>
              </p:nvSpPr>
              <p:spPr bwMode="auto">
                <a:xfrm>
                  <a:off x="448" y="31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1" name="Rectangle 2161"/>
                <p:cNvSpPr>
                  <a:spLocks noChangeArrowheads="1"/>
                </p:cNvSpPr>
                <p:nvPr/>
              </p:nvSpPr>
              <p:spPr bwMode="auto">
                <a:xfrm>
                  <a:off x="443" y="3104"/>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2" name="Freeform 2162"/>
                <p:cNvSpPr>
                  <a:spLocks/>
                </p:cNvSpPr>
                <p:nvPr/>
              </p:nvSpPr>
              <p:spPr bwMode="auto">
                <a:xfrm>
                  <a:off x="445" y="3112"/>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3" name="Freeform 2163"/>
                <p:cNvSpPr>
                  <a:spLocks/>
                </p:cNvSpPr>
                <p:nvPr/>
              </p:nvSpPr>
              <p:spPr bwMode="auto">
                <a:xfrm>
                  <a:off x="443" y="3112"/>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4" name="Rectangle 2164"/>
                <p:cNvSpPr>
                  <a:spLocks noChangeArrowheads="1"/>
                </p:cNvSpPr>
                <p:nvPr/>
              </p:nvSpPr>
              <p:spPr bwMode="auto">
                <a:xfrm>
                  <a:off x="448" y="3112"/>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5" name="Freeform 2165"/>
                <p:cNvSpPr>
                  <a:spLocks/>
                </p:cNvSpPr>
                <p:nvPr/>
              </p:nvSpPr>
              <p:spPr bwMode="auto">
                <a:xfrm>
                  <a:off x="445" y="3097"/>
                  <a:ext cx="8" cy="15"/>
                </a:xfrm>
                <a:custGeom>
                  <a:avLst/>
                  <a:gdLst>
                    <a:gd name="T0" fmla="*/ 2 w 3"/>
                    <a:gd name="T1" fmla="*/ 1 h 6"/>
                    <a:gd name="T2" fmla="*/ 1 w 3"/>
                    <a:gd name="T3" fmla="*/ 1 h 6"/>
                    <a:gd name="T4" fmla="*/ 2 w 3"/>
                    <a:gd name="T5" fmla="*/ 3 h 6"/>
                    <a:gd name="T6" fmla="*/ 1 w 3"/>
                    <a:gd name="T7" fmla="*/ 1 h 6"/>
                    <a:gd name="T8" fmla="*/ 1 w 3"/>
                    <a:gd name="T9" fmla="*/ 3 h 6"/>
                    <a:gd name="T10" fmla="*/ 1 w 3"/>
                    <a:gd name="T11" fmla="*/ 2 h 6"/>
                    <a:gd name="T12" fmla="*/ 1 w 3"/>
                    <a:gd name="T13" fmla="*/ 4 h 6"/>
                    <a:gd name="T14" fmla="*/ 0 w 3"/>
                    <a:gd name="T15" fmla="*/ 2 h 6"/>
                    <a:gd name="T16" fmla="*/ 0 w 3"/>
                    <a:gd name="T17" fmla="*/ 2 h 6"/>
                    <a:gd name="T18" fmla="*/ 0 w 3"/>
                    <a:gd name="T19" fmla="*/ 2 h 6"/>
                    <a:gd name="T20" fmla="*/ 1 w 3"/>
                    <a:gd name="T21" fmla="*/ 4 h 6"/>
                    <a:gd name="T22" fmla="*/ 1 w 3"/>
                    <a:gd name="T23" fmla="*/ 5 h 6"/>
                    <a:gd name="T24" fmla="*/ 1 w 3"/>
                    <a:gd name="T25" fmla="*/ 4 h 6"/>
                    <a:gd name="T26" fmla="*/ 1 w 3"/>
                    <a:gd name="T27" fmla="*/ 5 h 6"/>
                    <a:gd name="T28" fmla="*/ 1 w 3"/>
                    <a:gd name="T29" fmla="*/ 4 h 6"/>
                    <a:gd name="T30" fmla="*/ 2 w 3"/>
                    <a:gd name="T31" fmla="*/ 5 h 6"/>
                    <a:gd name="T32" fmla="*/ 1 w 3"/>
                    <a:gd name="T33" fmla="*/ 4 h 6"/>
                    <a:gd name="T34" fmla="*/ 1 w 3"/>
                    <a:gd name="T35" fmla="*/ 5 h 6"/>
                    <a:gd name="T36" fmla="*/ 1 w 3"/>
                    <a:gd name="T37" fmla="*/ 4 h 6"/>
                    <a:gd name="T38" fmla="*/ 2 w 3"/>
                    <a:gd name="T39" fmla="*/ 5 h 6"/>
                    <a:gd name="T40" fmla="*/ 1 w 3"/>
                    <a:gd name="T41" fmla="*/ 4 h 6"/>
                    <a:gd name="T42" fmla="*/ 2 w 3"/>
                    <a:gd name="T43" fmla="*/ 5 h 6"/>
                    <a:gd name="T44" fmla="*/ 2 w 3"/>
                    <a:gd name="T45" fmla="*/ 4 h 6"/>
                    <a:gd name="T46" fmla="*/ 2 w 3"/>
                    <a:gd name="T47" fmla="*/ 5 h 6"/>
                    <a:gd name="T48" fmla="*/ 1 w 3"/>
                    <a:gd name="T49" fmla="*/ 3 h 6"/>
                    <a:gd name="T50" fmla="*/ 2 w 3"/>
                    <a:gd name="T51" fmla="*/ 4 h 6"/>
                    <a:gd name="T52" fmla="*/ 2 w 3"/>
                    <a:gd name="T53" fmla="*/ 4 h 6"/>
                    <a:gd name="T54" fmla="*/ 2 w 3"/>
                    <a:gd name="T55" fmla="*/ 4 h 6"/>
                    <a:gd name="T56" fmla="*/ 2 w 3"/>
                    <a:gd name="T57" fmla="*/ 3 h 6"/>
                    <a:gd name="T58" fmla="*/ 2 w 3"/>
                    <a:gd name="T59" fmla="*/ 3 h 6"/>
                    <a:gd name="T60" fmla="*/ 2 w 3"/>
                    <a:gd name="T61" fmla="*/ 2 h 6"/>
                    <a:gd name="T62" fmla="*/ 2 w 3"/>
                    <a:gd name="T63" fmla="*/ 3 h 6"/>
                    <a:gd name="T64" fmla="*/ 2 w 3"/>
                    <a:gd name="T65" fmla="*/ 1 h 6"/>
                    <a:gd name="T66" fmla="*/ 2 w 3"/>
                    <a:gd name="T67" fmla="*/ 2 h 6"/>
                    <a:gd name="T68" fmla="*/ 2 w 3"/>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 h="6">
                      <a:moveTo>
                        <a:pt x="2" y="1"/>
                      </a:moveTo>
                      <a:cubicBezTo>
                        <a:pt x="1" y="0"/>
                        <a:pt x="1" y="1"/>
                        <a:pt x="1" y="1"/>
                      </a:cubicBezTo>
                      <a:cubicBezTo>
                        <a:pt x="1" y="1"/>
                        <a:pt x="2" y="3"/>
                        <a:pt x="2" y="3"/>
                      </a:cubicBezTo>
                      <a:cubicBezTo>
                        <a:pt x="1" y="1"/>
                        <a:pt x="1" y="1"/>
                        <a:pt x="1" y="1"/>
                      </a:cubicBezTo>
                      <a:cubicBezTo>
                        <a:pt x="1" y="1"/>
                        <a:pt x="0" y="1"/>
                        <a:pt x="1" y="3"/>
                      </a:cubicBezTo>
                      <a:cubicBezTo>
                        <a:pt x="1" y="2"/>
                        <a:pt x="1" y="2"/>
                        <a:pt x="1" y="2"/>
                      </a:cubicBezTo>
                      <a:cubicBezTo>
                        <a:pt x="1" y="2"/>
                        <a:pt x="2" y="5"/>
                        <a:pt x="1" y="4"/>
                      </a:cubicBezTo>
                      <a:cubicBezTo>
                        <a:pt x="1" y="3"/>
                        <a:pt x="1" y="3"/>
                        <a:pt x="0" y="2"/>
                      </a:cubicBezTo>
                      <a:cubicBezTo>
                        <a:pt x="0" y="2"/>
                        <a:pt x="0" y="2"/>
                        <a:pt x="0" y="2"/>
                      </a:cubicBezTo>
                      <a:cubicBezTo>
                        <a:pt x="0" y="2"/>
                        <a:pt x="0" y="3"/>
                        <a:pt x="0" y="2"/>
                      </a:cubicBezTo>
                      <a:cubicBezTo>
                        <a:pt x="0" y="3"/>
                        <a:pt x="1" y="4"/>
                        <a:pt x="1" y="4"/>
                      </a:cubicBezTo>
                      <a:cubicBezTo>
                        <a:pt x="1" y="4"/>
                        <a:pt x="1" y="5"/>
                        <a:pt x="1" y="5"/>
                      </a:cubicBezTo>
                      <a:cubicBezTo>
                        <a:pt x="1" y="5"/>
                        <a:pt x="1" y="5"/>
                        <a:pt x="1" y="4"/>
                      </a:cubicBezTo>
                      <a:cubicBezTo>
                        <a:pt x="1" y="5"/>
                        <a:pt x="1" y="4"/>
                        <a:pt x="1" y="5"/>
                      </a:cubicBezTo>
                      <a:cubicBezTo>
                        <a:pt x="1" y="4"/>
                        <a:pt x="1" y="4"/>
                        <a:pt x="1" y="4"/>
                      </a:cubicBezTo>
                      <a:cubicBezTo>
                        <a:pt x="1" y="5"/>
                        <a:pt x="1" y="5"/>
                        <a:pt x="2" y="5"/>
                      </a:cubicBezTo>
                      <a:cubicBezTo>
                        <a:pt x="1" y="5"/>
                        <a:pt x="1" y="4"/>
                        <a:pt x="1" y="4"/>
                      </a:cubicBezTo>
                      <a:cubicBezTo>
                        <a:pt x="1" y="5"/>
                        <a:pt x="1" y="5"/>
                        <a:pt x="1" y="5"/>
                      </a:cubicBezTo>
                      <a:cubicBezTo>
                        <a:pt x="1" y="4"/>
                        <a:pt x="2" y="5"/>
                        <a:pt x="1" y="4"/>
                      </a:cubicBezTo>
                      <a:cubicBezTo>
                        <a:pt x="2" y="5"/>
                        <a:pt x="2" y="5"/>
                        <a:pt x="2" y="5"/>
                      </a:cubicBezTo>
                      <a:cubicBezTo>
                        <a:pt x="1" y="4"/>
                        <a:pt x="1" y="4"/>
                        <a:pt x="1" y="4"/>
                      </a:cubicBezTo>
                      <a:cubicBezTo>
                        <a:pt x="2" y="4"/>
                        <a:pt x="2" y="6"/>
                        <a:pt x="2" y="5"/>
                      </a:cubicBezTo>
                      <a:cubicBezTo>
                        <a:pt x="2" y="4"/>
                        <a:pt x="2" y="4"/>
                        <a:pt x="2" y="4"/>
                      </a:cubicBezTo>
                      <a:cubicBezTo>
                        <a:pt x="2" y="4"/>
                        <a:pt x="2" y="5"/>
                        <a:pt x="2" y="5"/>
                      </a:cubicBezTo>
                      <a:cubicBezTo>
                        <a:pt x="2" y="4"/>
                        <a:pt x="2" y="3"/>
                        <a:pt x="1" y="3"/>
                      </a:cubicBezTo>
                      <a:cubicBezTo>
                        <a:pt x="2" y="4"/>
                        <a:pt x="1" y="2"/>
                        <a:pt x="2" y="4"/>
                      </a:cubicBezTo>
                      <a:cubicBezTo>
                        <a:pt x="2" y="5"/>
                        <a:pt x="2" y="4"/>
                        <a:pt x="2" y="4"/>
                      </a:cubicBezTo>
                      <a:cubicBezTo>
                        <a:pt x="2" y="4"/>
                        <a:pt x="2" y="4"/>
                        <a:pt x="2" y="4"/>
                      </a:cubicBezTo>
                      <a:cubicBezTo>
                        <a:pt x="2" y="3"/>
                        <a:pt x="3" y="5"/>
                        <a:pt x="2" y="3"/>
                      </a:cubicBezTo>
                      <a:cubicBezTo>
                        <a:pt x="2" y="3"/>
                        <a:pt x="2" y="3"/>
                        <a:pt x="2" y="3"/>
                      </a:cubicBezTo>
                      <a:cubicBezTo>
                        <a:pt x="2" y="3"/>
                        <a:pt x="2" y="3"/>
                        <a:pt x="2" y="2"/>
                      </a:cubicBezTo>
                      <a:cubicBezTo>
                        <a:pt x="2" y="3"/>
                        <a:pt x="2" y="3"/>
                        <a:pt x="2" y="3"/>
                      </a:cubicBezTo>
                      <a:cubicBezTo>
                        <a:pt x="2" y="2"/>
                        <a:pt x="2" y="2"/>
                        <a:pt x="2" y="1"/>
                      </a:cubicBezTo>
                      <a:cubicBezTo>
                        <a:pt x="2" y="1"/>
                        <a:pt x="2" y="2"/>
                        <a:pt x="2" y="2"/>
                      </a:cubicBezTo>
                      <a:cubicBezTo>
                        <a:pt x="2" y="2"/>
                        <a:pt x="1" y="1"/>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6" name="Freeform 2166"/>
                <p:cNvSpPr>
                  <a:spLocks/>
                </p:cNvSpPr>
                <p:nvPr/>
              </p:nvSpPr>
              <p:spPr bwMode="auto">
                <a:xfrm>
                  <a:off x="448" y="310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7" name="Freeform 2167"/>
                <p:cNvSpPr>
                  <a:spLocks/>
                </p:cNvSpPr>
                <p:nvPr/>
              </p:nvSpPr>
              <p:spPr bwMode="auto">
                <a:xfrm>
                  <a:off x="450" y="3095"/>
                  <a:ext cx="5" cy="17"/>
                </a:xfrm>
                <a:custGeom>
                  <a:avLst/>
                  <a:gdLst>
                    <a:gd name="T0" fmla="*/ 1 w 2"/>
                    <a:gd name="T1" fmla="*/ 4 h 7"/>
                    <a:gd name="T2" fmla="*/ 1 w 2"/>
                    <a:gd name="T3" fmla="*/ 5 h 7"/>
                    <a:gd name="T4" fmla="*/ 0 w 2"/>
                    <a:gd name="T5" fmla="*/ 3 h 7"/>
                    <a:gd name="T6" fmla="*/ 0 w 2"/>
                    <a:gd name="T7" fmla="*/ 2 h 7"/>
                    <a:gd name="T8" fmla="*/ 1 w 2"/>
                    <a:gd name="T9" fmla="*/ 4 h 7"/>
                    <a:gd name="T10" fmla="*/ 1 w 2"/>
                    <a:gd name="T11" fmla="*/ 4 h 7"/>
                    <a:gd name="T12" fmla="*/ 1 w 2"/>
                    <a:gd name="T13" fmla="*/ 3 h 7"/>
                    <a:gd name="T14" fmla="*/ 1 w 2"/>
                    <a:gd name="T15" fmla="*/ 2 h 7"/>
                    <a:gd name="T16" fmla="*/ 1 w 2"/>
                    <a:gd name="T17" fmla="*/ 3 h 7"/>
                    <a:gd name="T18" fmla="*/ 1 w 2"/>
                    <a:gd name="T19" fmla="*/ 4 h 7"/>
                    <a:gd name="T20" fmla="*/ 0 w 2"/>
                    <a:gd name="T21" fmla="*/ 0 h 7"/>
                    <a:gd name="T22" fmla="*/ 0 w 2"/>
                    <a:gd name="T23" fmla="*/ 1 h 7"/>
                    <a:gd name="T24" fmla="*/ 1 w 2"/>
                    <a:gd name="T25" fmla="*/ 2 h 7"/>
                    <a:gd name="T26" fmla="*/ 1 w 2"/>
                    <a:gd name="T27" fmla="*/ 2 h 7"/>
                    <a:gd name="T28" fmla="*/ 0 w 2"/>
                    <a:gd name="T29" fmla="*/ 1 h 7"/>
                    <a:gd name="T30" fmla="*/ 0 w 2"/>
                    <a:gd name="T31" fmla="*/ 1 h 7"/>
                    <a:gd name="T32" fmla="*/ 0 w 2"/>
                    <a:gd name="T33" fmla="*/ 1 h 7"/>
                    <a:gd name="T34" fmla="*/ 0 w 2"/>
                    <a:gd name="T35" fmla="*/ 2 h 7"/>
                    <a:gd name="T36" fmla="*/ 1 w 2"/>
                    <a:gd name="T37" fmla="*/ 4 h 7"/>
                    <a:gd name="T38" fmla="*/ 0 w 2"/>
                    <a:gd name="T39" fmla="*/ 3 h 7"/>
                    <a:gd name="T40" fmla="*/ 1 w 2"/>
                    <a:gd name="T41" fmla="*/ 5 h 7"/>
                    <a:gd name="T42" fmla="*/ 1 w 2"/>
                    <a:gd name="T43" fmla="*/ 6 h 7"/>
                    <a:gd name="T44" fmla="*/ 1 w 2"/>
                    <a:gd name="T45" fmla="*/ 6 h 7"/>
                    <a:gd name="T46" fmla="*/ 1 w 2"/>
                    <a:gd name="T4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 h="7">
                      <a:moveTo>
                        <a:pt x="1" y="4"/>
                      </a:moveTo>
                      <a:cubicBezTo>
                        <a:pt x="1" y="4"/>
                        <a:pt x="1" y="4"/>
                        <a:pt x="1" y="5"/>
                      </a:cubicBezTo>
                      <a:cubicBezTo>
                        <a:pt x="1" y="4"/>
                        <a:pt x="1" y="4"/>
                        <a:pt x="0" y="3"/>
                      </a:cubicBezTo>
                      <a:cubicBezTo>
                        <a:pt x="1" y="3"/>
                        <a:pt x="0" y="2"/>
                        <a:pt x="0" y="2"/>
                      </a:cubicBezTo>
                      <a:cubicBezTo>
                        <a:pt x="0" y="3"/>
                        <a:pt x="1" y="4"/>
                        <a:pt x="1" y="4"/>
                      </a:cubicBezTo>
                      <a:cubicBezTo>
                        <a:pt x="1" y="4"/>
                        <a:pt x="1" y="4"/>
                        <a:pt x="1" y="4"/>
                      </a:cubicBezTo>
                      <a:cubicBezTo>
                        <a:pt x="1" y="4"/>
                        <a:pt x="1" y="4"/>
                        <a:pt x="1" y="3"/>
                      </a:cubicBezTo>
                      <a:cubicBezTo>
                        <a:pt x="0" y="2"/>
                        <a:pt x="0" y="2"/>
                        <a:pt x="1" y="2"/>
                      </a:cubicBezTo>
                      <a:cubicBezTo>
                        <a:pt x="1" y="3"/>
                        <a:pt x="1" y="3"/>
                        <a:pt x="1" y="3"/>
                      </a:cubicBezTo>
                      <a:cubicBezTo>
                        <a:pt x="1" y="4"/>
                        <a:pt x="1" y="3"/>
                        <a:pt x="1" y="4"/>
                      </a:cubicBezTo>
                      <a:cubicBezTo>
                        <a:pt x="1" y="3"/>
                        <a:pt x="1" y="3"/>
                        <a:pt x="0" y="0"/>
                      </a:cubicBezTo>
                      <a:cubicBezTo>
                        <a:pt x="0" y="0"/>
                        <a:pt x="0" y="1"/>
                        <a:pt x="0" y="1"/>
                      </a:cubicBezTo>
                      <a:cubicBezTo>
                        <a:pt x="1" y="1"/>
                        <a:pt x="1" y="2"/>
                        <a:pt x="1" y="2"/>
                      </a:cubicBezTo>
                      <a:cubicBezTo>
                        <a:pt x="1" y="2"/>
                        <a:pt x="1" y="3"/>
                        <a:pt x="1" y="2"/>
                      </a:cubicBezTo>
                      <a:cubicBezTo>
                        <a:pt x="0" y="1"/>
                        <a:pt x="0" y="1"/>
                        <a:pt x="0" y="1"/>
                      </a:cubicBezTo>
                      <a:cubicBezTo>
                        <a:pt x="0" y="1"/>
                        <a:pt x="0" y="1"/>
                        <a:pt x="0" y="1"/>
                      </a:cubicBezTo>
                      <a:cubicBezTo>
                        <a:pt x="0" y="1"/>
                        <a:pt x="0" y="1"/>
                        <a:pt x="0" y="1"/>
                      </a:cubicBezTo>
                      <a:cubicBezTo>
                        <a:pt x="0" y="2"/>
                        <a:pt x="0" y="2"/>
                        <a:pt x="0" y="2"/>
                      </a:cubicBezTo>
                      <a:cubicBezTo>
                        <a:pt x="1" y="4"/>
                        <a:pt x="1" y="4"/>
                        <a:pt x="1" y="4"/>
                      </a:cubicBezTo>
                      <a:cubicBezTo>
                        <a:pt x="1" y="4"/>
                        <a:pt x="1" y="4"/>
                        <a:pt x="0" y="3"/>
                      </a:cubicBezTo>
                      <a:cubicBezTo>
                        <a:pt x="1" y="4"/>
                        <a:pt x="1" y="5"/>
                        <a:pt x="1" y="5"/>
                      </a:cubicBezTo>
                      <a:cubicBezTo>
                        <a:pt x="1" y="5"/>
                        <a:pt x="1" y="5"/>
                        <a:pt x="1" y="6"/>
                      </a:cubicBezTo>
                      <a:cubicBezTo>
                        <a:pt x="2" y="7"/>
                        <a:pt x="1" y="5"/>
                        <a:pt x="1" y="6"/>
                      </a:cubicBezTo>
                      <a:lnTo>
                        <a:pt x="1" y="4"/>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8" name="Freeform 2168"/>
                <p:cNvSpPr>
                  <a:spLocks/>
                </p:cNvSpPr>
                <p:nvPr/>
              </p:nvSpPr>
              <p:spPr bwMode="auto">
                <a:xfrm>
                  <a:off x="450" y="3104"/>
                  <a:ext cx="3" cy="3"/>
                </a:xfrm>
                <a:custGeom>
                  <a:avLst/>
                  <a:gdLst>
                    <a:gd name="T0" fmla="*/ 3 w 3"/>
                    <a:gd name="T1" fmla="*/ 3 h 3"/>
                    <a:gd name="T2" fmla="*/ 0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lnTo>
                        <a:pt x="0" y="0"/>
                      </a:lnTo>
                      <a:lnTo>
                        <a:pt x="0" y="0"/>
                      </a:lnTo>
                      <a:lnTo>
                        <a:pt x="3"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69" name="Freeform 2169"/>
                <p:cNvSpPr>
                  <a:spLocks/>
                </p:cNvSpPr>
                <p:nvPr/>
              </p:nvSpPr>
              <p:spPr bwMode="auto">
                <a:xfrm>
                  <a:off x="448" y="3097"/>
                  <a:ext cx="2" cy="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0" name="Freeform 2170"/>
                <p:cNvSpPr>
                  <a:spLocks/>
                </p:cNvSpPr>
                <p:nvPr/>
              </p:nvSpPr>
              <p:spPr bwMode="auto">
                <a:xfrm>
                  <a:off x="453" y="3104"/>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1" name="Freeform 2171"/>
                <p:cNvSpPr>
                  <a:spLocks/>
                </p:cNvSpPr>
                <p:nvPr/>
              </p:nvSpPr>
              <p:spPr bwMode="auto">
                <a:xfrm>
                  <a:off x="450" y="3095"/>
                  <a:ext cx="5" cy="7"/>
                </a:xfrm>
                <a:custGeom>
                  <a:avLst/>
                  <a:gdLst>
                    <a:gd name="T0" fmla="*/ 0 w 2"/>
                    <a:gd name="T1" fmla="*/ 0 h 3"/>
                    <a:gd name="T2" fmla="*/ 0 w 2"/>
                    <a:gd name="T3" fmla="*/ 0 h 3"/>
                    <a:gd name="T4" fmla="*/ 1 w 2"/>
                    <a:gd name="T5" fmla="*/ 3 h 3"/>
                    <a:gd name="T6" fmla="*/ 1 w 2"/>
                    <a:gd name="T7" fmla="*/ 1 h 3"/>
                    <a:gd name="T8" fmla="*/ 1 w 2"/>
                    <a:gd name="T9" fmla="*/ 1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0"/>
                        <a:pt x="1" y="1"/>
                        <a:pt x="0" y="0"/>
                      </a:cubicBezTo>
                      <a:cubicBezTo>
                        <a:pt x="1" y="3"/>
                        <a:pt x="1" y="3"/>
                        <a:pt x="1" y="3"/>
                      </a:cubicBezTo>
                      <a:cubicBezTo>
                        <a:pt x="2" y="3"/>
                        <a:pt x="1" y="1"/>
                        <a:pt x="1" y="1"/>
                      </a:cubicBezTo>
                      <a:cubicBezTo>
                        <a:pt x="1" y="2"/>
                        <a:pt x="1" y="1"/>
                        <a:pt x="1" y="1"/>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2" name="Freeform 2172"/>
                <p:cNvSpPr>
                  <a:spLocks/>
                </p:cNvSpPr>
                <p:nvPr/>
              </p:nvSpPr>
              <p:spPr bwMode="auto">
                <a:xfrm>
                  <a:off x="453" y="3093"/>
                  <a:ext cx="9" cy="14"/>
                </a:xfrm>
                <a:custGeom>
                  <a:avLst/>
                  <a:gdLst>
                    <a:gd name="T0" fmla="*/ 1 w 4"/>
                    <a:gd name="T1" fmla="*/ 4 h 6"/>
                    <a:gd name="T2" fmla="*/ 1 w 4"/>
                    <a:gd name="T3" fmla="*/ 4 h 6"/>
                    <a:gd name="T4" fmla="*/ 2 w 4"/>
                    <a:gd name="T5" fmla="*/ 4 h 6"/>
                    <a:gd name="T6" fmla="*/ 2 w 4"/>
                    <a:gd name="T7" fmla="*/ 5 h 6"/>
                    <a:gd name="T8" fmla="*/ 2 w 4"/>
                    <a:gd name="T9" fmla="*/ 4 h 6"/>
                    <a:gd name="T10" fmla="*/ 2 w 4"/>
                    <a:gd name="T11" fmla="*/ 4 h 6"/>
                    <a:gd name="T12" fmla="*/ 1 w 4"/>
                    <a:gd name="T13" fmla="*/ 3 h 6"/>
                    <a:gd name="T14" fmla="*/ 3 w 4"/>
                    <a:gd name="T15" fmla="*/ 4 h 6"/>
                    <a:gd name="T16" fmla="*/ 1 w 4"/>
                    <a:gd name="T17" fmla="*/ 2 h 6"/>
                    <a:gd name="T18" fmla="*/ 2 w 4"/>
                    <a:gd name="T19" fmla="*/ 3 h 6"/>
                    <a:gd name="T20" fmla="*/ 2 w 4"/>
                    <a:gd name="T21" fmla="*/ 3 h 6"/>
                    <a:gd name="T22" fmla="*/ 2 w 4"/>
                    <a:gd name="T23" fmla="*/ 3 h 6"/>
                    <a:gd name="T24" fmla="*/ 3 w 4"/>
                    <a:gd name="T25" fmla="*/ 4 h 6"/>
                    <a:gd name="T26" fmla="*/ 3 w 4"/>
                    <a:gd name="T27" fmla="*/ 4 h 6"/>
                    <a:gd name="T28" fmla="*/ 3 w 4"/>
                    <a:gd name="T29" fmla="*/ 4 h 6"/>
                    <a:gd name="T30" fmla="*/ 3 w 4"/>
                    <a:gd name="T31" fmla="*/ 3 h 6"/>
                    <a:gd name="T32" fmla="*/ 4 w 4"/>
                    <a:gd name="T33" fmla="*/ 4 h 6"/>
                    <a:gd name="T34" fmla="*/ 2 w 4"/>
                    <a:gd name="T35" fmla="*/ 2 h 6"/>
                    <a:gd name="T36" fmla="*/ 3 w 4"/>
                    <a:gd name="T37" fmla="*/ 2 h 6"/>
                    <a:gd name="T38" fmla="*/ 4 w 4"/>
                    <a:gd name="T39" fmla="*/ 3 h 6"/>
                    <a:gd name="T40" fmla="*/ 3 w 4"/>
                    <a:gd name="T41" fmla="*/ 2 h 6"/>
                    <a:gd name="T42" fmla="*/ 4 w 4"/>
                    <a:gd name="T43" fmla="*/ 4 h 6"/>
                    <a:gd name="T44" fmla="*/ 3 w 4"/>
                    <a:gd name="T45" fmla="*/ 2 h 6"/>
                    <a:gd name="T46" fmla="*/ 3 w 4"/>
                    <a:gd name="T47" fmla="*/ 2 h 6"/>
                    <a:gd name="T48" fmla="*/ 2 w 4"/>
                    <a:gd name="T49" fmla="*/ 0 h 6"/>
                    <a:gd name="T50" fmla="*/ 2 w 4"/>
                    <a:gd name="T51" fmla="*/ 1 h 6"/>
                    <a:gd name="T52" fmla="*/ 2 w 4"/>
                    <a:gd name="T53" fmla="*/ 2 h 6"/>
                    <a:gd name="T54" fmla="*/ 2 w 4"/>
                    <a:gd name="T55" fmla="*/ 1 h 6"/>
                    <a:gd name="T56" fmla="*/ 2 w 4"/>
                    <a:gd name="T57" fmla="*/ 2 h 6"/>
                    <a:gd name="T58" fmla="*/ 1 w 4"/>
                    <a:gd name="T59" fmla="*/ 1 h 6"/>
                    <a:gd name="T60" fmla="*/ 2 w 4"/>
                    <a:gd name="T61" fmla="*/ 2 h 6"/>
                    <a:gd name="T62" fmla="*/ 1 w 4"/>
                    <a:gd name="T63" fmla="*/ 1 h 6"/>
                    <a:gd name="T64" fmla="*/ 0 w 4"/>
                    <a:gd name="T65" fmla="*/ 2 h 6"/>
                    <a:gd name="T66" fmla="*/ 1 w 4"/>
                    <a:gd name="T67" fmla="*/ 3 h 6"/>
                    <a:gd name="T68" fmla="*/ 1 w 4"/>
                    <a:gd name="T69" fmla="*/ 3 h 6"/>
                    <a:gd name="T70" fmla="*/ 1 w 4"/>
                    <a:gd name="T71" fmla="*/ 4 h 6"/>
                    <a:gd name="T72" fmla="*/ 0 w 4"/>
                    <a:gd name="T73" fmla="*/ 2 h 6"/>
                    <a:gd name="T74" fmla="*/ 0 w 4"/>
                    <a:gd name="T75" fmla="*/ 2 h 6"/>
                    <a:gd name="T76" fmla="*/ 0 w 4"/>
                    <a:gd name="T77" fmla="*/ 2 h 6"/>
                    <a:gd name="T78" fmla="*/ 0 w 4"/>
                    <a:gd name="T79" fmla="*/ 2 h 6"/>
                    <a:gd name="T80" fmla="*/ 1 w 4"/>
                    <a:gd name="T81" fmla="*/ 5 h 6"/>
                    <a:gd name="T82" fmla="*/ 2 w 4"/>
                    <a:gd name="T83" fmla="*/ 5 h 6"/>
                    <a:gd name="T84" fmla="*/ 1 w 4"/>
                    <a:gd name="T8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 h="6">
                      <a:moveTo>
                        <a:pt x="1" y="4"/>
                      </a:moveTo>
                      <a:cubicBezTo>
                        <a:pt x="1" y="4"/>
                        <a:pt x="1" y="3"/>
                        <a:pt x="1" y="4"/>
                      </a:cubicBezTo>
                      <a:cubicBezTo>
                        <a:pt x="2" y="4"/>
                        <a:pt x="2" y="4"/>
                        <a:pt x="2" y="4"/>
                      </a:cubicBezTo>
                      <a:cubicBezTo>
                        <a:pt x="2" y="5"/>
                        <a:pt x="2" y="4"/>
                        <a:pt x="2" y="5"/>
                      </a:cubicBezTo>
                      <a:cubicBezTo>
                        <a:pt x="2" y="4"/>
                        <a:pt x="2" y="4"/>
                        <a:pt x="2" y="4"/>
                      </a:cubicBezTo>
                      <a:cubicBezTo>
                        <a:pt x="2" y="4"/>
                        <a:pt x="1" y="3"/>
                        <a:pt x="2" y="4"/>
                      </a:cubicBezTo>
                      <a:cubicBezTo>
                        <a:pt x="2" y="3"/>
                        <a:pt x="2" y="3"/>
                        <a:pt x="1" y="3"/>
                      </a:cubicBezTo>
                      <a:cubicBezTo>
                        <a:pt x="2" y="4"/>
                        <a:pt x="2" y="4"/>
                        <a:pt x="3" y="4"/>
                      </a:cubicBezTo>
                      <a:cubicBezTo>
                        <a:pt x="2" y="4"/>
                        <a:pt x="2" y="3"/>
                        <a:pt x="1" y="2"/>
                      </a:cubicBezTo>
                      <a:cubicBezTo>
                        <a:pt x="2" y="3"/>
                        <a:pt x="1" y="2"/>
                        <a:pt x="2" y="3"/>
                      </a:cubicBezTo>
                      <a:cubicBezTo>
                        <a:pt x="2" y="3"/>
                        <a:pt x="2" y="3"/>
                        <a:pt x="2" y="3"/>
                      </a:cubicBezTo>
                      <a:cubicBezTo>
                        <a:pt x="3" y="4"/>
                        <a:pt x="2" y="3"/>
                        <a:pt x="2" y="3"/>
                      </a:cubicBezTo>
                      <a:cubicBezTo>
                        <a:pt x="3" y="4"/>
                        <a:pt x="3" y="4"/>
                        <a:pt x="3" y="4"/>
                      </a:cubicBezTo>
                      <a:cubicBezTo>
                        <a:pt x="3" y="4"/>
                        <a:pt x="2" y="3"/>
                        <a:pt x="3" y="4"/>
                      </a:cubicBezTo>
                      <a:cubicBezTo>
                        <a:pt x="3" y="4"/>
                        <a:pt x="3" y="4"/>
                        <a:pt x="3" y="4"/>
                      </a:cubicBezTo>
                      <a:cubicBezTo>
                        <a:pt x="3" y="3"/>
                        <a:pt x="3" y="4"/>
                        <a:pt x="3" y="3"/>
                      </a:cubicBezTo>
                      <a:cubicBezTo>
                        <a:pt x="4" y="4"/>
                        <a:pt x="4" y="4"/>
                        <a:pt x="4" y="4"/>
                      </a:cubicBezTo>
                      <a:cubicBezTo>
                        <a:pt x="3" y="3"/>
                        <a:pt x="3" y="4"/>
                        <a:pt x="2" y="2"/>
                      </a:cubicBezTo>
                      <a:cubicBezTo>
                        <a:pt x="4" y="4"/>
                        <a:pt x="2" y="1"/>
                        <a:pt x="3" y="2"/>
                      </a:cubicBezTo>
                      <a:cubicBezTo>
                        <a:pt x="3" y="3"/>
                        <a:pt x="3" y="2"/>
                        <a:pt x="4" y="3"/>
                      </a:cubicBezTo>
                      <a:cubicBezTo>
                        <a:pt x="3" y="2"/>
                        <a:pt x="3" y="3"/>
                        <a:pt x="3" y="2"/>
                      </a:cubicBezTo>
                      <a:cubicBezTo>
                        <a:pt x="4" y="3"/>
                        <a:pt x="3" y="2"/>
                        <a:pt x="4" y="4"/>
                      </a:cubicBezTo>
                      <a:cubicBezTo>
                        <a:pt x="3" y="2"/>
                        <a:pt x="3" y="2"/>
                        <a:pt x="3" y="2"/>
                      </a:cubicBezTo>
                      <a:cubicBezTo>
                        <a:pt x="4" y="2"/>
                        <a:pt x="4" y="2"/>
                        <a:pt x="3" y="2"/>
                      </a:cubicBezTo>
                      <a:cubicBezTo>
                        <a:pt x="3" y="2"/>
                        <a:pt x="2" y="0"/>
                        <a:pt x="2" y="0"/>
                      </a:cubicBezTo>
                      <a:cubicBezTo>
                        <a:pt x="2" y="1"/>
                        <a:pt x="2" y="1"/>
                        <a:pt x="2" y="1"/>
                      </a:cubicBezTo>
                      <a:cubicBezTo>
                        <a:pt x="3" y="2"/>
                        <a:pt x="2" y="1"/>
                        <a:pt x="2" y="2"/>
                      </a:cubicBezTo>
                      <a:cubicBezTo>
                        <a:pt x="2" y="1"/>
                        <a:pt x="2" y="1"/>
                        <a:pt x="2" y="1"/>
                      </a:cubicBezTo>
                      <a:cubicBezTo>
                        <a:pt x="2" y="1"/>
                        <a:pt x="2" y="2"/>
                        <a:pt x="2" y="2"/>
                      </a:cubicBezTo>
                      <a:cubicBezTo>
                        <a:pt x="2" y="2"/>
                        <a:pt x="2" y="1"/>
                        <a:pt x="1" y="1"/>
                      </a:cubicBezTo>
                      <a:cubicBezTo>
                        <a:pt x="1" y="1"/>
                        <a:pt x="2" y="1"/>
                        <a:pt x="2" y="2"/>
                      </a:cubicBezTo>
                      <a:cubicBezTo>
                        <a:pt x="1" y="1"/>
                        <a:pt x="1" y="1"/>
                        <a:pt x="1" y="1"/>
                      </a:cubicBezTo>
                      <a:cubicBezTo>
                        <a:pt x="1" y="1"/>
                        <a:pt x="1" y="2"/>
                        <a:pt x="0" y="2"/>
                      </a:cubicBezTo>
                      <a:cubicBezTo>
                        <a:pt x="1" y="3"/>
                        <a:pt x="1" y="3"/>
                        <a:pt x="1" y="3"/>
                      </a:cubicBezTo>
                      <a:cubicBezTo>
                        <a:pt x="1" y="2"/>
                        <a:pt x="2" y="5"/>
                        <a:pt x="1" y="3"/>
                      </a:cubicBezTo>
                      <a:cubicBezTo>
                        <a:pt x="1" y="4"/>
                        <a:pt x="1" y="4"/>
                        <a:pt x="1" y="4"/>
                      </a:cubicBezTo>
                      <a:cubicBezTo>
                        <a:pt x="1" y="3"/>
                        <a:pt x="0" y="2"/>
                        <a:pt x="0" y="2"/>
                      </a:cubicBezTo>
                      <a:cubicBezTo>
                        <a:pt x="0" y="2"/>
                        <a:pt x="0" y="2"/>
                        <a:pt x="0" y="2"/>
                      </a:cubicBezTo>
                      <a:cubicBezTo>
                        <a:pt x="0" y="2"/>
                        <a:pt x="0" y="2"/>
                        <a:pt x="0" y="2"/>
                      </a:cubicBezTo>
                      <a:cubicBezTo>
                        <a:pt x="1" y="3"/>
                        <a:pt x="0" y="3"/>
                        <a:pt x="0" y="2"/>
                      </a:cubicBezTo>
                      <a:cubicBezTo>
                        <a:pt x="0" y="3"/>
                        <a:pt x="1" y="4"/>
                        <a:pt x="1" y="5"/>
                      </a:cubicBezTo>
                      <a:cubicBezTo>
                        <a:pt x="1" y="3"/>
                        <a:pt x="2" y="6"/>
                        <a:pt x="2" y="5"/>
                      </a:cubicBezTo>
                      <a:cubicBezTo>
                        <a:pt x="2" y="5"/>
                        <a:pt x="2" y="4"/>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3" name="Freeform 2173"/>
                <p:cNvSpPr>
                  <a:spLocks/>
                </p:cNvSpPr>
                <p:nvPr/>
              </p:nvSpPr>
              <p:spPr bwMode="auto">
                <a:xfrm>
                  <a:off x="453" y="3095"/>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4" name="Freeform 2174"/>
                <p:cNvSpPr>
                  <a:spLocks/>
                </p:cNvSpPr>
                <p:nvPr/>
              </p:nvSpPr>
              <p:spPr bwMode="auto">
                <a:xfrm>
                  <a:off x="460" y="30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5" name="Rectangle 2175"/>
                <p:cNvSpPr>
                  <a:spLocks noChangeArrowheads="1"/>
                </p:cNvSpPr>
                <p:nvPr/>
              </p:nvSpPr>
              <p:spPr bwMode="auto">
                <a:xfrm>
                  <a:off x="453" y="3097"/>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6" name="Rectangle 2176"/>
                <p:cNvSpPr>
                  <a:spLocks noChangeArrowheads="1"/>
                </p:cNvSpPr>
                <p:nvPr/>
              </p:nvSpPr>
              <p:spPr bwMode="auto">
                <a:xfrm>
                  <a:off x="455" y="3102"/>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7" name="Freeform 2177"/>
                <p:cNvSpPr>
                  <a:spLocks/>
                </p:cNvSpPr>
                <p:nvPr/>
              </p:nvSpPr>
              <p:spPr bwMode="auto">
                <a:xfrm>
                  <a:off x="462" y="3097"/>
                  <a:ext cx="2" cy="3"/>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lnTo>
                        <a:pt x="0" y="0"/>
                      </a:lnTo>
                      <a:lnTo>
                        <a:pt x="2"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8" name="Freeform 2178"/>
                <p:cNvSpPr>
                  <a:spLocks/>
                </p:cNvSpPr>
                <p:nvPr/>
              </p:nvSpPr>
              <p:spPr bwMode="auto">
                <a:xfrm>
                  <a:off x="467" y="309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79" name="Freeform 2179"/>
                <p:cNvSpPr>
                  <a:spLocks/>
                </p:cNvSpPr>
                <p:nvPr/>
              </p:nvSpPr>
              <p:spPr bwMode="auto">
                <a:xfrm>
                  <a:off x="457" y="3081"/>
                  <a:ext cx="17" cy="19"/>
                </a:xfrm>
                <a:custGeom>
                  <a:avLst/>
                  <a:gdLst>
                    <a:gd name="T0" fmla="*/ 5 w 7"/>
                    <a:gd name="T1" fmla="*/ 2 h 8"/>
                    <a:gd name="T2" fmla="*/ 3 w 7"/>
                    <a:gd name="T3" fmla="*/ 1 h 8"/>
                    <a:gd name="T4" fmla="*/ 2 w 7"/>
                    <a:gd name="T5" fmla="*/ 1 h 8"/>
                    <a:gd name="T6" fmla="*/ 3 w 7"/>
                    <a:gd name="T7" fmla="*/ 2 h 8"/>
                    <a:gd name="T8" fmla="*/ 3 w 7"/>
                    <a:gd name="T9" fmla="*/ 2 h 8"/>
                    <a:gd name="T10" fmla="*/ 2 w 7"/>
                    <a:gd name="T11" fmla="*/ 2 h 8"/>
                    <a:gd name="T12" fmla="*/ 3 w 7"/>
                    <a:gd name="T13" fmla="*/ 3 h 8"/>
                    <a:gd name="T14" fmla="*/ 3 w 7"/>
                    <a:gd name="T15" fmla="*/ 3 h 8"/>
                    <a:gd name="T16" fmla="*/ 2 w 7"/>
                    <a:gd name="T17" fmla="*/ 3 h 8"/>
                    <a:gd name="T18" fmla="*/ 4 w 7"/>
                    <a:gd name="T19" fmla="*/ 5 h 8"/>
                    <a:gd name="T20" fmla="*/ 4 w 7"/>
                    <a:gd name="T21" fmla="*/ 5 h 8"/>
                    <a:gd name="T22" fmla="*/ 3 w 7"/>
                    <a:gd name="T23" fmla="*/ 5 h 8"/>
                    <a:gd name="T24" fmla="*/ 3 w 7"/>
                    <a:gd name="T25" fmla="*/ 5 h 8"/>
                    <a:gd name="T26" fmla="*/ 2 w 7"/>
                    <a:gd name="T27" fmla="*/ 5 h 8"/>
                    <a:gd name="T28" fmla="*/ 2 w 7"/>
                    <a:gd name="T29" fmla="*/ 5 h 8"/>
                    <a:gd name="T30" fmla="*/ 3 w 7"/>
                    <a:gd name="T31" fmla="*/ 6 h 8"/>
                    <a:gd name="T32" fmla="*/ 2 w 7"/>
                    <a:gd name="T33" fmla="*/ 5 h 8"/>
                    <a:gd name="T34" fmla="*/ 2 w 7"/>
                    <a:gd name="T35" fmla="*/ 6 h 8"/>
                    <a:gd name="T36" fmla="*/ 1 w 7"/>
                    <a:gd name="T37" fmla="*/ 6 h 8"/>
                    <a:gd name="T38" fmla="*/ 2 w 7"/>
                    <a:gd name="T39" fmla="*/ 6 h 8"/>
                    <a:gd name="T40" fmla="*/ 1 w 7"/>
                    <a:gd name="T41" fmla="*/ 6 h 8"/>
                    <a:gd name="T42" fmla="*/ 3 w 7"/>
                    <a:gd name="T43" fmla="*/ 8 h 8"/>
                    <a:gd name="T44" fmla="*/ 3 w 7"/>
                    <a:gd name="T45" fmla="*/ 8 h 8"/>
                    <a:gd name="T46" fmla="*/ 3 w 7"/>
                    <a:gd name="T47" fmla="*/ 7 h 8"/>
                    <a:gd name="T48" fmla="*/ 4 w 7"/>
                    <a:gd name="T49" fmla="*/ 8 h 8"/>
                    <a:gd name="T50" fmla="*/ 4 w 7"/>
                    <a:gd name="T51" fmla="*/ 7 h 8"/>
                    <a:gd name="T52" fmla="*/ 4 w 7"/>
                    <a:gd name="T53" fmla="*/ 7 h 8"/>
                    <a:gd name="T54" fmla="*/ 4 w 7"/>
                    <a:gd name="T55" fmla="*/ 7 h 8"/>
                    <a:gd name="T56" fmla="*/ 4 w 7"/>
                    <a:gd name="T57" fmla="*/ 7 h 8"/>
                    <a:gd name="T58" fmla="*/ 4 w 7"/>
                    <a:gd name="T59" fmla="*/ 6 h 8"/>
                    <a:gd name="T60" fmla="*/ 4 w 7"/>
                    <a:gd name="T61" fmla="*/ 6 h 8"/>
                    <a:gd name="T62" fmla="*/ 5 w 7"/>
                    <a:gd name="T63" fmla="*/ 6 h 8"/>
                    <a:gd name="T64" fmla="*/ 5 w 7"/>
                    <a:gd name="T65" fmla="*/ 6 h 8"/>
                    <a:gd name="T66" fmla="*/ 4 w 7"/>
                    <a:gd name="T67" fmla="*/ 5 h 8"/>
                    <a:gd name="T68" fmla="*/ 4 w 7"/>
                    <a:gd name="T69" fmla="*/ 5 h 8"/>
                    <a:gd name="T70" fmla="*/ 4 w 7"/>
                    <a:gd name="T71" fmla="*/ 4 h 8"/>
                    <a:gd name="T72" fmla="*/ 5 w 7"/>
                    <a:gd name="T73" fmla="*/ 4 h 8"/>
                    <a:gd name="T74" fmla="*/ 5 w 7"/>
                    <a:gd name="T75" fmla="*/ 3 h 8"/>
                    <a:gd name="T76" fmla="*/ 3 w 7"/>
                    <a:gd name="T77" fmla="*/ 3 h 8"/>
                    <a:gd name="T78" fmla="*/ 5 w 7"/>
                    <a:gd name="T7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 h="8">
                      <a:moveTo>
                        <a:pt x="6" y="3"/>
                      </a:moveTo>
                      <a:cubicBezTo>
                        <a:pt x="6" y="3"/>
                        <a:pt x="5" y="3"/>
                        <a:pt x="5" y="2"/>
                      </a:cubicBezTo>
                      <a:cubicBezTo>
                        <a:pt x="5" y="2"/>
                        <a:pt x="5" y="2"/>
                        <a:pt x="5" y="2"/>
                      </a:cubicBezTo>
                      <a:cubicBezTo>
                        <a:pt x="5" y="2"/>
                        <a:pt x="4" y="2"/>
                        <a:pt x="3" y="1"/>
                      </a:cubicBezTo>
                      <a:cubicBezTo>
                        <a:pt x="4" y="1"/>
                        <a:pt x="4" y="1"/>
                        <a:pt x="4" y="1"/>
                      </a:cubicBezTo>
                      <a:cubicBezTo>
                        <a:pt x="4" y="2"/>
                        <a:pt x="3" y="1"/>
                        <a:pt x="2" y="1"/>
                      </a:cubicBezTo>
                      <a:cubicBezTo>
                        <a:pt x="3" y="1"/>
                        <a:pt x="4" y="2"/>
                        <a:pt x="4" y="2"/>
                      </a:cubicBezTo>
                      <a:cubicBezTo>
                        <a:pt x="4" y="2"/>
                        <a:pt x="3" y="2"/>
                        <a:pt x="3" y="2"/>
                      </a:cubicBezTo>
                      <a:cubicBezTo>
                        <a:pt x="3" y="2"/>
                        <a:pt x="4" y="3"/>
                        <a:pt x="4" y="3"/>
                      </a:cubicBezTo>
                      <a:cubicBezTo>
                        <a:pt x="1" y="0"/>
                        <a:pt x="5" y="4"/>
                        <a:pt x="3" y="2"/>
                      </a:cubicBezTo>
                      <a:cubicBezTo>
                        <a:pt x="3" y="2"/>
                        <a:pt x="3" y="2"/>
                        <a:pt x="3" y="3"/>
                      </a:cubicBezTo>
                      <a:cubicBezTo>
                        <a:pt x="3" y="2"/>
                        <a:pt x="3" y="3"/>
                        <a:pt x="2" y="2"/>
                      </a:cubicBezTo>
                      <a:cubicBezTo>
                        <a:pt x="4" y="4"/>
                        <a:pt x="1" y="2"/>
                        <a:pt x="4" y="4"/>
                      </a:cubicBezTo>
                      <a:cubicBezTo>
                        <a:pt x="3" y="3"/>
                        <a:pt x="4" y="4"/>
                        <a:pt x="3" y="3"/>
                      </a:cubicBezTo>
                      <a:cubicBezTo>
                        <a:pt x="3" y="3"/>
                        <a:pt x="3" y="3"/>
                        <a:pt x="3" y="3"/>
                      </a:cubicBezTo>
                      <a:cubicBezTo>
                        <a:pt x="2" y="3"/>
                        <a:pt x="4" y="4"/>
                        <a:pt x="3" y="3"/>
                      </a:cubicBezTo>
                      <a:cubicBezTo>
                        <a:pt x="2" y="3"/>
                        <a:pt x="3" y="4"/>
                        <a:pt x="4" y="4"/>
                      </a:cubicBezTo>
                      <a:cubicBezTo>
                        <a:pt x="3" y="4"/>
                        <a:pt x="3" y="4"/>
                        <a:pt x="2" y="3"/>
                      </a:cubicBezTo>
                      <a:cubicBezTo>
                        <a:pt x="3" y="4"/>
                        <a:pt x="3" y="4"/>
                        <a:pt x="3" y="4"/>
                      </a:cubicBezTo>
                      <a:cubicBezTo>
                        <a:pt x="3" y="4"/>
                        <a:pt x="4" y="4"/>
                        <a:pt x="4" y="5"/>
                      </a:cubicBezTo>
                      <a:cubicBezTo>
                        <a:pt x="4" y="5"/>
                        <a:pt x="5" y="6"/>
                        <a:pt x="5" y="6"/>
                      </a:cubicBezTo>
                      <a:cubicBezTo>
                        <a:pt x="3" y="5"/>
                        <a:pt x="5" y="6"/>
                        <a:pt x="4" y="5"/>
                      </a:cubicBezTo>
                      <a:cubicBezTo>
                        <a:pt x="3" y="4"/>
                        <a:pt x="3" y="4"/>
                        <a:pt x="3" y="4"/>
                      </a:cubicBezTo>
                      <a:cubicBezTo>
                        <a:pt x="2" y="4"/>
                        <a:pt x="2" y="4"/>
                        <a:pt x="3" y="5"/>
                      </a:cubicBezTo>
                      <a:cubicBezTo>
                        <a:pt x="3" y="4"/>
                        <a:pt x="2" y="4"/>
                        <a:pt x="2" y="4"/>
                      </a:cubicBezTo>
                      <a:cubicBezTo>
                        <a:pt x="2" y="3"/>
                        <a:pt x="3" y="5"/>
                        <a:pt x="3" y="5"/>
                      </a:cubicBezTo>
                      <a:cubicBezTo>
                        <a:pt x="2" y="4"/>
                        <a:pt x="2" y="4"/>
                        <a:pt x="2" y="4"/>
                      </a:cubicBezTo>
                      <a:cubicBezTo>
                        <a:pt x="3" y="5"/>
                        <a:pt x="2" y="4"/>
                        <a:pt x="2" y="5"/>
                      </a:cubicBezTo>
                      <a:cubicBezTo>
                        <a:pt x="3" y="5"/>
                        <a:pt x="3" y="5"/>
                        <a:pt x="3" y="5"/>
                      </a:cubicBezTo>
                      <a:cubicBezTo>
                        <a:pt x="1" y="4"/>
                        <a:pt x="3" y="6"/>
                        <a:pt x="2" y="5"/>
                      </a:cubicBezTo>
                      <a:cubicBezTo>
                        <a:pt x="3" y="6"/>
                        <a:pt x="3" y="7"/>
                        <a:pt x="3" y="7"/>
                      </a:cubicBezTo>
                      <a:cubicBezTo>
                        <a:pt x="3" y="6"/>
                        <a:pt x="3" y="6"/>
                        <a:pt x="3" y="6"/>
                      </a:cubicBezTo>
                      <a:cubicBezTo>
                        <a:pt x="3" y="7"/>
                        <a:pt x="2" y="5"/>
                        <a:pt x="1" y="4"/>
                      </a:cubicBezTo>
                      <a:cubicBezTo>
                        <a:pt x="2" y="5"/>
                        <a:pt x="1" y="5"/>
                        <a:pt x="2" y="5"/>
                      </a:cubicBezTo>
                      <a:cubicBezTo>
                        <a:pt x="1" y="5"/>
                        <a:pt x="1" y="5"/>
                        <a:pt x="1" y="5"/>
                      </a:cubicBezTo>
                      <a:cubicBezTo>
                        <a:pt x="1" y="5"/>
                        <a:pt x="3" y="7"/>
                        <a:pt x="2" y="6"/>
                      </a:cubicBezTo>
                      <a:cubicBezTo>
                        <a:pt x="1" y="5"/>
                        <a:pt x="1" y="5"/>
                        <a:pt x="1" y="5"/>
                      </a:cubicBezTo>
                      <a:cubicBezTo>
                        <a:pt x="1" y="5"/>
                        <a:pt x="0" y="5"/>
                        <a:pt x="1" y="6"/>
                      </a:cubicBezTo>
                      <a:cubicBezTo>
                        <a:pt x="1" y="7"/>
                        <a:pt x="2" y="8"/>
                        <a:pt x="3" y="8"/>
                      </a:cubicBezTo>
                      <a:cubicBezTo>
                        <a:pt x="3" y="8"/>
                        <a:pt x="2" y="7"/>
                        <a:pt x="2" y="6"/>
                      </a:cubicBezTo>
                      <a:cubicBezTo>
                        <a:pt x="2" y="7"/>
                        <a:pt x="2" y="7"/>
                        <a:pt x="2" y="7"/>
                      </a:cubicBezTo>
                      <a:cubicBezTo>
                        <a:pt x="2" y="6"/>
                        <a:pt x="2" y="6"/>
                        <a:pt x="1" y="6"/>
                      </a:cubicBezTo>
                      <a:cubicBezTo>
                        <a:pt x="1" y="5"/>
                        <a:pt x="2" y="6"/>
                        <a:pt x="2" y="6"/>
                      </a:cubicBezTo>
                      <a:cubicBezTo>
                        <a:pt x="2" y="7"/>
                        <a:pt x="2" y="7"/>
                        <a:pt x="3" y="8"/>
                      </a:cubicBezTo>
                      <a:cubicBezTo>
                        <a:pt x="3" y="7"/>
                        <a:pt x="3" y="7"/>
                        <a:pt x="3" y="7"/>
                      </a:cubicBezTo>
                      <a:cubicBezTo>
                        <a:pt x="3" y="8"/>
                        <a:pt x="3" y="7"/>
                        <a:pt x="3" y="8"/>
                      </a:cubicBezTo>
                      <a:cubicBezTo>
                        <a:pt x="2" y="7"/>
                        <a:pt x="4" y="8"/>
                        <a:pt x="4" y="8"/>
                      </a:cubicBezTo>
                      <a:cubicBezTo>
                        <a:pt x="3" y="7"/>
                        <a:pt x="3" y="7"/>
                        <a:pt x="3" y="7"/>
                      </a:cubicBezTo>
                      <a:cubicBezTo>
                        <a:pt x="3" y="7"/>
                        <a:pt x="3" y="7"/>
                        <a:pt x="3" y="7"/>
                      </a:cubicBezTo>
                      <a:cubicBezTo>
                        <a:pt x="4" y="7"/>
                        <a:pt x="3" y="7"/>
                        <a:pt x="4" y="8"/>
                      </a:cubicBezTo>
                      <a:cubicBezTo>
                        <a:pt x="4" y="7"/>
                        <a:pt x="3" y="6"/>
                        <a:pt x="3" y="6"/>
                      </a:cubicBezTo>
                      <a:cubicBezTo>
                        <a:pt x="4" y="7"/>
                        <a:pt x="3" y="6"/>
                        <a:pt x="4" y="7"/>
                      </a:cubicBezTo>
                      <a:cubicBezTo>
                        <a:pt x="3" y="6"/>
                        <a:pt x="4" y="7"/>
                        <a:pt x="4" y="6"/>
                      </a:cubicBezTo>
                      <a:cubicBezTo>
                        <a:pt x="3" y="6"/>
                        <a:pt x="4" y="6"/>
                        <a:pt x="4" y="7"/>
                      </a:cubicBezTo>
                      <a:cubicBezTo>
                        <a:pt x="4" y="7"/>
                        <a:pt x="4" y="7"/>
                        <a:pt x="4" y="7"/>
                      </a:cubicBezTo>
                      <a:cubicBezTo>
                        <a:pt x="4" y="7"/>
                        <a:pt x="4" y="7"/>
                        <a:pt x="4" y="7"/>
                      </a:cubicBezTo>
                      <a:cubicBezTo>
                        <a:pt x="4" y="7"/>
                        <a:pt x="4" y="7"/>
                        <a:pt x="4" y="7"/>
                      </a:cubicBezTo>
                      <a:cubicBezTo>
                        <a:pt x="4" y="7"/>
                        <a:pt x="4" y="6"/>
                        <a:pt x="4" y="7"/>
                      </a:cubicBezTo>
                      <a:cubicBezTo>
                        <a:pt x="5" y="7"/>
                        <a:pt x="5" y="7"/>
                        <a:pt x="5" y="7"/>
                      </a:cubicBezTo>
                      <a:cubicBezTo>
                        <a:pt x="5" y="7"/>
                        <a:pt x="3" y="5"/>
                        <a:pt x="4" y="6"/>
                      </a:cubicBezTo>
                      <a:cubicBezTo>
                        <a:pt x="4" y="6"/>
                        <a:pt x="4" y="6"/>
                        <a:pt x="3" y="5"/>
                      </a:cubicBezTo>
                      <a:cubicBezTo>
                        <a:pt x="3" y="5"/>
                        <a:pt x="4" y="6"/>
                        <a:pt x="4" y="6"/>
                      </a:cubicBezTo>
                      <a:cubicBezTo>
                        <a:pt x="3" y="5"/>
                        <a:pt x="4" y="6"/>
                        <a:pt x="4" y="5"/>
                      </a:cubicBezTo>
                      <a:cubicBezTo>
                        <a:pt x="5" y="6"/>
                        <a:pt x="4" y="5"/>
                        <a:pt x="5" y="6"/>
                      </a:cubicBezTo>
                      <a:cubicBezTo>
                        <a:pt x="5" y="7"/>
                        <a:pt x="4" y="5"/>
                        <a:pt x="5" y="6"/>
                      </a:cubicBezTo>
                      <a:cubicBezTo>
                        <a:pt x="5" y="6"/>
                        <a:pt x="5" y="6"/>
                        <a:pt x="5" y="6"/>
                      </a:cubicBezTo>
                      <a:cubicBezTo>
                        <a:pt x="5" y="6"/>
                        <a:pt x="4" y="5"/>
                        <a:pt x="5" y="6"/>
                      </a:cubicBezTo>
                      <a:cubicBezTo>
                        <a:pt x="4" y="5"/>
                        <a:pt x="4" y="5"/>
                        <a:pt x="4" y="5"/>
                      </a:cubicBezTo>
                      <a:cubicBezTo>
                        <a:pt x="5" y="5"/>
                        <a:pt x="5" y="5"/>
                        <a:pt x="5" y="6"/>
                      </a:cubicBezTo>
                      <a:cubicBezTo>
                        <a:pt x="4" y="5"/>
                        <a:pt x="4" y="5"/>
                        <a:pt x="4" y="5"/>
                      </a:cubicBezTo>
                      <a:cubicBezTo>
                        <a:pt x="6" y="6"/>
                        <a:pt x="5" y="4"/>
                        <a:pt x="4" y="3"/>
                      </a:cubicBezTo>
                      <a:cubicBezTo>
                        <a:pt x="4" y="4"/>
                        <a:pt x="4" y="4"/>
                        <a:pt x="4" y="4"/>
                      </a:cubicBezTo>
                      <a:cubicBezTo>
                        <a:pt x="5" y="4"/>
                        <a:pt x="5" y="4"/>
                        <a:pt x="5" y="4"/>
                      </a:cubicBezTo>
                      <a:cubicBezTo>
                        <a:pt x="5" y="4"/>
                        <a:pt x="6" y="5"/>
                        <a:pt x="5" y="4"/>
                      </a:cubicBezTo>
                      <a:cubicBezTo>
                        <a:pt x="4" y="4"/>
                        <a:pt x="5" y="4"/>
                        <a:pt x="6" y="5"/>
                      </a:cubicBezTo>
                      <a:cubicBezTo>
                        <a:pt x="4" y="3"/>
                        <a:pt x="7" y="5"/>
                        <a:pt x="5" y="3"/>
                      </a:cubicBezTo>
                      <a:cubicBezTo>
                        <a:pt x="5" y="3"/>
                        <a:pt x="4" y="3"/>
                        <a:pt x="4" y="3"/>
                      </a:cubicBezTo>
                      <a:cubicBezTo>
                        <a:pt x="4" y="3"/>
                        <a:pt x="3" y="3"/>
                        <a:pt x="3" y="3"/>
                      </a:cubicBezTo>
                      <a:cubicBezTo>
                        <a:pt x="3" y="2"/>
                        <a:pt x="4" y="3"/>
                        <a:pt x="4" y="3"/>
                      </a:cubicBezTo>
                      <a:cubicBezTo>
                        <a:pt x="5" y="4"/>
                        <a:pt x="5" y="4"/>
                        <a:pt x="5" y="4"/>
                      </a:cubicBezTo>
                      <a:cubicBezTo>
                        <a:pt x="7" y="5"/>
                        <a:pt x="3" y="2"/>
                        <a:pt x="6"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0" name="Freeform 2180"/>
                <p:cNvSpPr>
                  <a:spLocks/>
                </p:cNvSpPr>
                <p:nvPr/>
              </p:nvSpPr>
              <p:spPr bwMode="auto">
                <a:xfrm>
                  <a:off x="469" y="3090"/>
                  <a:ext cx="3" cy="3"/>
                </a:xfrm>
                <a:custGeom>
                  <a:avLst/>
                  <a:gdLst>
                    <a:gd name="T0" fmla="*/ 0 w 1"/>
                    <a:gd name="T1" fmla="*/ 0 h 1"/>
                    <a:gd name="T2" fmla="*/ 1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1"/>
                        <a:pt x="0" y="1"/>
                        <a:pt x="0" y="1"/>
                      </a:cubicBezTo>
                      <a:cubicBezTo>
                        <a:pt x="0" y="1"/>
                        <a:pt x="0" y="1"/>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1" name="Rectangle 2181"/>
                <p:cNvSpPr>
                  <a:spLocks noChangeArrowheads="1"/>
                </p:cNvSpPr>
                <p:nvPr/>
              </p:nvSpPr>
              <p:spPr bwMode="auto">
                <a:xfrm>
                  <a:off x="469" y="3090"/>
                  <a:ext cx="1" cy="3"/>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2" name="Freeform 2182"/>
                <p:cNvSpPr>
                  <a:spLocks/>
                </p:cNvSpPr>
                <p:nvPr/>
              </p:nvSpPr>
              <p:spPr bwMode="auto">
                <a:xfrm>
                  <a:off x="469" y="3088"/>
                  <a:ext cx="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3" name="Rectangle 2183"/>
                <p:cNvSpPr>
                  <a:spLocks noChangeArrowheads="1"/>
                </p:cNvSpPr>
                <p:nvPr/>
              </p:nvSpPr>
              <p:spPr bwMode="auto">
                <a:xfrm>
                  <a:off x="469" y="3085"/>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4" name="Freeform 2184"/>
                <p:cNvSpPr>
                  <a:spLocks/>
                </p:cNvSpPr>
                <p:nvPr/>
              </p:nvSpPr>
              <p:spPr bwMode="auto">
                <a:xfrm>
                  <a:off x="460" y="3076"/>
                  <a:ext cx="14" cy="9"/>
                </a:xfrm>
                <a:custGeom>
                  <a:avLst/>
                  <a:gdLst>
                    <a:gd name="T0" fmla="*/ 4 w 6"/>
                    <a:gd name="T1" fmla="*/ 1 h 4"/>
                    <a:gd name="T2" fmla="*/ 3 w 6"/>
                    <a:gd name="T3" fmla="*/ 1 h 4"/>
                    <a:gd name="T4" fmla="*/ 4 w 6"/>
                    <a:gd name="T5" fmla="*/ 1 h 4"/>
                    <a:gd name="T6" fmla="*/ 2 w 6"/>
                    <a:gd name="T7" fmla="*/ 0 h 4"/>
                    <a:gd name="T8" fmla="*/ 3 w 6"/>
                    <a:gd name="T9" fmla="*/ 2 h 4"/>
                    <a:gd name="T10" fmla="*/ 2 w 6"/>
                    <a:gd name="T11" fmla="*/ 1 h 4"/>
                    <a:gd name="T12" fmla="*/ 3 w 6"/>
                    <a:gd name="T13" fmla="*/ 2 h 4"/>
                    <a:gd name="T14" fmla="*/ 2 w 6"/>
                    <a:gd name="T15" fmla="*/ 2 h 4"/>
                    <a:gd name="T16" fmla="*/ 2 w 6"/>
                    <a:gd name="T17" fmla="*/ 2 h 4"/>
                    <a:gd name="T18" fmla="*/ 3 w 6"/>
                    <a:gd name="T19" fmla="*/ 2 h 4"/>
                    <a:gd name="T20" fmla="*/ 2 w 6"/>
                    <a:gd name="T21" fmla="*/ 2 h 4"/>
                    <a:gd name="T22" fmla="*/ 2 w 6"/>
                    <a:gd name="T23" fmla="*/ 3 h 4"/>
                    <a:gd name="T24" fmla="*/ 3 w 6"/>
                    <a:gd name="T25" fmla="*/ 3 h 4"/>
                    <a:gd name="T26" fmla="*/ 2 w 6"/>
                    <a:gd name="T27" fmla="*/ 3 h 4"/>
                    <a:gd name="T28" fmla="*/ 3 w 6"/>
                    <a:gd name="T29" fmla="*/ 3 h 4"/>
                    <a:gd name="T30" fmla="*/ 2 w 6"/>
                    <a:gd name="T31" fmla="*/ 2 h 4"/>
                    <a:gd name="T32" fmla="*/ 3 w 6"/>
                    <a:gd name="T33" fmla="*/ 3 h 4"/>
                    <a:gd name="T34" fmla="*/ 4 w 6"/>
                    <a:gd name="T35" fmla="*/ 4 h 4"/>
                    <a:gd name="T36" fmla="*/ 3 w 6"/>
                    <a:gd name="T37" fmla="*/ 3 h 4"/>
                    <a:gd name="T38" fmla="*/ 3 w 6"/>
                    <a:gd name="T39" fmla="*/ 3 h 4"/>
                    <a:gd name="T40" fmla="*/ 3 w 6"/>
                    <a:gd name="T41" fmla="*/ 3 h 4"/>
                    <a:gd name="T42" fmla="*/ 4 w 6"/>
                    <a:gd name="T43" fmla="*/ 4 h 4"/>
                    <a:gd name="T44" fmla="*/ 5 w 6"/>
                    <a:gd name="T45" fmla="*/ 4 h 4"/>
                    <a:gd name="T46" fmla="*/ 5 w 6"/>
                    <a:gd name="T47" fmla="*/ 4 h 4"/>
                    <a:gd name="T48" fmla="*/ 5 w 6"/>
                    <a:gd name="T49" fmla="*/ 4 h 4"/>
                    <a:gd name="T50" fmla="*/ 4 w 6"/>
                    <a:gd name="T51" fmla="*/ 3 h 4"/>
                    <a:gd name="T52" fmla="*/ 3 w 6"/>
                    <a:gd name="T53" fmla="*/ 3 h 4"/>
                    <a:gd name="T54" fmla="*/ 3 w 6"/>
                    <a:gd name="T55" fmla="*/ 2 h 4"/>
                    <a:gd name="T56" fmla="*/ 4 w 6"/>
                    <a:gd name="T57" fmla="*/ 3 h 4"/>
                    <a:gd name="T58" fmla="*/ 3 w 6"/>
                    <a:gd name="T59" fmla="*/ 3 h 4"/>
                    <a:gd name="T60" fmla="*/ 5 w 6"/>
                    <a:gd name="T61" fmla="*/ 3 h 4"/>
                    <a:gd name="T62" fmla="*/ 3 w 6"/>
                    <a:gd name="T63" fmla="*/ 3 h 4"/>
                    <a:gd name="T64" fmla="*/ 4 w 6"/>
                    <a:gd name="T65" fmla="*/ 2 h 4"/>
                    <a:gd name="T66" fmla="*/ 4 w 6"/>
                    <a:gd name="T67" fmla="*/ 3 h 4"/>
                    <a:gd name="T68" fmla="*/ 3 w 6"/>
                    <a:gd name="T69" fmla="*/ 2 h 4"/>
                    <a:gd name="T70" fmla="*/ 4 w 6"/>
                    <a:gd name="T71" fmla="*/ 2 h 4"/>
                    <a:gd name="T72" fmla="*/ 3 w 6"/>
                    <a:gd name="T73" fmla="*/ 2 h 4"/>
                    <a:gd name="T74" fmla="*/ 4 w 6"/>
                    <a:gd name="T75" fmla="*/ 1 h 4"/>
                    <a:gd name="T76" fmla="*/ 4 w 6"/>
                    <a:gd name="T77" fmla="*/ 1 h 4"/>
                    <a:gd name="T78" fmla="*/ 2 w 6"/>
                    <a:gd name="T79" fmla="*/ 1 h 4"/>
                    <a:gd name="T80" fmla="*/ 4 w 6"/>
                    <a:gd name="T8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 h="4">
                      <a:moveTo>
                        <a:pt x="4" y="1"/>
                      </a:moveTo>
                      <a:cubicBezTo>
                        <a:pt x="3" y="1"/>
                        <a:pt x="3" y="1"/>
                        <a:pt x="3" y="1"/>
                      </a:cubicBezTo>
                      <a:cubicBezTo>
                        <a:pt x="3" y="1"/>
                        <a:pt x="3" y="1"/>
                        <a:pt x="4" y="1"/>
                      </a:cubicBezTo>
                      <a:cubicBezTo>
                        <a:pt x="2" y="1"/>
                        <a:pt x="4" y="1"/>
                        <a:pt x="2" y="0"/>
                      </a:cubicBezTo>
                      <a:cubicBezTo>
                        <a:pt x="2" y="1"/>
                        <a:pt x="1" y="1"/>
                        <a:pt x="3" y="2"/>
                      </a:cubicBezTo>
                      <a:cubicBezTo>
                        <a:pt x="2" y="1"/>
                        <a:pt x="2" y="1"/>
                        <a:pt x="2" y="1"/>
                      </a:cubicBezTo>
                      <a:cubicBezTo>
                        <a:pt x="3" y="2"/>
                        <a:pt x="0" y="1"/>
                        <a:pt x="3" y="2"/>
                      </a:cubicBezTo>
                      <a:cubicBezTo>
                        <a:pt x="2" y="2"/>
                        <a:pt x="2" y="2"/>
                        <a:pt x="2" y="2"/>
                      </a:cubicBezTo>
                      <a:cubicBezTo>
                        <a:pt x="1" y="1"/>
                        <a:pt x="3" y="3"/>
                        <a:pt x="2" y="2"/>
                      </a:cubicBezTo>
                      <a:cubicBezTo>
                        <a:pt x="3" y="2"/>
                        <a:pt x="3" y="2"/>
                        <a:pt x="3" y="2"/>
                      </a:cubicBezTo>
                      <a:cubicBezTo>
                        <a:pt x="2" y="2"/>
                        <a:pt x="2" y="2"/>
                        <a:pt x="2" y="2"/>
                      </a:cubicBezTo>
                      <a:cubicBezTo>
                        <a:pt x="2" y="3"/>
                        <a:pt x="2" y="3"/>
                        <a:pt x="2" y="3"/>
                      </a:cubicBezTo>
                      <a:cubicBezTo>
                        <a:pt x="3" y="3"/>
                        <a:pt x="3" y="3"/>
                        <a:pt x="3" y="3"/>
                      </a:cubicBezTo>
                      <a:cubicBezTo>
                        <a:pt x="2" y="2"/>
                        <a:pt x="2" y="3"/>
                        <a:pt x="2" y="3"/>
                      </a:cubicBezTo>
                      <a:cubicBezTo>
                        <a:pt x="2" y="2"/>
                        <a:pt x="3" y="3"/>
                        <a:pt x="3" y="3"/>
                      </a:cubicBezTo>
                      <a:cubicBezTo>
                        <a:pt x="2" y="3"/>
                        <a:pt x="2" y="3"/>
                        <a:pt x="2" y="2"/>
                      </a:cubicBezTo>
                      <a:cubicBezTo>
                        <a:pt x="2" y="3"/>
                        <a:pt x="1" y="2"/>
                        <a:pt x="3" y="3"/>
                      </a:cubicBezTo>
                      <a:cubicBezTo>
                        <a:pt x="3" y="4"/>
                        <a:pt x="4" y="4"/>
                        <a:pt x="4" y="4"/>
                      </a:cubicBezTo>
                      <a:cubicBezTo>
                        <a:pt x="4" y="4"/>
                        <a:pt x="4" y="4"/>
                        <a:pt x="3" y="3"/>
                      </a:cubicBezTo>
                      <a:cubicBezTo>
                        <a:pt x="3" y="3"/>
                        <a:pt x="3" y="3"/>
                        <a:pt x="3" y="3"/>
                      </a:cubicBezTo>
                      <a:cubicBezTo>
                        <a:pt x="1" y="2"/>
                        <a:pt x="4" y="4"/>
                        <a:pt x="3" y="3"/>
                      </a:cubicBezTo>
                      <a:cubicBezTo>
                        <a:pt x="4" y="3"/>
                        <a:pt x="4" y="3"/>
                        <a:pt x="4" y="4"/>
                      </a:cubicBezTo>
                      <a:cubicBezTo>
                        <a:pt x="6" y="4"/>
                        <a:pt x="3" y="3"/>
                        <a:pt x="5" y="4"/>
                      </a:cubicBezTo>
                      <a:cubicBezTo>
                        <a:pt x="5" y="4"/>
                        <a:pt x="5" y="4"/>
                        <a:pt x="5" y="4"/>
                      </a:cubicBezTo>
                      <a:cubicBezTo>
                        <a:pt x="5" y="4"/>
                        <a:pt x="5" y="4"/>
                        <a:pt x="5" y="4"/>
                      </a:cubicBezTo>
                      <a:cubicBezTo>
                        <a:pt x="4" y="3"/>
                        <a:pt x="4" y="3"/>
                        <a:pt x="4" y="3"/>
                      </a:cubicBezTo>
                      <a:cubicBezTo>
                        <a:pt x="4" y="3"/>
                        <a:pt x="3" y="3"/>
                        <a:pt x="3" y="3"/>
                      </a:cubicBezTo>
                      <a:cubicBezTo>
                        <a:pt x="4" y="3"/>
                        <a:pt x="2" y="2"/>
                        <a:pt x="3" y="2"/>
                      </a:cubicBezTo>
                      <a:cubicBezTo>
                        <a:pt x="4" y="3"/>
                        <a:pt x="3" y="3"/>
                        <a:pt x="4" y="3"/>
                      </a:cubicBezTo>
                      <a:cubicBezTo>
                        <a:pt x="3" y="3"/>
                        <a:pt x="3" y="3"/>
                        <a:pt x="3" y="3"/>
                      </a:cubicBezTo>
                      <a:cubicBezTo>
                        <a:pt x="3" y="3"/>
                        <a:pt x="4" y="3"/>
                        <a:pt x="5" y="3"/>
                      </a:cubicBezTo>
                      <a:cubicBezTo>
                        <a:pt x="4" y="3"/>
                        <a:pt x="4" y="3"/>
                        <a:pt x="3" y="3"/>
                      </a:cubicBezTo>
                      <a:cubicBezTo>
                        <a:pt x="4" y="3"/>
                        <a:pt x="4" y="3"/>
                        <a:pt x="4" y="2"/>
                      </a:cubicBezTo>
                      <a:cubicBezTo>
                        <a:pt x="4" y="2"/>
                        <a:pt x="4" y="3"/>
                        <a:pt x="4" y="3"/>
                      </a:cubicBezTo>
                      <a:cubicBezTo>
                        <a:pt x="5" y="3"/>
                        <a:pt x="4" y="2"/>
                        <a:pt x="3" y="2"/>
                      </a:cubicBezTo>
                      <a:cubicBezTo>
                        <a:pt x="3" y="2"/>
                        <a:pt x="3" y="2"/>
                        <a:pt x="4" y="2"/>
                      </a:cubicBezTo>
                      <a:cubicBezTo>
                        <a:pt x="3" y="2"/>
                        <a:pt x="3" y="2"/>
                        <a:pt x="3" y="2"/>
                      </a:cubicBezTo>
                      <a:cubicBezTo>
                        <a:pt x="2" y="1"/>
                        <a:pt x="4" y="2"/>
                        <a:pt x="4" y="1"/>
                      </a:cubicBezTo>
                      <a:cubicBezTo>
                        <a:pt x="4" y="1"/>
                        <a:pt x="4" y="1"/>
                        <a:pt x="4" y="1"/>
                      </a:cubicBezTo>
                      <a:cubicBezTo>
                        <a:pt x="4" y="1"/>
                        <a:pt x="2" y="1"/>
                        <a:pt x="2" y="1"/>
                      </a:cubicBezTo>
                      <a:cubicBezTo>
                        <a:pt x="3" y="1"/>
                        <a:pt x="3" y="1"/>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5" name="Freeform 2185"/>
                <p:cNvSpPr>
                  <a:spLocks/>
                </p:cNvSpPr>
                <p:nvPr/>
              </p:nvSpPr>
              <p:spPr bwMode="auto">
                <a:xfrm>
                  <a:off x="464" y="3076"/>
                  <a:ext cx="5" cy="2"/>
                </a:xfrm>
                <a:custGeom>
                  <a:avLst/>
                  <a:gdLst>
                    <a:gd name="T0" fmla="*/ 0 w 2"/>
                    <a:gd name="T1" fmla="*/ 0 h 1"/>
                    <a:gd name="T2" fmla="*/ 1 w 2"/>
                    <a:gd name="T3" fmla="*/ 1 h 1"/>
                    <a:gd name="T4" fmla="*/ 0 w 2"/>
                    <a:gd name="T5" fmla="*/ 0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1"/>
                        <a:pt x="1" y="1"/>
                        <a:pt x="1" y="1"/>
                      </a:cubicBezTo>
                      <a:cubicBezTo>
                        <a:pt x="2" y="1"/>
                        <a:pt x="0" y="0"/>
                        <a:pt x="0" y="0"/>
                      </a:cubicBezTo>
                      <a:cubicBezTo>
                        <a:pt x="0" y="0"/>
                        <a:pt x="0" y="0"/>
                        <a:pt x="0" y="0"/>
                      </a:cubicBezTo>
                      <a:cubicBezTo>
                        <a:pt x="0" y="0"/>
                        <a:pt x="1"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6" name="Freeform 2186"/>
                <p:cNvSpPr>
                  <a:spLocks/>
                </p:cNvSpPr>
                <p:nvPr/>
              </p:nvSpPr>
              <p:spPr bwMode="auto">
                <a:xfrm>
                  <a:off x="460" y="3073"/>
                  <a:ext cx="12" cy="5"/>
                </a:xfrm>
                <a:custGeom>
                  <a:avLst/>
                  <a:gdLst>
                    <a:gd name="T0" fmla="*/ 3 w 5"/>
                    <a:gd name="T1" fmla="*/ 1 h 2"/>
                    <a:gd name="T2" fmla="*/ 2 w 5"/>
                    <a:gd name="T3" fmla="*/ 0 h 2"/>
                    <a:gd name="T4" fmla="*/ 1 w 5"/>
                    <a:gd name="T5" fmla="*/ 1 h 2"/>
                    <a:gd name="T6" fmla="*/ 3 w 5"/>
                    <a:gd name="T7" fmla="*/ 1 h 2"/>
                    <a:gd name="T8" fmla="*/ 2 w 5"/>
                    <a:gd name="T9" fmla="*/ 1 h 2"/>
                    <a:gd name="T10" fmla="*/ 3 w 5"/>
                    <a:gd name="T11" fmla="*/ 1 h 2"/>
                    <a:gd name="T12" fmla="*/ 2 w 5"/>
                    <a:gd name="T13" fmla="*/ 1 h 2"/>
                    <a:gd name="T14" fmla="*/ 3 w 5"/>
                    <a:gd name="T15" fmla="*/ 1 h 2"/>
                    <a:gd name="T16" fmla="*/ 3 w 5"/>
                    <a:gd name="T17" fmla="*/ 1 h 2"/>
                    <a:gd name="T18" fmla="*/ 4 w 5"/>
                    <a:gd name="T19" fmla="*/ 2 h 2"/>
                    <a:gd name="T20" fmla="*/ 2 w 5"/>
                    <a:gd name="T21" fmla="*/ 1 h 2"/>
                    <a:gd name="T22" fmla="*/ 4 w 5"/>
                    <a:gd name="T23" fmla="*/ 1 h 2"/>
                    <a:gd name="T24" fmla="*/ 4 w 5"/>
                    <a:gd name="T25" fmla="*/ 1 h 2"/>
                    <a:gd name="T26" fmla="*/ 4 w 5"/>
                    <a:gd name="T27" fmla="*/ 1 h 2"/>
                    <a:gd name="T28" fmla="*/ 3 w 5"/>
                    <a:gd name="T29" fmla="*/ 1 h 2"/>
                    <a:gd name="T30" fmla="*/ 4 w 5"/>
                    <a:gd name="T31" fmla="*/ 1 h 2"/>
                    <a:gd name="T32" fmla="*/ 4 w 5"/>
                    <a:gd name="T33" fmla="*/ 1 h 2"/>
                    <a:gd name="T34" fmla="*/ 2 w 5"/>
                    <a:gd name="T35" fmla="*/ 0 h 2"/>
                    <a:gd name="T36" fmla="*/ 3 w 5"/>
                    <a:gd name="T37" fmla="*/ 1 h 2"/>
                    <a:gd name="T38" fmla="*/ 4 w 5"/>
                    <a:gd name="T39" fmla="*/ 1 h 2"/>
                    <a:gd name="T40" fmla="*/ 1 w 5"/>
                    <a:gd name="T41" fmla="*/ 0 h 2"/>
                    <a:gd name="T42" fmla="*/ 3 w 5"/>
                    <a:gd name="T4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2">
                      <a:moveTo>
                        <a:pt x="3" y="1"/>
                      </a:moveTo>
                      <a:cubicBezTo>
                        <a:pt x="2" y="0"/>
                        <a:pt x="2" y="0"/>
                        <a:pt x="2" y="0"/>
                      </a:cubicBezTo>
                      <a:cubicBezTo>
                        <a:pt x="2" y="1"/>
                        <a:pt x="2" y="1"/>
                        <a:pt x="1" y="1"/>
                      </a:cubicBezTo>
                      <a:cubicBezTo>
                        <a:pt x="1" y="1"/>
                        <a:pt x="3" y="1"/>
                        <a:pt x="3" y="1"/>
                      </a:cubicBezTo>
                      <a:cubicBezTo>
                        <a:pt x="2" y="1"/>
                        <a:pt x="2" y="1"/>
                        <a:pt x="2" y="1"/>
                      </a:cubicBezTo>
                      <a:cubicBezTo>
                        <a:pt x="2" y="1"/>
                        <a:pt x="1" y="1"/>
                        <a:pt x="3" y="1"/>
                      </a:cubicBezTo>
                      <a:cubicBezTo>
                        <a:pt x="3" y="2"/>
                        <a:pt x="2" y="1"/>
                        <a:pt x="2" y="1"/>
                      </a:cubicBezTo>
                      <a:cubicBezTo>
                        <a:pt x="3" y="1"/>
                        <a:pt x="3" y="1"/>
                        <a:pt x="3" y="1"/>
                      </a:cubicBezTo>
                      <a:cubicBezTo>
                        <a:pt x="3" y="1"/>
                        <a:pt x="3" y="1"/>
                        <a:pt x="3" y="1"/>
                      </a:cubicBezTo>
                      <a:cubicBezTo>
                        <a:pt x="4" y="2"/>
                        <a:pt x="4" y="2"/>
                        <a:pt x="4" y="2"/>
                      </a:cubicBezTo>
                      <a:cubicBezTo>
                        <a:pt x="5" y="2"/>
                        <a:pt x="2" y="1"/>
                        <a:pt x="2" y="1"/>
                      </a:cubicBezTo>
                      <a:cubicBezTo>
                        <a:pt x="4" y="1"/>
                        <a:pt x="4" y="1"/>
                        <a:pt x="4" y="1"/>
                      </a:cubicBezTo>
                      <a:cubicBezTo>
                        <a:pt x="4" y="1"/>
                        <a:pt x="3" y="1"/>
                        <a:pt x="4" y="1"/>
                      </a:cubicBezTo>
                      <a:cubicBezTo>
                        <a:pt x="4" y="1"/>
                        <a:pt x="3" y="1"/>
                        <a:pt x="4" y="1"/>
                      </a:cubicBezTo>
                      <a:cubicBezTo>
                        <a:pt x="4" y="1"/>
                        <a:pt x="3" y="1"/>
                        <a:pt x="3" y="1"/>
                      </a:cubicBezTo>
                      <a:cubicBezTo>
                        <a:pt x="2" y="0"/>
                        <a:pt x="3" y="1"/>
                        <a:pt x="4" y="1"/>
                      </a:cubicBezTo>
                      <a:cubicBezTo>
                        <a:pt x="3" y="1"/>
                        <a:pt x="3" y="0"/>
                        <a:pt x="4" y="1"/>
                      </a:cubicBezTo>
                      <a:cubicBezTo>
                        <a:pt x="3" y="0"/>
                        <a:pt x="2" y="0"/>
                        <a:pt x="2" y="0"/>
                      </a:cubicBezTo>
                      <a:cubicBezTo>
                        <a:pt x="3" y="1"/>
                        <a:pt x="3" y="1"/>
                        <a:pt x="3" y="1"/>
                      </a:cubicBezTo>
                      <a:cubicBezTo>
                        <a:pt x="3" y="1"/>
                        <a:pt x="4" y="1"/>
                        <a:pt x="4" y="1"/>
                      </a:cubicBezTo>
                      <a:cubicBezTo>
                        <a:pt x="3" y="0"/>
                        <a:pt x="2" y="0"/>
                        <a:pt x="1" y="0"/>
                      </a:cubicBezTo>
                      <a:cubicBezTo>
                        <a:pt x="0" y="0"/>
                        <a:pt x="3" y="1"/>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7" name="Rectangle 2187"/>
                <p:cNvSpPr>
                  <a:spLocks noChangeArrowheads="1"/>
                </p:cNvSpPr>
                <p:nvPr/>
              </p:nvSpPr>
              <p:spPr bwMode="auto">
                <a:xfrm>
                  <a:off x="464" y="3073"/>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8" name="Freeform 2188"/>
                <p:cNvSpPr>
                  <a:spLocks/>
                </p:cNvSpPr>
                <p:nvPr/>
              </p:nvSpPr>
              <p:spPr bwMode="auto">
                <a:xfrm>
                  <a:off x="267" y="3171"/>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89" name="Freeform 2189"/>
                <p:cNvSpPr>
                  <a:spLocks/>
                </p:cNvSpPr>
                <p:nvPr/>
              </p:nvSpPr>
              <p:spPr bwMode="auto">
                <a:xfrm>
                  <a:off x="265" y="3171"/>
                  <a:ext cx="5" cy="10"/>
                </a:xfrm>
                <a:custGeom>
                  <a:avLst/>
                  <a:gdLst>
                    <a:gd name="T0" fmla="*/ 0 w 2"/>
                    <a:gd name="T1" fmla="*/ 4 h 4"/>
                    <a:gd name="T2" fmla="*/ 0 w 2"/>
                    <a:gd name="T3" fmla="*/ 4 h 4"/>
                    <a:gd name="T4" fmla="*/ 2 w 2"/>
                    <a:gd name="T5" fmla="*/ 0 h 4"/>
                    <a:gd name="T6" fmla="*/ 0 w 2"/>
                    <a:gd name="T7" fmla="*/ 2 h 4"/>
                    <a:gd name="T8" fmla="*/ 1 w 2"/>
                    <a:gd name="T9" fmla="*/ 2 h 4"/>
                    <a:gd name="T10" fmla="*/ 0 w 2"/>
                    <a:gd name="T11" fmla="*/ 3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1" y="1"/>
                        <a:pt x="1" y="2"/>
                        <a:pt x="2" y="0"/>
                      </a:cubicBezTo>
                      <a:cubicBezTo>
                        <a:pt x="1" y="1"/>
                        <a:pt x="1" y="1"/>
                        <a:pt x="0" y="2"/>
                      </a:cubicBezTo>
                      <a:cubicBezTo>
                        <a:pt x="0" y="2"/>
                        <a:pt x="1" y="1"/>
                        <a:pt x="1" y="2"/>
                      </a:cubicBezTo>
                      <a:cubicBezTo>
                        <a:pt x="1" y="2"/>
                        <a:pt x="0" y="2"/>
                        <a:pt x="0" y="3"/>
                      </a:cubicBezTo>
                      <a:cubicBezTo>
                        <a:pt x="0" y="4"/>
                        <a:pt x="0" y="3"/>
                        <a:pt x="1" y="3"/>
                      </a:cubicBezTo>
                      <a:lnTo>
                        <a:pt x="0" y="4"/>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0" name="Freeform 2190"/>
                <p:cNvSpPr>
                  <a:spLocks/>
                </p:cNvSpPr>
                <p:nvPr/>
              </p:nvSpPr>
              <p:spPr bwMode="auto">
                <a:xfrm>
                  <a:off x="267" y="317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1" name="Freeform 2191"/>
                <p:cNvSpPr>
                  <a:spLocks/>
                </p:cNvSpPr>
                <p:nvPr/>
              </p:nvSpPr>
              <p:spPr bwMode="auto">
                <a:xfrm>
                  <a:off x="267" y="3173"/>
                  <a:ext cx="3" cy="5"/>
                </a:xfrm>
                <a:custGeom>
                  <a:avLst/>
                  <a:gdLst>
                    <a:gd name="T0" fmla="*/ 1 w 1"/>
                    <a:gd name="T1" fmla="*/ 1 h 2"/>
                    <a:gd name="T2" fmla="*/ 0 w 1"/>
                    <a:gd name="T3" fmla="*/ 2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1"/>
                        <a:pt x="0" y="2"/>
                      </a:cubicBezTo>
                      <a:cubicBezTo>
                        <a:pt x="1" y="0"/>
                        <a:pt x="1" y="0"/>
                        <a:pt x="1" y="0"/>
                      </a:cubicBezTo>
                      <a:lnTo>
                        <a:pt x="1" y="1"/>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2" name="Freeform 2192"/>
                <p:cNvSpPr>
                  <a:spLocks/>
                </p:cNvSpPr>
                <p:nvPr/>
              </p:nvSpPr>
              <p:spPr bwMode="auto">
                <a:xfrm>
                  <a:off x="270" y="31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3" name="Freeform 2193"/>
                <p:cNvSpPr>
                  <a:spLocks/>
                </p:cNvSpPr>
                <p:nvPr/>
              </p:nvSpPr>
              <p:spPr bwMode="auto">
                <a:xfrm>
                  <a:off x="267" y="3173"/>
                  <a:ext cx="5" cy="8"/>
                </a:xfrm>
                <a:custGeom>
                  <a:avLst/>
                  <a:gdLst>
                    <a:gd name="T0" fmla="*/ 2 w 2"/>
                    <a:gd name="T1" fmla="*/ 1 h 3"/>
                    <a:gd name="T2" fmla="*/ 1 w 2"/>
                    <a:gd name="T3" fmla="*/ 1 h 3"/>
                    <a:gd name="T4" fmla="*/ 1 w 2"/>
                    <a:gd name="T5" fmla="*/ 1 h 3"/>
                    <a:gd name="T6" fmla="*/ 1 w 2"/>
                    <a:gd name="T7" fmla="*/ 2 h 3"/>
                    <a:gd name="T8" fmla="*/ 1 w 2"/>
                    <a:gd name="T9" fmla="*/ 2 h 3"/>
                    <a:gd name="T10" fmla="*/ 0 w 2"/>
                    <a:gd name="T11" fmla="*/ 3 h 3"/>
                    <a:gd name="T12" fmla="*/ 2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1"/>
                      </a:moveTo>
                      <a:cubicBezTo>
                        <a:pt x="2" y="0"/>
                        <a:pt x="2" y="1"/>
                        <a:pt x="1" y="1"/>
                      </a:cubicBezTo>
                      <a:cubicBezTo>
                        <a:pt x="1" y="1"/>
                        <a:pt x="1" y="1"/>
                        <a:pt x="1" y="1"/>
                      </a:cubicBezTo>
                      <a:cubicBezTo>
                        <a:pt x="1" y="1"/>
                        <a:pt x="1" y="2"/>
                        <a:pt x="1" y="2"/>
                      </a:cubicBezTo>
                      <a:cubicBezTo>
                        <a:pt x="1" y="2"/>
                        <a:pt x="1" y="1"/>
                        <a:pt x="1" y="2"/>
                      </a:cubicBezTo>
                      <a:cubicBezTo>
                        <a:pt x="0" y="3"/>
                        <a:pt x="0" y="3"/>
                        <a:pt x="0" y="3"/>
                      </a:cubicBezTo>
                      <a:cubicBezTo>
                        <a:pt x="1" y="3"/>
                        <a:pt x="1" y="1"/>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4" name="Freeform 2194"/>
                <p:cNvSpPr>
                  <a:spLocks/>
                </p:cNvSpPr>
                <p:nvPr/>
              </p:nvSpPr>
              <p:spPr bwMode="auto">
                <a:xfrm>
                  <a:off x="270" y="31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5" name="Rectangle 2195"/>
                <p:cNvSpPr>
                  <a:spLocks noChangeArrowheads="1"/>
                </p:cNvSpPr>
                <p:nvPr/>
              </p:nvSpPr>
              <p:spPr bwMode="auto">
                <a:xfrm>
                  <a:off x="270" y="3176"/>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6" name="Freeform 2196"/>
                <p:cNvSpPr>
                  <a:spLocks/>
                </p:cNvSpPr>
                <p:nvPr/>
              </p:nvSpPr>
              <p:spPr bwMode="auto">
                <a:xfrm>
                  <a:off x="270" y="3176"/>
                  <a:ext cx="2" cy="7"/>
                </a:xfrm>
                <a:custGeom>
                  <a:avLst/>
                  <a:gdLst>
                    <a:gd name="T0" fmla="*/ 1 w 1"/>
                    <a:gd name="T1" fmla="*/ 0 h 3"/>
                    <a:gd name="T2" fmla="*/ 0 w 1"/>
                    <a:gd name="T3" fmla="*/ 1 h 3"/>
                    <a:gd name="T4" fmla="*/ 0 w 1"/>
                    <a:gd name="T5" fmla="*/ 3 h 3"/>
                    <a:gd name="T6" fmla="*/ 1 w 1"/>
                    <a:gd name="T7" fmla="*/ 2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1"/>
                        <a:pt x="1" y="0"/>
                        <a:pt x="0" y="1"/>
                      </a:cubicBezTo>
                      <a:cubicBezTo>
                        <a:pt x="1" y="1"/>
                        <a:pt x="1" y="2"/>
                        <a:pt x="0" y="3"/>
                      </a:cubicBezTo>
                      <a:cubicBezTo>
                        <a:pt x="1" y="2"/>
                        <a:pt x="1" y="2"/>
                        <a:pt x="1" y="2"/>
                      </a:cubicBezTo>
                      <a:cubicBezTo>
                        <a:pt x="1" y="2"/>
                        <a:pt x="1" y="1"/>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7" name="Freeform 2197"/>
                <p:cNvSpPr>
                  <a:spLocks/>
                </p:cNvSpPr>
                <p:nvPr/>
              </p:nvSpPr>
              <p:spPr bwMode="auto">
                <a:xfrm>
                  <a:off x="272" y="31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8" name="Freeform 2198"/>
                <p:cNvSpPr>
                  <a:spLocks/>
                </p:cNvSpPr>
                <p:nvPr/>
              </p:nvSpPr>
              <p:spPr bwMode="auto">
                <a:xfrm>
                  <a:off x="272" y="3178"/>
                  <a:ext cx="5" cy="10"/>
                </a:xfrm>
                <a:custGeom>
                  <a:avLst/>
                  <a:gdLst>
                    <a:gd name="T0" fmla="*/ 2 w 2"/>
                    <a:gd name="T1" fmla="*/ 0 h 4"/>
                    <a:gd name="T2" fmla="*/ 1 w 2"/>
                    <a:gd name="T3" fmla="*/ 2 h 4"/>
                    <a:gd name="T4" fmla="*/ 1 w 2"/>
                    <a:gd name="T5" fmla="*/ 1 h 4"/>
                    <a:gd name="T6" fmla="*/ 1 w 2"/>
                    <a:gd name="T7" fmla="*/ 1 h 4"/>
                    <a:gd name="T8" fmla="*/ 1 w 2"/>
                    <a:gd name="T9" fmla="*/ 0 h 4"/>
                    <a:gd name="T10" fmla="*/ 0 w 2"/>
                    <a:gd name="T11" fmla="*/ 1 h 4"/>
                    <a:gd name="T12" fmla="*/ 0 w 2"/>
                    <a:gd name="T13" fmla="*/ 0 h 4"/>
                    <a:gd name="T14" fmla="*/ 0 w 2"/>
                    <a:gd name="T15" fmla="*/ 2 h 4"/>
                    <a:gd name="T16" fmla="*/ 0 w 2"/>
                    <a:gd name="T17" fmla="*/ 2 h 4"/>
                    <a:gd name="T18" fmla="*/ 0 w 2"/>
                    <a:gd name="T19" fmla="*/ 3 h 4"/>
                    <a:gd name="T20" fmla="*/ 1 w 2"/>
                    <a:gd name="T21" fmla="*/ 4 h 4"/>
                    <a:gd name="T22" fmla="*/ 2 w 2"/>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2" y="0"/>
                      </a:moveTo>
                      <a:cubicBezTo>
                        <a:pt x="1" y="2"/>
                        <a:pt x="1" y="2"/>
                        <a:pt x="1" y="2"/>
                      </a:cubicBezTo>
                      <a:cubicBezTo>
                        <a:pt x="1" y="1"/>
                        <a:pt x="1" y="1"/>
                        <a:pt x="1" y="1"/>
                      </a:cubicBezTo>
                      <a:cubicBezTo>
                        <a:pt x="1" y="1"/>
                        <a:pt x="1" y="2"/>
                        <a:pt x="1" y="1"/>
                      </a:cubicBezTo>
                      <a:cubicBezTo>
                        <a:pt x="1" y="0"/>
                        <a:pt x="1" y="1"/>
                        <a:pt x="1" y="0"/>
                      </a:cubicBezTo>
                      <a:cubicBezTo>
                        <a:pt x="1" y="0"/>
                        <a:pt x="1" y="0"/>
                        <a:pt x="0" y="1"/>
                      </a:cubicBezTo>
                      <a:cubicBezTo>
                        <a:pt x="0" y="0"/>
                        <a:pt x="0" y="0"/>
                        <a:pt x="0" y="0"/>
                      </a:cubicBezTo>
                      <a:cubicBezTo>
                        <a:pt x="0" y="2"/>
                        <a:pt x="0" y="2"/>
                        <a:pt x="0" y="2"/>
                      </a:cubicBezTo>
                      <a:cubicBezTo>
                        <a:pt x="0" y="2"/>
                        <a:pt x="0" y="1"/>
                        <a:pt x="0" y="2"/>
                      </a:cubicBezTo>
                      <a:cubicBezTo>
                        <a:pt x="0" y="2"/>
                        <a:pt x="0" y="3"/>
                        <a:pt x="0" y="3"/>
                      </a:cubicBezTo>
                      <a:cubicBezTo>
                        <a:pt x="0" y="2"/>
                        <a:pt x="0" y="4"/>
                        <a:pt x="1" y="4"/>
                      </a:cubicBezTo>
                      <a:cubicBezTo>
                        <a:pt x="1" y="4"/>
                        <a:pt x="1" y="1"/>
                        <a:pt x="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99" name="Freeform 2199"/>
                <p:cNvSpPr>
                  <a:spLocks/>
                </p:cNvSpPr>
                <p:nvPr/>
              </p:nvSpPr>
              <p:spPr bwMode="auto">
                <a:xfrm>
                  <a:off x="274" y="3183"/>
                  <a:ext cx="3" cy="2"/>
                </a:xfrm>
                <a:custGeom>
                  <a:avLst/>
                  <a:gdLst>
                    <a:gd name="T0" fmla="*/ 0 w 3"/>
                    <a:gd name="T1" fmla="*/ 0 h 2"/>
                    <a:gd name="T2" fmla="*/ 0 w 3"/>
                    <a:gd name="T3" fmla="*/ 2 h 2"/>
                    <a:gd name="T4" fmla="*/ 3 w 3"/>
                    <a:gd name="T5" fmla="*/ 0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0" name="Freeform 2200"/>
                <p:cNvSpPr>
                  <a:spLocks/>
                </p:cNvSpPr>
                <p:nvPr/>
              </p:nvSpPr>
              <p:spPr bwMode="auto">
                <a:xfrm>
                  <a:off x="277" y="3178"/>
                  <a:ext cx="2" cy="10"/>
                </a:xfrm>
                <a:custGeom>
                  <a:avLst/>
                  <a:gdLst>
                    <a:gd name="T0" fmla="*/ 0 w 1"/>
                    <a:gd name="T1" fmla="*/ 0 h 4"/>
                    <a:gd name="T2" fmla="*/ 0 w 1"/>
                    <a:gd name="T3" fmla="*/ 1 h 4"/>
                    <a:gd name="T4" fmla="*/ 0 w 1"/>
                    <a:gd name="T5" fmla="*/ 0 h 4"/>
                    <a:gd name="T6" fmla="*/ 0 w 1"/>
                    <a:gd name="T7" fmla="*/ 2 h 4"/>
                    <a:gd name="T8" fmla="*/ 0 w 1"/>
                    <a:gd name="T9" fmla="*/ 1 h 4"/>
                    <a:gd name="T10" fmla="*/ 0 w 1"/>
                    <a:gd name="T11" fmla="*/ 3 h 4"/>
                    <a:gd name="T12" fmla="*/ 0 w 1"/>
                    <a:gd name="T13" fmla="*/ 3 h 4"/>
                    <a:gd name="T14" fmla="*/ 1 w 1"/>
                    <a:gd name="T15" fmla="*/ 3 h 4"/>
                    <a:gd name="T16" fmla="*/ 1 w 1"/>
                    <a:gd name="T17" fmla="*/ 2 h 4"/>
                    <a:gd name="T18" fmla="*/ 1 w 1"/>
                    <a:gd name="T19" fmla="*/ 2 h 4"/>
                    <a:gd name="T20" fmla="*/ 0 w 1"/>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4">
                      <a:moveTo>
                        <a:pt x="0" y="0"/>
                      </a:moveTo>
                      <a:cubicBezTo>
                        <a:pt x="0" y="1"/>
                        <a:pt x="0" y="1"/>
                        <a:pt x="0" y="1"/>
                      </a:cubicBezTo>
                      <a:cubicBezTo>
                        <a:pt x="0" y="0"/>
                        <a:pt x="0" y="0"/>
                        <a:pt x="0" y="0"/>
                      </a:cubicBezTo>
                      <a:cubicBezTo>
                        <a:pt x="0" y="1"/>
                        <a:pt x="0" y="1"/>
                        <a:pt x="0" y="2"/>
                      </a:cubicBezTo>
                      <a:cubicBezTo>
                        <a:pt x="0" y="3"/>
                        <a:pt x="0" y="1"/>
                        <a:pt x="0" y="1"/>
                      </a:cubicBezTo>
                      <a:cubicBezTo>
                        <a:pt x="1" y="2"/>
                        <a:pt x="0" y="2"/>
                        <a:pt x="0" y="3"/>
                      </a:cubicBezTo>
                      <a:cubicBezTo>
                        <a:pt x="0" y="3"/>
                        <a:pt x="0" y="3"/>
                        <a:pt x="0" y="3"/>
                      </a:cubicBezTo>
                      <a:cubicBezTo>
                        <a:pt x="0" y="4"/>
                        <a:pt x="1" y="3"/>
                        <a:pt x="1" y="3"/>
                      </a:cubicBezTo>
                      <a:cubicBezTo>
                        <a:pt x="1" y="2"/>
                        <a:pt x="1" y="2"/>
                        <a:pt x="1" y="2"/>
                      </a:cubicBezTo>
                      <a:cubicBezTo>
                        <a:pt x="1" y="2"/>
                        <a:pt x="1" y="2"/>
                        <a:pt x="1" y="2"/>
                      </a:cubicBezTo>
                      <a:cubicBezTo>
                        <a:pt x="1" y="0"/>
                        <a:pt x="1"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1" name="Freeform 2201"/>
                <p:cNvSpPr>
                  <a:spLocks/>
                </p:cNvSpPr>
                <p:nvPr/>
              </p:nvSpPr>
              <p:spPr bwMode="auto">
                <a:xfrm>
                  <a:off x="277" y="31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2" name="Freeform 2202"/>
                <p:cNvSpPr>
                  <a:spLocks/>
                </p:cNvSpPr>
                <p:nvPr/>
              </p:nvSpPr>
              <p:spPr bwMode="auto">
                <a:xfrm>
                  <a:off x="279" y="3183"/>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3" name="Freeform 2203"/>
                <p:cNvSpPr>
                  <a:spLocks/>
                </p:cNvSpPr>
                <p:nvPr/>
              </p:nvSpPr>
              <p:spPr bwMode="auto">
                <a:xfrm>
                  <a:off x="279" y="3178"/>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4" name="Freeform 2204"/>
                <p:cNvSpPr>
                  <a:spLocks/>
                </p:cNvSpPr>
                <p:nvPr/>
              </p:nvSpPr>
              <p:spPr bwMode="auto">
                <a:xfrm>
                  <a:off x="279" y="3176"/>
                  <a:ext cx="21" cy="12"/>
                </a:xfrm>
                <a:custGeom>
                  <a:avLst/>
                  <a:gdLst>
                    <a:gd name="T0" fmla="*/ 9 w 9"/>
                    <a:gd name="T1" fmla="*/ 3 h 5"/>
                    <a:gd name="T2" fmla="*/ 8 w 9"/>
                    <a:gd name="T3" fmla="*/ 3 h 5"/>
                    <a:gd name="T4" fmla="*/ 9 w 9"/>
                    <a:gd name="T5" fmla="*/ 1 h 5"/>
                    <a:gd name="T6" fmla="*/ 8 w 9"/>
                    <a:gd name="T7" fmla="*/ 0 h 5"/>
                    <a:gd name="T8" fmla="*/ 8 w 9"/>
                    <a:gd name="T9" fmla="*/ 1 h 5"/>
                    <a:gd name="T10" fmla="*/ 8 w 9"/>
                    <a:gd name="T11" fmla="*/ 0 h 5"/>
                    <a:gd name="T12" fmla="*/ 6 w 9"/>
                    <a:gd name="T13" fmla="*/ 1 h 5"/>
                    <a:gd name="T14" fmla="*/ 6 w 9"/>
                    <a:gd name="T15" fmla="*/ 1 h 5"/>
                    <a:gd name="T16" fmla="*/ 2 w 9"/>
                    <a:gd name="T17" fmla="*/ 1 h 5"/>
                    <a:gd name="T18" fmla="*/ 2 w 9"/>
                    <a:gd name="T19" fmla="*/ 3 h 5"/>
                    <a:gd name="T20" fmla="*/ 2 w 9"/>
                    <a:gd name="T21" fmla="*/ 2 h 5"/>
                    <a:gd name="T22" fmla="*/ 2 w 9"/>
                    <a:gd name="T23" fmla="*/ 2 h 5"/>
                    <a:gd name="T24" fmla="*/ 1 w 9"/>
                    <a:gd name="T25" fmla="*/ 1 h 5"/>
                    <a:gd name="T26" fmla="*/ 1 w 9"/>
                    <a:gd name="T27" fmla="*/ 3 h 5"/>
                    <a:gd name="T28" fmla="*/ 1 w 9"/>
                    <a:gd name="T29" fmla="*/ 1 h 5"/>
                    <a:gd name="T30" fmla="*/ 0 w 9"/>
                    <a:gd name="T31" fmla="*/ 2 h 5"/>
                    <a:gd name="T32" fmla="*/ 1 w 9"/>
                    <a:gd name="T33" fmla="*/ 4 h 5"/>
                    <a:gd name="T34" fmla="*/ 0 w 9"/>
                    <a:gd name="T35" fmla="*/ 4 h 5"/>
                    <a:gd name="T36" fmla="*/ 3 w 9"/>
                    <a:gd name="T37" fmla="*/ 2 h 5"/>
                    <a:gd name="T38" fmla="*/ 3 w 9"/>
                    <a:gd name="T39" fmla="*/ 3 h 5"/>
                    <a:gd name="T40" fmla="*/ 4 w 9"/>
                    <a:gd name="T41" fmla="*/ 4 h 5"/>
                    <a:gd name="T42" fmla="*/ 5 w 9"/>
                    <a:gd name="T43" fmla="*/ 2 h 5"/>
                    <a:gd name="T44" fmla="*/ 5 w 9"/>
                    <a:gd name="T45" fmla="*/ 3 h 5"/>
                    <a:gd name="T46" fmla="*/ 5 w 9"/>
                    <a:gd name="T47" fmla="*/ 2 h 5"/>
                    <a:gd name="T48" fmla="*/ 5 w 9"/>
                    <a:gd name="T49" fmla="*/ 3 h 5"/>
                    <a:gd name="T50" fmla="*/ 5 w 9"/>
                    <a:gd name="T51" fmla="*/ 1 h 5"/>
                    <a:gd name="T52" fmla="*/ 6 w 9"/>
                    <a:gd name="T53" fmla="*/ 4 h 5"/>
                    <a:gd name="T54" fmla="*/ 6 w 9"/>
                    <a:gd name="T55" fmla="*/ 3 h 5"/>
                    <a:gd name="T56" fmla="*/ 6 w 9"/>
                    <a:gd name="T57" fmla="*/ 2 h 5"/>
                    <a:gd name="T58" fmla="*/ 7 w 9"/>
                    <a:gd name="T59" fmla="*/ 4 h 5"/>
                    <a:gd name="T60" fmla="*/ 7 w 9"/>
                    <a:gd name="T61" fmla="*/ 2 h 5"/>
                    <a:gd name="T62" fmla="*/ 7 w 9"/>
                    <a:gd name="T63" fmla="*/ 1 h 5"/>
                    <a:gd name="T64" fmla="*/ 8 w 9"/>
                    <a:gd name="T65" fmla="*/ 2 h 5"/>
                    <a:gd name="T66" fmla="*/ 8 w 9"/>
                    <a:gd name="T67" fmla="*/ 3 h 5"/>
                    <a:gd name="T68" fmla="*/ 8 w 9"/>
                    <a:gd name="T69" fmla="*/ 4 h 5"/>
                    <a:gd name="T70" fmla="*/ 8 w 9"/>
                    <a:gd name="T71" fmla="*/ 2 h 5"/>
                    <a:gd name="T72" fmla="*/ 9 w 9"/>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5">
                      <a:moveTo>
                        <a:pt x="9" y="3"/>
                      </a:moveTo>
                      <a:cubicBezTo>
                        <a:pt x="9" y="3"/>
                        <a:pt x="9" y="2"/>
                        <a:pt x="8" y="3"/>
                      </a:cubicBezTo>
                      <a:cubicBezTo>
                        <a:pt x="8" y="2"/>
                        <a:pt x="9" y="2"/>
                        <a:pt x="9" y="1"/>
                      </a:cubicBezTo>
                      <a:cubicBezTo>
                        <a:pt x="8" y="1"/>
                        <a:pt x="8" y="0"/>
                        <a:pt x="8" y="0"/>
                      </a:cubicBezTo>
                      <a:cubicBezTo>
                        <a:pt x="8" y="0"/>
                        <a:pt x="8" y="1"/>
                        <a:pt x="8" y="1"/>
                      </a:cubicBezTo>
                      <a:cubicBezTo>
                        <a:pt x="8" y="0"/>
                        <a:pt x="8" y="0"/>
                        <a:pt x="8" y="0"/>
                      </a:cubicBezTo>
                      <a:cubicBezTo>
                        <a:pt x="7" y="0"/>
                        <a:pt x="7" y="1"/>
                        <a:pt x="6" y="1"/>
                      </a:cubicBezTo>
                      <a:cubicBezTo>
                        <a:pt x="6" y="0"/>
                        <a:pt x="6" y="1"/>
                        <a:pt x="6" y="1"/>
                      </a:cubicBezTo>
                      <a:cubicBezTo>
                        <a:pt x="5" y="1"/>
                        <a:pt x="4" y="2"/>
                        <a:pt x="2" y="1"/>
                      </a:cubicBezTo>
                      <a:cubicBezTo>
                        <a:pt x="2" y="3"/>
                        <a:pt x="2" y="3"/>
                        <a:pt x="2" y="3"/>
                      </a:cubicBezTo>
                      <a:cubicBezTo>
                        <a:pt x="2" y="2"/>
                        <a:pt x="2" y="3"/>
                        <a:pt x="2" y="2"/>
                      </a:cubicBezTo>
                      <a:cubicBezTo>
                        <a:pt x="2" y="2"/>
                        <a:pt x="2" y="2"/>
                        <a:pt x="2" y="2"/>
                      </a:cubicBezTo>
                      <a:cubicBezTo>
                        <a:pt x="2" y="0"/>
                        <a:pt x="1" y="2"/>
                        <a:pt x="1" y="1"/>
                      </a:cubicBezTo>
                      <a:cubicBezTo>
                        <a:pt x="1" y="2"/>
                        <a:pt x="1" y="3"/>
                        <a:pt x="1" y="3"/>
                      </a:cubicBezTo>
                      <a:cubicBezTo>
                        <a:pt x="1" y="1"/>
                        <a:pt x="1" y="3"/>
                        <a:pt x="1" y="1"/>
                      </a:cubicBezTo>
                      <a:cubicBezTo>
                        <a:pt x="0" y="1"/>
                        <a:pt x="1" y="3"/>
                        <a:pt x="0" y="2"/>
                      </a:cubicBezTo>
                      <a:cubicBezTo>
                        <a:pt x="0" y="3"/>
                        <a:pt x="1" y="3"/>
                        <a:pt x="1" y="4"/>
                      </a:cubicBezTo>
                      <a:cubicBezTo>
                        <a:pt x="1" y="4"/>
                        <a:pt x="0" y="3"/>
                        <a:pt x="0" y="4"/>
                      </a:cubicBezTo>
                      <a:cubicBezTo>
                        <a:pt x="1" y="5"/>
                        <a:pt x="2" y="3"/>
                        <a:pt x="3" y="2"/>
                      </a:cubicBezTo>
                      <a:cubicBezTo>
                        <a:pt x="3" y="3"/>
                        <a:pt x="3" y="3"/>
                        <a:pt x="3" y="3"/>
                      </a:cubicBezTo>
                      <a:cubicBezTo>
                        <a:pt x="3" y="2"/>
                        <a:pt x="4" y="2"/>
                        <a:pt x="4" y="4"/>
                      </a:cubicBezTo>
                      <a:cubicBezTo>
                        <a:pt x="4" y="3"/>
                        <a:pt x="5" y="4"/>
                        <a:pt x="5" y="2"/>
                      </a:cubicBezTo>
                      <a:cubicBezTo>
                        <a:pt x="5" y="3"/>
                        <a:pt x="5" y="3"/>
                        <a:pt x="5" y="3"/>
                      </a:cubicBezTo>
                      <a:cubicBezTo>
                        <a:pt x="5" y="2"/>
                        <a:pt x="5" y="2"/>
                        <a:pt x="5" y="2"/>
                      </a:cubicBezTo>
                      <a:cubicBezTo>
                        <a:pt x="5" y="2"/>
                        <a:pt x="5" y="3"/>
                        <a:pt x="5" y="3"/>
                      </a:cubicBezTo>
                      <a:cubicBezTo>
                        <a:pt x="5" y="2"/>
                        <a:pt x="5" y="2"/>
                        <a:pt x="5" y="1"/>
                      </a:cubicBezTo>
                      <a:cubicBezTo>
                        <a:pt x="6" y="2"/>
                        <a:pt x="6" y="3"/>
                        <a:pt x="6" y="4"/>
                      </a:cubicBezTo>
                      <a:cubicBezTo>
                        <a:pt x="6" y="3"/>
                        <a:pt x="6" y="3"/>
                        <a:pt x="6" y="3"/>
                      </a:cubicBezTo>
                      <a:cubicBezTo>
                        <a:pt x="6" y="3"/>
                        <a:pt x="6" y="2"/>
                        <a:pt x="6" y="2"/>
                      </a:cubicBezTo>
                      <a:cubicBezTo>
                        <a:pt x="6" y="2"/>
                        <a:pt x="7" y="3"/>
                        <a:pt x="7" y="4"/>
                      </a:cubicBezTo>
                      <a:cubicBezTo>
                        <a:pt x="7" y="4"/>
                        <a:pt x="7" y="2"/>
                        <a:pt x="7" y="2"/>
                      </a:cubicBezTo>
                      <a:cubicBezTo>
                        <a:pt x="7" y="1"/>
                        <a:pt x="7" y="1"/>
                        <a:pt x="7" y="1"/>
                      </a:cubicBezTo>
                      <a:cubicBezTo>
                        <a:pt x="7" y="1"/>
                        <a:pt x="8" y="2"/>
                        <a:pt x="8" y="2"/>
                      </a:cubicBezTo>
                      <a:cubicBezTo>
                        <a:pt x="8" y="3"/>
                        <a:pt x="8" y="3"/>
                        <a:pt x="8" y="3"/>
                      </a:cubicBezTo>
                      <a:cubicBezTo>
                        <a:pt x="8" y="4"/>
                        <a:pt x="8" y="4"/>
                        <a:pt x="8" y="4"/>
                      </a:cubicBezTo>
                      <a:cubicBezTo>
                        <a:pt x="8" y="2"/>
                        <a:pt x="8" y="2"/>
                        <a:pt x="8" y="2"/>
                      </a:cubicBezTo>
                      <a:cubicBezTo>
                        <a:pt x="8" y="3"/>
                        <a:pt x="9" y="3"/>
                        <a:pt x="9"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5" name="Freeform 2205"/>
                <p:cNvSpPr>
                  <a:spLocks/>
                </p:cNvSpPr>
                <p:nvPr/>
              </p:nvSpPr>
              <p:spPr bwMode="auto">
                <a:xfrm>
                  <a:off x="298" y="3185"/>
                  <a:ext cx="0" cy="3"/>
                </a:xfrm>
                <a:custGeom>
                  <a:avLst/>
                  <a:gdLst>
                    <a:gd name="T0" fmla="*/ 0 h 3"/>
                    <a:gd name="T1" fmla="*/ 3 h 3"/>
                    <a:gd name="T2" fmla="*/ 0 h 3"/>
                    <a:gd name="T3" fmla="*/ 0 h 3"/>
                  </a:gdLst>
                  <a:ahLst/>
                  <a:cxnLst>
                    <a:cxn ang="0">
                      <a:pos x="0" y="T0"/>
                    </a:cxn>
                    <a:cxn ang="0">
                      <a:pos x="0" y="T1"/>
                    </a:cxn>
                    <a:cxn ang="0">
                      <a:pos x="0" y="T2"/>
                    </a:cxn>
                    <a:cxn ang="0">
                      <a:pos x="0" y="T3"/>
                    </a:cxn>
                  </a:cxnLst>
                  <a:rect l="0" t="0" r="r" b="b"/>
                  <a:pathLst>
                    <a:path h="3">
                      <a:moveTo>
                        <a:pt x="0" y="0"/>
                      </a:moveTo>
                      <a:lnTo>
                        <a:pt x="0" y="3"/>
                      </a:ln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6" name="Freeform 2206"/>
                <p:cNvSpPr>
                  <a:spLocks/>
                </p:cNvSpPr>
                <p:nvPr/>
              </p:nvSpPr>
              <p:spPr bwMode="auto">
                <a:xfrm>
                  <a:off x="300" y="31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7" name="Freeform 2207"/>
                <p:cNvSpPr>
                  <a:spLocks/>
                </p:cNvSpPr>
                <p:nvPr/>
              </p:nvSpPr>
              <p:spPr bwMode="auto">
                <a:xfrm>
                  <a:off x="293" y="3176"/>
                  <a:ext cx="3" cy="2"/>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8" name="Freeform 2208"/>
                <p:cNvSpPr>
                  <a:spLocks/>
                </p:cNvSpPr>
                <p:nvPr/>
              </p:nvSpPr>
              <p:spPr bwMode="auto">
                <a:xfrm>
                  <a:off x="293" y="3185"/>
                  <a:ext cx="3" cy="3"/>
                </a:xfrm>
                <a:custGeom>
                  <a:avLst/>
                  <a:gdLst>
                    <a:gd name="T0" fmla="*/ 3 w 3"/>
                    <a:gd name="T1" fmla="*/ 3 h 3"/>
                    <a:gd name="T2" fmla="*/ 0 w 3"/>
                    <a:gd name="T3" fmla="*/ 0 h 3"/>
                    <a:gd name="T4" fmla="*/ 3 w 3"/>
                    <a:gd name="T5" fmla="*/ 3 h 3"/>
                  </a:gdLst>
                  <a:ahLst/>
                  <a:cxnLst>
                    <a:cxn ang="0">
                      <a:pos x="T0" y="T1"/>
                    </a:cxn>
                    <a:cxn ang="0">
                      <a:pos x="T2" y="T3"/>
                    </a:cxn>
                    <a:cxn ang="0">
                      <a:pos x="T4" y="T5"/>
                    </a:cxn>
                  </a:cxnLst>
                  <a:rect l="0" t="0" r="r" b="b"/>
                  <a:pathLst>
                    <a:path w="3" h="3">
                      <a:moveTo>
                        <a:pt x="3" y="3"/>
                      </a:moveTo>
                      <a:lnTo>
                        <a:pt x="0" y="0"/>
                      </a:lnTo>
                      <a:lnTo>
                        <a:pt x="3"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09" name="Freeform 2209"/>
                <p:cNvSpPr>
                  <a:spLocks/>
                </p:cNvSpPr>
                <p:nvPr/>
              </p:nvSpPr>
              <p:spPr bwMode="auto">
                <a:xfrm>
                  <a:off x="291" y="3185"/>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0" name="Rectangle 2210"/>
                <p:cNvSpPr>
                  <a:spLocks noChangeArrowheads="1"/>
                </p:cNvSpPr>
                <p:nvPr/>
              </p:nvSpPr>
              <p:spPr bwMode="auto">
                <a:xfrm>
                  <a:off x="300" y="3185"/>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1" name="Freeform 2211"/>
                <p:cNvSpPr>
                  <a:spLocks/>
                </p:cNvSpPr>
                <p:nvPr/>
              </p:nvSpPr>
              <p:spPr bwMode="auto">
                <a:xfrm>
                  <a:off x="300" y="3169"/>
                  <a:ext cx="10" cy="14"/>
                </a:xfrm>
                <a:custGeom>
                  <a:avLst/>
                  <a:gdLst>
                    <a:gd name="T0" fmla="*/ 3 w 4"/>
                    <a:gd name="T1" fmla="*/ 1 h 6"/>
                    <a:gd name="T2" fmla="*/ 2 w 4"/>
                    <a:gd name="T3" fmla="*/ 1 h 6"/>
                    <a:gd name="T4" fmla="*/ 3 w 4"/>
                    <a:gd name="T5" fmla="*/ 3 h 6"/>
                    <a:gd name="T6" fmla="*/ 2 w 4"/>
                    <a:gd name="T7" fmla="*/ 1 h 6"/>
                    <a:gd name="T8" fmla="*/ 1 w 4"/>
                    <a:gd name="T9" fmla="*/ 3 h 6"/>
                    <a:gd name="T10" fmla="*/ 1 w 4"/>
                    <a:gd name="T11" fmla="*/ 2 h 6"/>
                    <a:gd name="T12" fmla="*/ 1 w 4"/>
                    <a:gd name="T13" fmla="*/ 5 h 6"/>
                    <a:gd name="T14" fmla="*/ 0 w 4"/>
                    <a:gd name="T15" fmla="*/ 2 h 6"/>
                    <a:gd name="T16" fmla="*/ 0 w 4"/>
                    <a:gd name="T17" fmla="*/ 2 h 6"/>
                    <a:gd name="T18" fmla="*/ 0 w 4"/>
                    <a:gd name="T19" fmla="*/ 3 h 6"/>
                    <a:gd name="T20" fmla="*/ 0 w 4"/>
                    <a:gd name="T21" fmla="*/ 5 h 6"/>
                    <a:gd name="T22" fmla="*/ 0 w 4"/>
                    <a:gd name="T23" fmla="*/ 6 h 6"/>
                    <a:gd name="T24" fmla="*/ 1 w 4"/>
                    <a:gd name="T25" fmla="*/ 5 h 6"/>
                    <a:gd name="T26" fmla="*/ 1 w 4"/>
                    <a:gd name="T27" fmla="*/ 6 h 6"/>
                    <a:gd name="T28" fmla="*/ 1 w 4"/>
                    <a:gd name="T29" fmla="*/ 5 h 6"/>
                    <a:gd name="T30" fmla="*/ 1 w 4"/>
                    <a:gd name="T31" fmla="*/ 6 h 6"/>
                    <a:gd name="T32" fmla="*/ 1 w 4"/>
                    <a:gd name="T33" fmla="*/ 5 h 6"/>
                    <a:gd name="T34" fmla="*/ 1 w 4"/>
                    <a:gd name="T35" fmla="*/ 5 h 6"/>
                    <a:gd name="T36" fmla="*/ 1 w 4"/>
                    <a:gd name="T37" fmla="*/ 4 h 6"/>
                    <a:gd name="T38" fmla="*/ 2 w 4"/>
                    <a:gd name="T39" fmla="*/ 5 h 6"/>
                    <a:gd name="T40" fmla="*/ 1 w 4"/>
                    <a:gd name="T41" fmla="*/ 4 h 6"/>
                    <a:gd name="T42" fmla="*/ 3 w 4"/>
                    <a:gd name="T43" fmla="*/ 5 h 6"/>
                    <a:gd name="T44" fmla="*/ 3 w 4"/>
                    <a:gd name="T45" fmla="*/ 4 h 6"/>
                    <a:gd name="T46" fmla="*/ 2 w 4"/>
                    <a:gd name="T47" fmla="*/ 5 h 6"/>
                    <a:gd name="T48" fmla="*/ 2 w 4"/>
                    <a:gd name="T49" fmla="*/ 3 h 6"/>
                    <a:gd name="T50" fmla="*/ 3 w 4"/>
                    <a:gd name="T51" fmla="*/ 5 h 6"/>
                    <a:gd name="T52" fmla="*/ 4 w 4"/>
                    <a:gd name="T53" fmla="*/ 4 h 6"/>
                    <a:gd name="T54" fmla="*/ 4 w 4"/>
                    <a:gd name="T55" fmla="*/ 4 h 6"/>
                    <a:gd name="T56" fmla="*/ 4 w 4"/>
                    <a:gd name="T57" fmla="*/ 3 h 6"/>
                    <a:gd name="T58" fmla="*/ 4 w 4"/>
                    <a:gd name="T59" fmla="*/ 3 h 6"/>
                    <a:gd name="T60" fmla="*/ 3 w 4"/>
                    <a:gd name="T61" fmla="*/ 2 h 6"/>
                    <a:gd name="T62" fmla="*/ 4 w 4"/>
                    <a:gd name="T63" fmla="*/ 3 h 6"/>
                    <a:gd name="T64" fmla="*/ 3 w 4"/>
                    <a:gd name="T65" fmla="*/ 1 h 6"/>
                    <a:gd name="T66" fmla="*/ 3 w 4"/>
                    <a:gd name="T67" fmla="*/ 2 h 6"/>
                    <a:gd name="T68" fmla="*/ 3 w 4"/>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 h="6">
                      <a:moveTo>
                        <a:pt x="3" y="1"/>
                      </a:moveTo>
                      <a:cubicBezTo>
                        <a:pt x="2" y="0"/>
                        <a:pt x="2" y="1"/>
                        <a:pt x="2" y="1"/>
                      </a:cubicBezTo>
                      <a:cubicBezTo>
                        <a:pt x="2" y="1"/>
                        <a:pt x="3" y="3"/>
                        <a:pt x="3" y="3"/>
                      </a:cubicBezTo>
                      <a:cubicBezTo>
                        <a:pt x="2" y="1"/>
                        <a:pt x="2" y="1"/>
                        <a:pt x="2" y="1"/>
                      </a:cubicBezTo>
                      <a:cubicBezTo>
                        <a:pt x="1" y="1"/>
                        <a:pt x="1" y="1"/>
                        <a:pt x="1" y="3"/>
                      </a:cubicBezTo>
                      <a:cubicBezTo>
                        <a:pt x="1" y="2"/>
                        <a:pt x="1" y="2"/>
                        <a:pt x="1" y="2"/>
                      </a:cubicBezTo>
                      <a:cubicBezTo>
                        <a:pt x="0" y="3"/>
                        <a:pt x="1" y="6"/>
                        <a:pt x="1" y="5"/>
                      </a:cubicBezTo>
                      <a:cubicBezTo>
                        <a:pt x="1" y="3"/>
                        <a:pt x="0" y="4"/>
                        <a:pt x="0" y="2"/>
                      </a:cubicBezTo>
                      <a:cubicBezTo>
                        <a:pt x="0" y="2"/>
                        <a:pt x="0" y="2"/>
                        <a:pt x="0" y="2"/>
                      </a:cubicBezTo>
                      <a:cubicBezTo>
                        <a:pt x="0" y="2"/>
                        <a:pt x="0" y="3"/>
                        <a:pt x="0" y="3"/>
                      </a:cubicBezTo>
                      <a:cubicBezTo>
                        <a:pt x="0" y="4"/>
                        <a:pt x="0" y="4"/>
                        <a:pt x="0" y="5"/>
                      </a:cubicBezTo>
                      <a:cubicBezTo>
                        <a:pt x="0" y="5"/>
                        <a:pt x="0" y="5"/>
                        <a:pt x="0" y="6"/>
                      </a:cubicBezTo>
                      <a:cubicBezTo>
                        <a:pt x="0" y="5"/>
                        <a:pt x="1" y="6"/>
                        <a:pt x="1" y="5"/>
                      </a:cubicBezTo>
                      <a:cubicBezTo>
                        <a:pt x="1" y="5"/>
                        <a:pt x="0" y="5"/>
                        <a:pt x="1" y="6"/>
                      </a:cubicBezTo>
                      <a:cubicBezTo>
                        <a:pt x="1" y="5"/>
                        <a:pt x="1" y="5"/>
                        <a:pt x="1" y="5"/>
                      </a:cubicBezTo>
                      <a:cubicBezTo>
                        <a:pt x="1" y="5"/>
                        <a:pt x="1" y="6"/>
                        <a:pt x="1" y="6"/>
                      </a:cubicBezTo>
                      <a:cubicBezTo>
                        <a:pt x="1" y="5"/>
                        <a:pt x="1" y="5"/>
                        <a:pt x="1" y="5"/>
                      </a:cubicBezTo>
                      <a:cubicBezTo>
                        <a:pt x="1" y="5"/>
                        <a:pt x="1" y="5"/>
                        <a:pt x="1" y="5"/>
                      </a:cubicBezTo>
                      <a:cubicBezTo>
                        <a:pt x="1" y="5"/>
                        <a:pt x="2" y="5"/>
                        <a:pt x="1" y="4"/>
                      </a:cubicBezTo>
                      <a:cubicBezTo>
                        <a:pt x="2" y="5"/>
                        <a:pt x="2" y="5"/>
                        <a:pt x="2" y="5"/>
                      </a:cubicBezTo>
                      <a:cubicBezTo>
                        <a:pt x="1" y="4"/>
                        <a:pt x="1" y="4"/>
                        <a:pt x="1" y="4"/>
                      </a:cubicBezTo>
                      <a:cubicBezTo>
                        <a:pt x="2" y="5"/>
                        <a:pt x="3" y="6"/>
                        <a:pt x="3" y="5"/>
                      </a:cubicBezTo>
                      <a:cubicBezTo>
                        <a:pt x="3" y="4"/>
                        <a:pt x="3" y="4"/>
                        <a:pt x="3" y="4"/>
                      </a:cubicBezTo>
                      <a:cubicBezTo>
                        <a:pt x="2" y="4"/>
                        <a:pt x="3" y="5"/>
                        <a:pt x="2" y="5"/>
                      </a:cubicBezTo>
                      <a:cubicBezTo>
                        <a:pt x="2" y="4"/>
                        <a:pt x="2" y="3"/>
                        <a:pt x="2" y="3"/>
                      </a:cubicBezTo>
                      <a:cubicBezTo>
                        <a:pt x="2" y="4"/>
                        <a:pt x="2" y="3"/>
                        <a:pt x="3" y="5"/>
                      </a:cubicBezTo>
                      <a:cubicBezTo>
                        <a:pt x="3" y="5"/>
                        <a:pt x="3" y="4"/>
                        <a:pt x="4" y="4"/>
                      </a:cubicBezTo>
                      <a:cubicBezTo>
                        <a:pt x="4" y="4"/>
                        <a:pt x="4" y="4"/>
                        <a:pt x="4" y="4"/>
                      </a:cubicBezTo>
                      <a:cubicBezTo>
                        <a:pt x="3" y="3"/>
                        <a:pt x="4" y="5"/>
                        <a:pt x="4" y="3"/>
                      </a:cubicBezTo>
                      <a:cubicBezTo>
                        <a:pt x="4" y="3"/>
                        <a:pt x="4" y="3"/>
                        <a:pt x="4" y="3"/>
                      </a:cubicBezTo>
                      <a:cubicBezTo>
                        <a:pt x="3" y="3"/>
                        <a:pt x="3" y="3"/>
                        <a:pt x="3" y="2"/>
                      </a:cubicBezTo>
                      <a:cubicBezTo>
                        <a:pt x="4" y="3"/>
                        <a:pt x="4" y="3"/>
                        <a:pt x="4" y="3"/>
                      </a:cubicBezTo>
                      <a:cubicBezTo>
                        <a:pt x="3" y="2"/>
                        <a:pt x="4" y="2"/>
                        <a:pt x="3" y="1"/>
                      </a:cubicBezTo>
                      <a:cubicBezTo>
                        <a:pt x="3" y="1"/>
                        <a:pt x="3" y="2"/>
                        <a:pt x="3" y="2"/>
                      </a:cubicBezTo>
                      <a:cubicBezTo>
                        <a:pt x="3" y="2"/>
                        <a:pt x="3" y="1"/>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2" name="Freeform 2212"/>
                <p:cNvSpPr>
                  <a:spLocks/>
                </p:cNvSpPr>
                <p:nvPr/>
              </p:nvSpPr>
              <p:spPr bwMode="auto">
                <a:xfrm>
                  <a:off x="303" y="3181"/>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3" name="Freeform 2213"/>
                <p:cNvSpPr>
                  <a:spLocks/>
                </p:cNvSpPr>
                <p:nvPr/>
              </p:nvSpPr>
              <p:spPr bwMode="auto">
                <a:xfrm>
                  <a:off x="310" y="3164"/>
                  <a:ext cx="7" cy="19"/>
                </a:xfrm>
                <a:custGeom>
                  <a:avLst/>
                  <a:gdLst>
                    <a:gd name="T0" fmla="*/ 1 w 3"/>
                    <a:gd name="T1" fmla="*/ 4 h 8"/>
                    <a:gd name="T2" fmla="*/ 2 w 3"/>
                    <a:gd name="T3" fmla="*/ 5 h 8"/>
                    <a:gd name="T4" fmla="*/ 1 w 3"/>
                    <a:gd name="T5" fmla="*/ 3 h 8"/>
                    <a:gd name="T6" fmla="*/ 1 w 3"/>
                    <a:gd name="T7" fmla="*/ 3 h 8"/>
                    <a:gd name="T8" fmla="*/ 2 w 3"/>
                    <a:gd name="T9" fmla="*/ 4 h 8"/>
                    <a:gd name="T10" fmla="*/ 2 w 3"/>
                    <a:gd name="T11" fmla="*/ 5 h 8"/>
                    <a:gd name="T12" fmla="*/ 2 w 3"/>
                    <a:gd name="T13" fmla="*/ 3 h 8"/>
                    <a:gd name="T14" fmla="*/ 1 w 3"/>
                    <a:gd name="T15" fmla="*/ 2 h 8"/>
                    <a:gd name="T16" fmla="*/ 2 w 3"/>
                    <a:gd name="T17" fmla="*/ 3 h 8"/>
                    <a:gd name="T18" fmla="*/ 3 w 3"/>
                    <a:gd name="T19" fmla="*/ 4 h 8"/>
                    <a:gd name="T20" fmla="*/ 1 w 3"/>
                    <a:gd name="T21" fmla="*/ 0 h 8"/>
                    <a:gd name="T22" fmla="*/ 1 w 3"/>
                    <a:gd name="T23" fmla="*/ 1 h 8"/>
                    <a:gd name="T24" fmla="*/ 2 w 3"/>
                    <a:gd name="T25" fmla="*/ 2 h 8"/>
                    <a:gd name="T26" fmla="*/ 2 w 3"/>
                    <a:gd name="T27" fmla="*/ 2 h 8"/>
                    <a:gd name="T28" fmla="*/ 1 w 3"/>
                    <a:gd name="T29" fmla="*/ 1 h 8"/>
                    <a:gd name="T30" fmla="*/ 0 w 3"/>
                    <a:gd name="T31" fmla="*/ 2 h 8"/>
                    <a:gd name="T32" fmla="*/ 0 w 3"/>
                    <a:gd name="T33" fmla="*/ 2 h 8"/>
                    <a:gd name="T34" fmla="*/ 0 w 3"/>
                    <a:gd name="T35" fmla="*/ 3 h 8"/>
                    <a:gd name="T36" fmla="*/ 1 w 3"/>
                    <a:gd name="T37" fmla="*/ 5 h 8"/>
                    <a:gd name="T38" fmla="*/ 0 w 3"/>
                    <a:gd name="T39" fmla="*/ 4 h 8"/>
                    <a:gd name="T40" fmla="*/ 1 w 3"/>
                    <a:gd name="T41" fmla="*/ 6 h 8"/>
                    <a:gd name="T42" fmla="*/ 1 w 3"/>
                    <a:gd name="T43" fmla="*/ 7 h 8"/>
                    <a:gd name="T44" fmla="*/ 2 w 3"/>
                    <a:gd name="T45" fmla="*/ 6 h 8"/>
                    <a:gd name="T46" fmla="*/ 1 w 3"/>
                    <a:gd name="T4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8">
                      <a:moveTo>
                        <a:pt x="1" y="4"/>
                      </a:moveTo>
                      <a:cubicBezTo>
                        <a:pt x="1" y="4"/>
                        <a:pt x="1" y="5"/>
                        <a:pt x="2" y="5"/>
                      </a:cubicBezTo>
                      <a:cubicBezTo>
                        <a:pt x="2" y="5"/>
                        <a:pt x="1" y="4"/>
                        <a:pt x="1" y="3"/>
                      </a:cubicBezTo>
                      <a:cubicBezTo>
                        <a:pt x="1" y="4"/>
                        <a:pt x="1" y="3"/>
                        <a:pt x="1" y="3"/>
                      </a:cubicBezTo>
                      <a:cubicBezTo>
                        <a:pt x="1" y="3"/>
                        <a:pt x="2" y="4"/>
                        <a:pt x="2" y="4"/>
                      </a:cubicBezTo>
                      <a:cubicBezTo>
                        <a:pt x="2" y="4"/>
                        <a:pt x="2" y="5"/>
                        <a:pt x="2" y="5"/>
                      </a:cubicBezTo>
                      <a:cubicBezTo>
                        <a:pt x="2" y="4"/>
                        <a:pt x="2" y="4"/>
                        <a:pt x="2" y="3"/>
                      </a:cubicBezTo>
                      <a:cubicBezTo>
                        <a:pt x="1" y="3"/>
                        <a:pt x="1" y="2"/>
                        <a:pt x="1" y="2"/>
                      </a:cubicBezTo>
                      <a:cubicBezTo>
                        <a:pt x="2" y="3"/>
                        <a:pt x="2" y="3"/>
                        <a:pt x="2" y="3"/>
                      </a:cubicBezTo>
                      <a:cubicBezTo>
                        <a:pt x="2" y="4"/>
                        <a:pt x="2" y="3"/>
                        <a:pt x="3" y="4"/>
                      </a:cubicBezTo>
                      <a:cubicBezTo>
                        <a:pt x="2" y="3"/>
                        <a:pt x="3" y="2"/>
                        <a:pt x="1" y="0"/>
                      </a:cubicBezTo>
                      <a:cubicBezTo>
                        <a:pt x="1" y="0"/>
                        <a:pt x="1" y="1"/>
                        <a:pt x="1" y="1"/>
                      </a:cubicBezTo>
                      <a:cubicBezTo>
                        <a:pt x="2" y="1"/>
                        <a:pt x="2" y="2"/>
                        <a:pt x="2" y="2"/>
                      </a:cubicBezTo>
                      <a:cubicBezTo>
                        <a:pt x="2" y="2"/>
                        <a:pt x="2" y="3"/>
                        <a:pt x="2" y="2"/>
                      </a:cubicBezTo>
                      <a:cubicBezTo>
                        <a:pt x="1" y="1"/>
                        <a:pt x="1" y="1"/>
                        <a:pt x="1" y="1"/>
                      </a:cubicBezTo>
                      <a:cubicBezTo>
                        <a:pt x="0" y="1"/>
                        <a:pt x="0" y="2"/>
                        <a:pt x="0" y="2"/>
                      </a:cubicBezTo>
                      <a:cubicBezTo>
                        <a:pt x="0" y="2"/>
                        <a:pt x="0" y="2"/>
                        <a:pt x="0" y="2"/>
                      </a:cubicBezTo>
                      <a:cubicBezTo>
                        <a:pt x="0" y="3"/>
                        <a:pt x="0" y="3"/>
                        <a:pt x="0" y="3"/>
                      </a:cubicBezTo>
                      <a:cubicBezTo>
                        <a:pt x="1" y="5"/>
                        <a:pt x="1" y="5"/>
                        <a:pt x="1" y="5"/>
                      </a:cubicBezTo>
                      <a:cubicBezTo>
                        <a:pt x="1" y="4"/>
                        <a:pt x="1" y="5"/>
                        <a:pt x="0" y="4"/>
                      </a:cubicBezTo>
                      <a:cubicBezTo>
                        <a:pt x="1" y="5"/>
                        <a:pt x="1" y="5"/>
                        <a:pt x="1" y="6"/>
                      </a:cubicBezTo>
                      <a:cubicBezTo>
                        <a:pt x="1" y="6"/>
                        <a:pt x="1" y="5"/>
                        <a:pt x="1" y="7"/>
                      </a:cubicBezTo>
                      <a:cubicBezTo>
                        <a:pt x="2" y="8"/>
                        <a:pt x="1" y="5"/>
                        <a:pt x="2" y="6"/>
                      </a:cubicBezTo>
                      <a:lnTo>
                        <a:pt x="1" y="4"/>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4" name="Rectangle 2214"/>
                <p:cNvSpPr>
                  <a:spLocks noChangeArrowheads="1"/>
                </p:cNvSpPr>
                <p:nvPr/>
              </p:nvSpPr>
              <p:spPr bwMode="auto">
                <a:xfrm>
                  <a:off x="310" y="3176"/>
                  <a:ext cx="2"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5" name="Freeform 2215"/>
                <p:cNvSpPr>
                  <a:spLocks/>
                </p:cNvSpPr>
                <p:nvPr/>
              </p:nvSpPr>
              <p:spPr bwMode="auto">
                <a:xfrm>
                  <a:off x="308" y="3169"/>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6" name="Freeform 2216"/>
                <p:cNvSpPr>
                  <a:spLocks/>
                </p:cNvSpPr>
                <p:nvPr/>
              </p:nvSpPr>
              <p:spPr bwMode="auto">
                <a:xfrm>
                  <a:off x="317" y="3171"/>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7" name="Freeform 2217"/>
                <p:cNvSpPr>
                  <a:spLocks/>
                </p:cNvSpPr>
                <p:nvPr/>
              </p:nvSpPr>
              <p:spPr bwMode="auto">
                <a:xfrm>
                  <a:off x="312" y="3164"/>
                  <a:ext cx="5" cy="7"/>
                </a:xfrm>
                <a:custGeom>
                  <a:avLst/>
                  <a:gdLst>
                    <a:gd name="T0" fmla="*/ 1 w 2"/>
                    <a:gd name="T1" fmla="*/ 0 h 3"/>
                    <a:gd name="T2" fmla="*/ 0 w 2"/>
                    <a:gd name="T3" fmla="*/ 0 h 3"/>
                    <a:gd name="T4" fmla="*/ 2 w 2"/>
                    <a:gd name="T5" fmla="*/ 3 h 3"/>
                    <a:gd name="T6" fmla="*/ 1 w 2"/>
                    <a:gd name="T7" fmla="*/ 1 h 3"/>
                    <a:gd name="T8" fmla="*/ 1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1" y="1"/>
                        <a:pt x="0" y="0"/>
                      </a:cubicBezTo>
                      <a:cubicBezTo>
                        <a:pt x="1" y="1"/>
                        <a:pt x="1" y="2"/>
                        <a:pt x="2" y="3"/>
                      </a:cubicBezTo>
                      <a:cubicBezTo>
                        <a:pt x="2" y="3"/>
                        <a:pt x="1" y="1"/>
                        <a:pt x="1" y="1"/>
                      </a:cubicBezTo>
                      <a:cubicBezTo>
                        <a:pt x="2" y="1"/>
                        <a:pt x="1" y="0"/>
                        <a:pt x="1" y="1"/>
                      </a:cubicBezTo>
                      <a:lnTo>
                        <a:pt x="1"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8" name="Freeform 2218"/>
                <p:cNvSpPr>
                  <a:spLocks/>
                </p:cNvSpPr>
                <p:nvPr/>
              </p:nvSpPr>
              <p:spPr bwMode="auto">
                <a:xfrm>
                  <a:off x="315" y="3150"/>
                  <a:ext cx="16" cy="23"/>
                </a:xfrm>
                <a:custGeom>
                  <a:avLst/>
                  <a:gdLst>
                    <a:gd name="T0" fmla="*/ 3 w 7"/>
                    <a:gd name="T1" fmla="*/ 7 h 10"/>
                    <a:gd name="T2" fmla="*/ 3 w 7"/>
                    <a:gd name="T3" fmla="*/ 7 h 10"/>
                    <a:gd name="T4" fmla="*/ 3 w 7"/>
                    <a:gd name="T5" fmla="*/ 8 h 10"/>
                    <a:gd name="T6" fmla="*/ 4 w 7"/>
                    <a:gd name="T7" fmla="*/ 8 h 10"/>
                    <a:gd name="T8" fmla="*/ 4 w 7"/>
                    <a:gd name="T9" fmla="*/ 7 h 10"/>
                    <a:gd name="T10" fmla="*/ 4 w 7"/>
                    <a:gd name="T11" fmla="*/ 6 h 10"/>
                    <a:gd name="T12" fmla="*/ 3 w 7"/>
                    <a:gd name="T13" fmla="*/ 5 h 10"/>
                    <a:gd name="T14" fmla="*/ 5 w 7"/>
                    <a:gd name="T15" fmla="*/ 6 h 10"/>
                    <a:gd name="T16" fmla="*/ 3 w 7"/>
                    <a:gd name="T17" fmla="*/ 5 h 10"/>
                    <a:gd name="T18" fmla="*/ 4 w 7"/>
                    <a:gd name="T19" fmla="*/ 5 h 10"/>
                    <a:gd name="T20" fmla="*/ 4 w 7"/>
                    <a:gd name="T21" fmla="*/ 5 h 10"/>
                    <a:gd name="T22" fmla="*/ 4 w 7"/>
                    <a:gd name="T23" fmla="*/ 4 h 10"/>
                    <a:gd name="T24" fmla="*/ 5 w 7"/>
                    <a:gd name="T25" fmla="*/ 5 h 10"/>
                    <a:gd name="T26" fmla="*/ 6 w 7"/>
                    <a:gd name="T27" fmla="*/ 4 h 10"/>
                    <a:gd name="T28" fmla="*/ 6 w 7"/>
                    <a:gd name="T29" fmla="*/ 4 h 10"/>
                    <a:gd name="T30" fmla="*/ 6 w 7"/>
                    <a:gd name="T31" fmla="*/ 3 h 10"/>
                    <a:gd name="T32" fmla="*/ 6 w 7"/>
                    <a:gd name="T33" fmla="*/ 3 h 10"/>
                    <a:gd name="T34" fmla="*/ 4 w 7"/>
                    <a:gd name="T35" fmla="*/ 2 h 10"/>
                    <a:gd name="T36" fmla="*/ 4 w 7"/>
                    <a:gd name="T37" fmla="*/ 2 h 10"/>
                    <a:gd name="T38" fmla="*/ 6 w 7"/>
                    <a:gd name="T39" fmla="*/ 2 h 10"/>
                    <a:gd name="T40" fmla="*/ 5 w 7"/>
                    <a:gd name="T41" fmla="*/ 2 h 10"/>
                    <a:gd name="T42" fmla="*/ 7 w 7"/>
                    <a:gd name="T43" fmla="*/ 1 h 10"/>
                    <a:gd name="T44" fmla="*/ 5 w 7"/>
                    <a:gd name="T45" fmla="*/ 1 h 10"/>
                    <a:gd name="T46" fmla="*/ 4 w 7"/>
                    <a:gd name="T47" fmla="*/ 1 h 10"/>
                    <a:gd name="T48" fmla="*/ 3 w 7"/>
                    <a:gd name="T49" fmla="*/ 1 h 10"/>
                    <a:gd name="T50" fmla="*/ 3 w 7"/>
                    <a:gd name="T51" fmla="*/ 2 h 10"/>
                    <a:gd name="T52" fmla="*/ 4 w 7"/>
                    <a:gd name="T53" fmla="*/ 3 h 10"/>
                    <a:gd name="T54" fmla="*/ 3 w 7"/>
                    <a:gd name="T55" fmla="*/ 3 h 10"/>
                    <a:gd name="T56" fmla="*/ 4 w 7"/>
                    <a:gd name="T57" fmla="*/ 3 h 10"/>
                    <a:gd name="T58" fmla="*/ 3 w 7"/>
                    <a:gd name="T59" fmla="*/ 3 h 10"/>
                    <a:gd name="T60" fmla="*/ 4 w 7"/>
                    <a:gd name="T61" fmla="*/ 3 h 10"/>
                    <a:gd name="T62" fmla="*/ 2 w 7"/>
                    <a:gd name="T63" fmla="*/ 3 h 10"/>
                    <a:gd name="T64" fmla="*/ 1 w 7"/>
                    <a:gd name="T65" fmla="*/ 5 h 10"/>
                    <a:gd name="T66" fmla="*/ 2 w 7"/>
                    <a:gd name="T67" fmla="*/ 6 h 10"/>
                    <a:gd name="T68" fmla="*/ 2 w 7"/>
                    <a:gd name="T69" fmla="*/ 7 h 10"/>
                    <a:gd name="T70" fmla="*/ 2 w 7"/>
                    <a:gd name="T71" fmla="*/ 8 h 10"/>
                    <a:gd name="T72" fmla="*/ 1 w 7"/>
                    <a:gd name="T73" fmla="*/ 6 h 10"/>
                    <a:gd name="T74" fmla="*/ 1 w 7"/>
                    <a:gd name="T75" fmla="*/ 6 h 10"/>
                    <a:gd name="T76" fmla="*/ 1 w 7"/>
                    <a:gd name="T77" fmla="*/ 7 h 10"/>
                    <a:gd name="T78" fmla="*/ 0 w 7"/>
                    <a:gd name="T79" fmla="*/ 7 h 10"/>
                    <a:gd name="T80" fmla="*/ 3 w 7"/>
                    <a:gd name="T81" fmla="*/ 9 h 10"/>
                    <a:gd name="T82" fmla="*/ 4 w 7"/>
                    <a:gd name="T83" fmla="*/ 9 h 10"/>
                    <a:gd name="T84" fmla="*/ 3 w 7"/>
                    <a:gd name="T85"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10">
                      <a:moveTo>
                        <a:pt x="3" y="7"/>
                      </a:moveTo>
                      <a:cubicBezTo>
                        <a:pt x="3" y="7"/>
                        <a:pt x="3" y="7"/>
                        <a:pt x="3" y="7"/>
                      </a:cubicBezTo>
                      <a:cubicBezTo>
                        <a:pt x="3" y="7"/>
                        <a:pt x="4" y="8"/>
                        <a:pt x="3" y="8"/>
                      </a:cubicBezTo>
                      <a:cubicBezTo>
                        <a:pt x="4" y="8"/>
                        <a:pt x="3" y="7"/>
                        <a:pt x="4" y="8"/>
                      </a:cubicBezTo>
                      <a:cubicBezTo>
                        <a:pt x="4" y="7"/>
                        <a:pt x="4" y="7"/>
                        <a:pt x="4" y="7"/>
                      </a:cubicBezTo>
                      <a:cubicBezTo>
                        <a:pt x="4" y="7"/>
                        <a:pt x="3" y="6"/>
                        <a:pt x="4" y="6"/>
                      </a:cubicBezTo>
                      <a:cubicBezTo>
                        <a:pt x="4" y="6"/>
                        <a:pt x="4" y="6"/>
                        <a:pt x="3" y="5"/>
                      </a:cubicBezTo>
                      <a:cubicBezTo>
                        <a:pt x="4" y="6"/>
                        <a:pt x="4" y="6"/>
                        <a:pt x="5" y="6"/>
                      </a:cubicBezTo>
                      <a:cubicBezTo>
                        <a:pt x="5" y="6"/>
                        <a:pt x="3" y="5"/>
                        <a:pt x="3" y="5"/>
                      </a:cubicBezTo>
                      <a:cubicBezTo>
                        <a:pt x="4" y="5"/>
                        <a:pt x="3" y="4"/>
                        <a:pt x="4" y="5"/>
                      </a:cubicBezTo>
                      <a:cubicBezTo>
                        <a:pt x="4" y="5"/>
                        <a:pt x="4" y="5"/>
                        <a:pt x="4" y="5"/>
                      </a:cubicBezTo>
                      <a:cubicBezTo>
                        <a:pt x="5" y="5"/>
                        <a:pt x="4" y="4"/>
                        <a:pt x="4" y="4"/>
                      </a:cubicBezTo>
                      <a:cubicBezTo>
                        <a:pt x="5" y="5"/>
                        <a:pt x="5" y="5"/>
                        <a:pt x="5" y="5"/>
                      </a:cubicBezTo>
                      <a:cubicBezTo>
                        <a:pt x="5" y="5"/>
                        <a:pt x="5" y="4"/>
                        <a:pt x="6" y="4"/>
                      </a:cubicBezTo>
                      <a:cubicBezTo>
                        <a:pt x="6" y="4"/>
                        <a:pt x="6" y="4"/>
                        <a:pt x="6" y="4"/>
                      </a:cubicBezTo>
                      <a:cubicBezTo>
                        <a:pt x="5" y="4"/>
                        <a:pt x="6" y="3"/>
                        <a:pt x="6" y="3"/>
                      </a:cubicBezTo>
                      <a:cubicBezTo>
                        <a:pt x="6" y="3"/>
                        <a:pt x="6" y="3"/>
                        <a:pt x="6" y="3"/>
                      </a:cubicBezTo>
                      <a:cubicBezTo>
                        <a:pt x="5" y="2"/>
                        <a:pt x="6" y="3"/>
                        <a:pt x="4" y="2"/>
                      </a:cubicBezTo>
                      <a:cubicBezTo>
                        <a:pt x="6" y="3"/>
                        <a:pt x="3" y="2"/>
                        <a:pt x="4" y="2"/>
                      </a:cubicBezTo>
                      <a:cubicBezTo>
                        <a:pt x="5" y="2"/>
                        <a:pt x="5" y="2"/>
                        <a:pt x="6" y="2"/>
                      </a:cubicBezTo>
                      <a:cubicBezTo>
                        <a:pt x="5" y="2"/>
                        <a:pt x="5" y="2"/>
                        <a:pt x="5" y="2"/>
                      </a:cubicBezTo>
                      <a:cubicBezTo>
                        <a:pt x="6" y="2"/>
                        <a:pt x="5" y="1"/>
                        <a:pt x="7" y="1"/>
                      </a:cubicBezTo>
                      <a:cubicBezTo>
                        <a:pt x="5" y="1"/>
                        <a:pt x="5" y="1"/>
                        <a:pt x="5" y="1"/>
                      </a:cubicBezTo>
                      <a:cubicBezTo>
                        <a:pt x="5" y="1"/>
                        <a:pt x="6" y="0"/>
                        <a:pt x="4" y="1"/>
                      </a:cubicBezTo>
                      <a:cubicBezTo>
                        <a:pt x="6" y="0"/>
                        <a:pt x="3" y="1"/>
                        <a:pt x="3" y="1"/>
                      </a:cubicBezTo>
                      <a:cubicBezTo>
                        <a:pt x="3" y="1"/>
                        <a:pt x="3" y="2"/>
                        <a:pt x="3" y="2"/>
                      </a:cubicBezTo>
                      <a:cubicBezTo>
                        <a:pt x="4" y="3"/>
                        <a:pt x="3" y="3"/>
                        <a:pt x="4" y="3"/>
                      </a:cubicBezTo>
                      <a:cubicBezTo>
                        <a:pt x="3" y="3"/>
                        <a:pt x="3" y="3"/>
                        <a:pt x="3" y="3"/>
                      </a:cubicBezTo>
                      <a:cubicBezTo>
                        <a:pt x="3" y="3"/>
                        <a:pt x="3" y="3"/>
                        <a:pt x="4" y="3"/>
                      </a:cubicBezTo>
                      <a:cubicBezTo>
                        <a:pt x="4" y="3"/>
                        <a:pt x="3" y="3"/>
                        <a:pt x="3" y="3"/>
                      </a:cubicBezTo>
                      <a:cubicBezTo>
                        <a:pt x="3" y="3"/>
                        <a:pt x="3" y="3"/>
                        <a:pt x="4" y="3"/>
                      </a:cubicBezTo>
                      <a:cubicBezTo>
                        <a:pt x="2" y="3"/>
                        <a:pt x="2" y="3"/>
                        <a:pt x="2" y="3"/>
                      </a:cubicBezTo>
                      <a:cubicBezTo>
                        <a:pt x="3" y="4"/>
                        <a:pt x="3" y="5"/>
                        <a:pt x="1" y="5"/>
                      </a:cubicBezTo>
                      <a:cubicBezTo>
                        <a:pt x="2" y="6"/>
                        <a:pt x="2" y="6"/>
                        <a:pt x="2" y="6"/>
                      </a:cubicBezTo>
                      <a:cubicBezTo>
                        <a:pt x="2" y="6"/>
                        <a:pt x="4" y="8"/>
                        <a:pt x="2" y="7"/>
                      </a:cubicBezTo>
                      <a:cubicBezTo>
                        <a:pt x="2" y="8"/>
                        <a:pt x="2" y="8"/>
                        <a:pt x="2" y="8"/>
                      </a:cubicBezTo>
                      <a:cubicBezTo>
                        <a:pt x="2" y="7"/>
                        <a:pt x="1" y="7"/>
                        <a:pt x="1" y="6"/>
                      </a:cubicBezTo>
                      <a:cubicBezTo>
                        <a:pt x="1" y="6"/>
                        <a:pt x="0" y="6"/>
                        <a:pt x="1" y="6"/>
                      </a:cubicBezTo>
                      <a:cubicBezTo>
                        <a:pt x="1" y="7"/>
                        <a:pt x="1" y="7"/>
                        <a:pt x="1" y="7"/>
                      </a:cubicBezTo>
                      <a:cubicBezTo>
                        <a:pt x="2" y="7"/>
                        <a:pt x="1" y="7"/>
                        <a:pt x="0" y="7"/>
                      </a:cubicBezTo>
                      <a:cubicBezTo>
                        <a:pt x="1" y="8"/>
                        <a:pt x="2" y="8"/>
                        <a:pt x="3" y="9"/>
                      </a:cubicBezTo>
                      <a:cubicBezTo>
                        <a:pt x="2" y="7"/>
                        <a:pt x="4" y="10"/>
                        <a:pt x="4" y="9"/>
                      </a:cubicBezTo>
                      <a:cubicBezTo>
                        <a:pt x="4" y="8"/>
                        <a:pt x="3" y="8"/>
                        <a:pt x="3" y="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19" name="Freeform 2219"/>
                <p:cNvSpPr>
                  <a:spLocks/>
                </p:cNvSpPr>
                <p:nvPr/>
              </p:nvSpPr>
              <p:spPr bwMode="auto">
                <a:xfrm>
                  <a:off x="315" y="3164"/>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0" name="Freeform 2220"/>
                <p:cNvSpPr>
                  <a:spLocks/>
                </p:cNvSpPr>
                <p:nvPr/>
              </p:nvSpPr>
              <p:spPr bwMode="auto">
                <a:xfrm>
                  <a:off x="324" y="31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1" name="Rectangle 2221"/>
                <p:cNvSpPr>
                  <a:spLocks noChangeArrowheads="1"/>
                </p:cNvSpPr>
                <p:nvPr/>
              </p:nvSpPr>
              <p:spPr bwMode="auto">
                <a:xfrm>
                  <a:off x="315" y="3166"/>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2" name="Freeform 2222"/>
                <p:cNvSpPr>
                  <a:spLocks/>
                </p:cNvSpPr>
                <p:nvPr/>
              </p:nvSpPr>
              <p:spPr bwMode="auto">
                <a:xfrm>
                  <a:off x="319" y="3169"/>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3" name="Freeform 2223"/>
                <p:cNvSpPr>
                  <a:spLocks/>
                </p:cNvSpPr>
                <p:nvPr/>
              </p:nvSpPr>
              <p:spPr bwMode="auto">
                <a:xfrm>
                  <a:off x="327" y="3154"/>
                  <a:ext cx="0" cy="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4" name="Freeform 2224"/>
                <p:cNvSpPr>
                  <a:spLocks/>
                </p:cNvSpPr>
                <p:nvPr/>
              </p:nvSpPr>
              <p:spPr bwMode="auto">
                <a:xfrm>
                  <a:off x="336" y="31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5" name="Freeform 2225"/>
                <p:cNvSpPr>
                  <a:spLocks/>
                </p:cNvSpPr>
                <p:nvPr/>
              </p:nvSpPr>
              <p:spPr bwMode="auto">
                <a:xfrm>
                  <a:off x="324" y="3140"/>
                  <a:ext cx="34" cy="19"/>
                </a:xfrm>
                <a:custGeom>
                  <a:avLst/>
                  <a:gdLst>
                    <a:gd name="T0" fmla="*/ 14 w 14"/>
                    <a:gd name="T1" fmla="*/ 3 h 8"/>
                    <a:gd name="T2" fmla="*/ 13 w 14"/>
                    <a:gd name="T3" fmla="*/ 2 h 8"/>
                    <a:gd name="T4" fmla="*/ 12 w 14"/>
                    <a:gd name="T5" fmla="*/ 1 h 8"/>
                    <a:gd name="T6" fmla="*/ 12 w 14"/>
                    <a:gd name="T7" fmla="*/ 2 h 8"/>
                    <a:gd name="T8" fmla="*/ 11 w 14"/>
                    <a:gd name="T9" fmla="*/ 3 h 8"/>
                    <a:gd name="T10" fmla="*/ 10 w 14"/>
                    <a:gd name="T11" fmla="*/ 3 h 8"/>
                    <a:gd name="T12" fmla="*/ 9 w 14"/>
                    <a:gd name="T13" fmla="*/ 4 h 8"/>
                    <a:gd name="T14" fmla="*/ 9 w 14"/>
                    <a:gd name="T15" fmla="*/ 4 h 8"/>
                    <a:gd name="T16" fmla="*/ 8 w 14"/>
                    <a:gd name="T17" fmla="*/ 4 h 8"/>
                    <a:gd name="T18" fmla="*/ 8 w 14"/>
                    <a:gd name="T19" fmla="*/ 6 h 8"/>
                    <a:gd name="T20" fmla="*/ 7 w 14"/>
                    <a:gd name="T21" fmla="*/ 6 h 8"/>
                    <a:gd name="T22" fmla="*/ 6 w 14"/>
                    <a:gd name="T23" fmla="*/ 5 h 8"/>
                    <a:gd name="T24" fmla="*/ 6 w 14"/>
                    <a:gd name="T25" fmla="*/ 5 h 8"/>
                    <a:gd name="T26" fmla="*/ 5 w 14"/>
                    <a:gd name="T27" fmla="*/ 4 h 8"/>
                    <a:gd name="T28" fmla="*/ 4 w 14"/>
                    <a:gd name="T29" fmla="*/ 5 h 8"/>
                    <a:gd name="T30" fmla="*/ 3 w 14"/>
                    <a:gd name="T31" fmla="*/ 6 h 8"/>
                    <a:gd name="T32" fmla="*/ 3 w 14"/>
                    <a:gd name="T33" fmla="*/ 5 h 8"/>
                    <a:gd name="T34" fmla="*/ 3 w 14"/>
                    <a:gd name="T35" fmla="*/ 5 h 8"/>
                    <a:gd name="T36" fmla="*/ 1 w 14"/>
                    <a:gd name="T37" fmla="*/ 4 h 8"/>
                    <a:gd name="T38" fmla="*/ 2 w 14"/>
                    <a:gd name="T39" fmla="*/ 5 h 8"/>
                    <a:gd name="T40" fmla="*/ 2 w 14"/>
                    <a:gd name="T41" fmla="*/ 4 h 8"/>
                    <a:gd name="T42" fmla="*/ 2 w 14"/>
                    <a:gd name="T43" fmla="*/ 7 h 8"/>
                    <a:gd name="T44" fmla="*/ 2 w 14"/>
                    <a:gd name="T45" fmla="*/ 7 h 8"/>
                    <a:gd name="T46" fmla="*/ 3 w 14"/>
                    <a:gd name="T47" fmla="*/ 7 h 8"/>
                    <a:gd name="T48" fmla="*/ 3 w 14"/>
                    <a:gd name="T49" fmla="*/ 8 h 8"/>
                    <a:gd name="T50" fmla="*/ 4 w 14"/>
                    <a:gd name="T51" fmla="*/ 8 h 8"/>
                    <a:gd name="T52" fmla="*/ 5 w 14"/>
                    <a:gd name="T53" fmla="*/ 7 h 8"/>
                    <a:gd name="T54" fmla="*/ 5 w 14"/>
                    <a:gd name="T55" fmla="*/ 8 h 8"/>
                    <a:gd name="T56" fmla="*/ 5 w 14"/>
                    <a:gd name="T57" fmla="*/ 8 h 8"/>
                    <a:gd name="T58" fmla="*/ 6 w 14"/>
                    <a:gd name="T59" fmla="*/ 7 h 8"/>
                    <a:gd name="T60" fmla="*/ 7 w 14"/>
                    <a:gd name="T61" fmla="*/ 7 h 8"/>
                    <a:gd name="T62" fmla="*/ 7 w 14"/>
                    <a:gd name="T63" fmla="*/ 8 h 8"/>
                    <a:gd name="T64" fmla="*/ 8 w 14"/>
                    <a:gd name="T65" fmla="*/ 8 h 8"/>
                    <a:gd name="T66" fmla="*/ 8 w 14"/>
                    <a:gd name="T67" fmla="*/ 7 h 8"/>
                    <a:gd name="T68" fmla="*/ 9 w 14"/>
                    <a:gd name="T69" fmla="*/ 6 h 8"/>
                    <a:gd name="T70" fmla="*/ 10 w 14"/>
                    <a:gd name="T71" fmla="*/ 5 h 8"/>
                    <a:gd name="T72" fmla="*/ 11 w 14"/>
                    <a:gd name="T73" fmla="*/ 5 h 8"/>
                    <a:gd name="T74" fmla="*/ 12 w 14"/>
                    <a:gd name="T75" fmla="*/ 5 h 8"/>
                    <a:gd name="T76" fmla="*/ 11 w 14"/>
                    <a:gd name="T77" fmla="*/ 3 h 8"/>
                    <a:gd name="T78" fmla="*/ 12 w 14"/>
                    <a:gd name="T7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8">
                      <a:moveTo>
                        <a:pt x="14" y="5"/>
                      </a:moveTo>
                      <a:cubicBezTo>
                        <a:pt x="14" y="5"/>
                        <a:pt x="14" y="4"/>
                        <a:pt x="14" y="3"/>
                      </a:cubicBezTo>
                      <a:cubicBezTo>
                        <a:pt x="14" y="4"/>
                        <a:pt x="14" y="4"/>
                        <a:pt x="14" y="4"/>
                      </a:cubicBezTo>
                      <a:cubicBezTo>
                        <a:pt x="14" y="3"/>
                        <a:pt x="13" y="2"/>
                        <a:pt x="13" y="2"/>
                      </a:cubicBezTo>
                      <a:cubicBezTo>
                        <a:pt x="13" y="2"/>
                        <a:pt x="13" y="2"/>
                        <a:pt x="13" y="2"/>
                      </a:cubicBezTo>
                      <a:cubicBezTo>
                        <a:pt x="13" y="3"/>
                        <a:pt x="12" y="1"/>
                        <a:pt x="12" y="1"/>
                      </a:cubicBezTo>
                      <a:cubicBezTo>
                        <a:pt x="12" y="2"/>
                        <a:pt x="13" y="4"/>
                        <a:pt x="13" y="3"/>
                      </a:cubicBezTo>
                      <a:cubicBezTo>
                        <a:pt x="12" y="3"/>
                        <a:pt x="12" y="3"/>
                        <a:pt x="12" y="2"/>
                      </a:cubicBezTo>
                      <a:cubicBezTo>
                        <a:pt x="12" y="2"/>
                        <a:pt x="12" y="4"/>
                        <a:pt x="12" y="4"/>
                      </a:cubicBezTo>
                      <a:cubicBezTo>
                        <a:pt x="11" y="0"/>
                        <a:pt x="12" y="5"/>
                        <a:pt x="11" y="3"/>
                      </a:cubicBezTo>
                      <a:cubicBezTo>
                        <a:pt x="11" y="3"/>
                        <a:pt x="10" y="3"/>
                        <a:pt x="10" y="4"/>
                      </a:cubicBezTo>
                      <a:cubicBezTo>
                        <a:pt x="10" y="3"/>
                        <a:pt x="10" y="4"/>
                        <a:pt x="10" y="3"/>
                      </a:cubicBezTo>
                      <a:cubicBezTo>
                        <a:pt x="10" y="5"/>
                        <a:pt x="9" y="2"/>
                        <a:pt x="9" y="5"/>
                      </a:cubicBezTo>
                      <a:cubicBezTo>
                        <a:pt x="9" y="4"/>
                        <a:pt x="9" y="5"/>
                        <a:pt x="9" y="4"/>
                      </a:cubicBezTo>
                      <a:cubicBezTo>
                        <a:pt x="9" y="4"/>
                        <a:pt x="9" y="4"/>
                        <a:pt x="9" y="4"/>
                      </a:cubicBezTo>
                      <a:cubicBezTo>
                        <a:pt x="9" y="3"/>
                        <a:pt x="9" y="5"/>
                        <a:pt x="9" y="4"/>
                      </a:cubicBezTo>
                      <a:cubicBezTo>
                        <a:pt x="8" y="4"/>
                        <a:pt x="9" y="5"/>
                        <a:pt x="9" y="6"/>
                      </a:cubicBezTo>
                      <a:cubicBezTo>
                        <a:pt x="8" y="5"/>
                        <a:pt x="8" y="5"/>
                        <a:pt x="8" y="4"/>
                      </a:cubicBezTo>
                      <a:cubicBezTo>
                        <a:pt x="8" y="5"/>
                        <a:pt x="8" y="5"/>
                        <a:pt x="8" y="5"/>
                      </a:cubicBezTo>
                      <a:cubicBezTo>
                        <a:pt x="8" y="5"/>
                        <a:pt x="8" y="6"/>
                        <a:pt x="8" y="6"/>
                      </a:cubicBezTo>
                      <a:cubicBezTo>
                        <a:pt x="7" y="6"/>
                        <a:pt x="7" y="7"/>
                        <a:pt x="7" y="8"/>
                      </a:cubicBezTo>
                      <a:cubicBezTo>
                        <a:pt x="7" y="6"/>
                        <a:pt x="7" y="8"/>
                        <a:pt x="7" y="6"/>
                      </a:cubicBezTo>
                      <a:cubicBezTo>
                        <a:pt x="7" y="5"/>
                        <a:pt x="7" y="6"/>
                        <a:pt x="8" y="4"/>
                      </a:cubicBezTo>
                      <a:cubicBezTo>
                        <a:pt x="7" y="4"/>
                        <a:pt x="7" y="4"/>
                        <a:pt x="6" y="5"/>
                      </a:cubicBezTo>
                      <a:cubicBezTo>
                        <a:pt x="6" y="5"/>
                        <a:pt x="7" y="4"/>
                        <a:pt x="6" y="4"/>
                      </a:cubicBezTo>
                      <a:cubicBezTo>
                        <a:pt x="6" y="3"/>
                        <a:pt x="6" y="6"/>
                        <a:pt x="6" y="5"/>
                      </a:cubicBezTo>
                      <a:cubicBezTo>
                        <a:pt x="6" y="4"/>
                        <a:pt x="6" y="4"/>
                        <a:pt x="6" y="4"/>
                      </a:cubicBezTo>
                      <a:cubicBezTo>
                        <a:pt x="5" y="5"/>
                        <a:pt x="5" y="4"/>
                        <a:pt x="5" y="4"/>
                      </a:cubicBezTo>
                      <a:cubicBezTo>
                        <a:pt x="5" y="5"/>
                        <a:pt x="5" y="5"/>
                        <a:pt x="5" y="5"/>
                      </a:cubicBezTo>
                      <a:cubicBezTo>
                        <a:pt x="5" y="3"/>
                        <a:pt x="4" y="6"/>
                        <a:pt x="4" y="5"/>
                      </a:cubicBezTo>
                      <a:cubicBezTo>
                        <a:pt x="4" y="6"/>
                        <a:pt x="3" y="7"/>
                        <a:pt x="3" y="7"/>
                      </a:cubicBezTo>
                      <a:cubicBezTo>
                        <a:pt x="3" y="6"/>
                        <a:pt x="3" y="6"/>
                        <a:pt x="3" y="6"/>
                      </a:cubicBezTo>
                      <a:cubicBezTo>
                        <a:pt x="3" y="7"/>
                        <a:pt x="4" y="4"/>
                        <a:pt x="4" y="4"/>
                      </a:cubicBezTo>
                      <a:cubicBezTo>
                        <a:pt x="4" y="4"/>
                        <a:pt x="3" y="4"/>
                        <a:pt x="3" y="5"/>
                      </a:cubicBezTo>
                      <a:cubicBezTo>
                        <a:pt x="3" y="4"/>
                        <a:pt x="3" y="4"/>
                        <a:pt x="3" y="4"/>
                      </a:cubicBezTo>
                      <a:cubicBezTo>
                        <a:pt x="3" y="3"/>
                        <a:pt x="3" y="6"/>
                        <a:pt x="3" y="5"/>
                      </a:cubicBezTo>
                      <a:cubicBezTo>
                        <a:pt x="3" y="4"/>
                        <a:pt x="3" y="4"/>
                        <a:pt x="3" y="4"/>
                      </a:cubicBezTo>
                      <a:cubicBezTo>
                        <a:pt x="2" y="4"/>
                        <a:pt x="2" y="3"/>
                        <a:pt x="1" y="4"/>
                      </a:cubicBezTo>
                      <a:cubicBezTo>
                        <a:pt x="0" y="5"/>
                        <a:pt x="0" y="7"/>
                        <a:pt x="0" y="7"/>
                      </a:cubicBezTo>
                      <a:cubicBezTo>
                        <a:pt x="1" y="7"/>
                        <a:pt x="1" y="5"/>
                        <a:pt x="2" y="5"/>
                      </a:cubicBezTo>
                      <a:cubicBezTo>
                        <a:pt x="1" y="6"/>
                        <a:pt x="1" y="6"/>
                        <a:pt x="1" y="6"/>
                      </a:cubicBezTo>
                      <a:cubicBezTo>
                        <a:pt x="2" y="5"/>
                        <a:pt x="2" y="5"/>
                        <a:pt x="2" y="4"/>
                      </a:cubicBezTo>
                      <a:cubicBezTo>
                        <a:pt x="2" y="4"/>
                        <a:pt x="2" y="5"/>
                        <a:pt x="2" y="5"/>
                      </a:cubicBezTo>
                      <a:cubicBezTo>
                        <a:pt x="2" y="6"/>
                        <a:pt x="2" y="6"/>
                        <a:pt x="2" y="7"/>
                      </a:cubicBezTo>
                      <a:cubicBezTo>
                        <a:pt x="2" y="6"/>
                        <a:pt x="2" y="6"/>
                        <a:pt x="2" y="6"/>
                      </a:cubicBezTo>
                      <a:cubicBezTo>
                        <a:pt x="2" y="7"/>
                        <a:pt x="2" y="7"/>
                        <a:pt x="2" y="7"/>
                      </a:cubicBezTo>
                      <a:cubicBezTo>
                        <a:pt x="2" y="6"/>
                        <a:pt x="2" y="8"/>
                        <a:pt x="3" y="7"/>
                      </a:cubicBezTo>
                      <a:cubicBezTo>
                        <a:pt x="3" y="7"/>
                        <a:pt x="3" y="7"/>
                        <a:pt x="3" y="7"/>
                      </a:cubicBezTo>
                      <a:cubicBezTo>
                        <a:pt x="3" y="6"/>
                        <a:pt x="3" y="7"/>
                        <a:pt x="3" y="6"/>
                      </a:cubicBezTo>
                      <a:cubicBezTo>
                        <a:pt x="3" y="7"/>
                        <a:pt x="3" y="7"/>
                        <a:pt x="3" y="8"/>
                      </a:cubicBezTo>
                      <a:cubicBezTo>
                        <a:pt x="3" y="7"/>
                        <a:pt x="4" y="6"/>
                        <a:pt x="4" y="6"/>
                      </a:cubicBezTo>
                      <a:cubicBezTo>
                        <a:pt x="4" y="7"/>
                        <a:pt x="4" y="7"/>
                        <a:pt x="4" y="8"/>
                      </a:cubicBezTo>
                      <a:cubicBezTo>
                        <a:pt x="4" y="6"/>
                        <a:pt x="5" y="7"/>
                        <a:pt x="5" y="7"/>
                      </a:cubicBezTo>
                      <a:cubicBezTo>
                        <a:pt x="5" y="6"/>
                        <a:pt x="5" y="7"/>
                        <a:pt x="5" y="7"/>
                      </a:cubicBezTo>
                      <a:cubicBezTo>
                        <a:pt x="5" y="7"/>
                        <a:pt x="5" y="7"/>
                        <a:pt x="5" y="7"/>
                      </a:cubicBezTo>
                      <a:cubicBezTo>
                        <a:pt x="5" y="8"/>
                        <a:pt x="5" y="8"/>
                        <a:pt x="5" y="8"/>
                      </a:cubicBezTo>
                      <a:cubicBezTo>
                        <a:pt x="5" y="8"/>
                        <a:pt x="5" y="8"/>
                        <a:pt x="5" y="8"/>
                      </a:cubicBezTo>
                      <a:cubicBezTo>
                        <a:pt x="5" y="8"/>
                        <a:pt x="5" y="7"/>
                        <a:pt x="5" y="8"/>
                      </a:cubicBezTo>
                      <a:cubicBezTo>
                        <a:pt x="5" y="8"/>
                        <a:pt x="5" y="8"/>
                        <a:pt x="5" y="8"/>
                      </a:cubicBezTo>
                      <a:cubicBezTo>
                        <a:pt x="5" y="8"/>
                        <a:pt x="6" y="6"/>
                        <a:pt x="6" y="7"/>
                      </a:cubicBezTo>
                      <a:cubicBezTo>
                        <a:pt x="6" y="7"/>
                        <a:pt x="6" y="7"/>
                        <a:pt x="6" y="5"/>
                      </a:cubicBezTo>
                      <a:cubicBezTo>
                        <a:pt x="6" y="6"/>
                        <a:pt x="6" y="7"/>
                        <a:pt x="7" y="7"/>
                      </a:cubicBezTo>
                      <a:cubicBezTo>
                        <a:pt x="7" y="5"/>
                        <a:pt x="7" y="7"/>
                        <a:pt x="7" y="6"/>
                      </a:cubicBezTo>
                      <a:cubicBezTo>
                        <a:pt x="7" y="8"/>
                        <a:pt x="7" y="7"/>
                        <a:pt x="7" y="8"/>
                      </a:cubicBezTo>
                      <a:cubicBezTo>
                        <a:pt x="7" y="8"/>
                        <a:pt x="7" y="7"/>
                        <a:pt x="8" y="7"/>
                      </a:cubicBezTo>
                      <a:cubicBezTo>
                        <a:pt x="8" y="8"/>
                        <a:pt x="8" y="8"/>
                        <a:pt x="8" y="8"/>
                      </a:cubicBezTo>
                      <a:cubicBezTo>
                        <a:pt x="8" y="8"/>
                        <a:pt x="8" y="7"/>
                        <a:pt x="8" y="8"/>
                      </a:cubicBezTo>
                      <a:cubicBezTo>
                        <a:pt x="8" y="7"/>
                        <a:pt x="8" y="7"/>
                        <a:pt x="8" y="7"/>
                      </a:cubicBezTo>
                      <a:cubicBezTo>
                        <a:pt x="8" y="7"/>
                        <a:pt x="8" y="7"/>
                        <a:pt x="9" y="8"/>
                      </a:cubicBezTo>
                      <a:cubicBezTo>
                        <a:pt x="9" y="6"/>
                        <a:pt x="9" y="6"/>
                        <a:pt x="9" y="6"/>
                      </a:cubicBezTo>
                      <a:cubicBezTo>
                        <a:pt x="9" y="8"/>
                        <a:pt x="10" y="6"/>
                        <a:pt x="10" y="4"/>
                      </a:cubicBezTo>
                      <a:cubicBezTo>
                        <a:pt x="10" y="5"/>
                        <a:pt x="10" y="5"/>
                        <a:pt x="10" y="5"/>
                      </a:cubicBezTo>
                      <a:cubicBezTo>
                        <a:pt x="10" y="6"/>
                        <a:pt x="10" y="6"/>
                        <a:pt x="10" y="6"/>
                      </a:cubicBezTo>
                      <a:cubicBezTo>
                        <a:pt x="10" y="6"/>
                        <a:pt x="11" y="7"/>
                        <a:pt x="11" y="5"/>
                      </a:cubicBezTo>
                      <a:cubicBezTo>
                        <a:pt x="11" y="5"/>
                        <a:pt x="11" y="6"/>
                        <a:pt x="11" y="6"/>
                      </a:cubicBezTo>
                      <a:cubicBezTo>
                        <a:pt x="11" y="4"/>
                        <a:pt x="13" y="7"/>
                        <a:pt x="12" y="5"/>
                      </a:cubicBezTo>
                      <a:cubicBezTo>
                        <a:pt x="12" y="5"/>
                        <a:pt x="11" y="4"/>
                        <a:pt x="11" y="4"/>
                      </a:cubicBezTo>
                      <a:cubicBezTo>
                        <a:pt x="11" y="4"/>
                        <a:pt x="11" y="3"/>
                        <a:pt x="11" y="3"/>
                      </a:cubicBezTo>
                      <a:cubicBezTo>
                        <a:pt x="11" y="3"/>
                        <a:pt x="12" y="4"/>
                        <a:pt x="12" y="4"/>
                      </a:cubicBezTo>
                      <a:cubicBezTo>
                        <a:pt x="12" y="5"/>
                        <a:pt x="12" y="5"/>
                        <a:pt x="12" y="5"/>
                      </a:cubicBezTo>
                      <a:cubicBezTo>
                        <a:pt x="14" y="7"/>
                        <a:pt x="12" y="3"/>
                        <a:pt x="1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6" name="Freeform 2226"/>
                <p:cNvSpPr>
                  <a:spLocks/>
                </p:cNvSpPr>
                <p:nvPr/>
              </p:nvSpPr>
              <p:spPr bwMode="auto">
                <a:xfrm>
                  <a:off x="348" y="315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7" name="Rectangle 2227"/>
                <p:cNvSpPr>
                  <a:spLocks noChangeArrowheads="1"/>
                </p:cNvSpPr>
                <p:nvPr/>
              </p:nvSpPr>
              <p:spPr bwMode="auto">
                <a:xfrm>
                  <a:off x="348" y="3154"/>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8" name="Freeform 2228"/>
                <p:cNvSpPr>
                  <a:spLocks/>
                </p:cNvSpPr>
                <p:nvPr/>
              </p:nvSpPr>
              <p:spPr bwMode="auto">
                <a:xfrm>
                  <a:off x="358" y="3150"/>
                  <a:ext cx="2"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29" name="Freeform 2229"/>
                <p:cNvSpPr>
                  <a:spLocks/>
                </p:cNvSpPr>
                <p:nvPr/>
              </p:nvSpPr>
              <p:spPr bwMode="auto">
                <a:xfrm>
                  <a:off x="358" y="3147"/>
                  <a:ext cx="0" cy="3"/>
                </a:xfrm>
                <a:custGeom>
                  <a:avLst/>
                  <a:gdLst>
                    <a:gd name="T0" fmla="*/ 3 h 3"/>
                    <a:gd name="T1" fmla="*/ 0 h 3"/>
                    <a:gd name="T2" fmla="*/ 3 h 3"/>
                    <a:gd name="T3" fmla="*/ 3 h 3"/>
                  </a:gdLst>
                  <a:ahLst/>
                  <a:cxnLst>
                    <a:cxn ang="0">
                      <a:pos x="0" y="T0"/>
                    </a:cxn>
                    <a:cxn ang="0">
                      <a:pos x="0" y="T1"/>
                    </a:cxn>
                    <a:cxn ang="0">
                      <a:pos x="0" y="T2"/>
                    </a:cxn>
                    <a:cxn ang="0">
                      <a:pos x="0" y="T3"/>
                    </a:cxn>
                  </a:cxnLst>
                  <a:rect l="0" t="0" r="r" b="b"/>
                  <a:pathLst>
                    <a:path h="3">
                      <a:moveTo>
                        <a:pt x="0" y="3"/>
                      </a:moveTo>
                      <a:lnTo>
                        <a:pt x="0" y="0"/>
                      </a:lnTo>
                      <a:lnTo>
                        <a:pt x="0" y="3"/>
                      </a:lnTo>
                      <a:lnTo>
                        <a:pt x="0"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0" name="Freeform 2230"/>
                <p:cNvSpPr>
                  <a:spLocks/>
                </p:cNvSpPr>
                <p:nvPr/>
              </p:nvSpPr>
              <p:spPr bwMode="auto">
                <a:xfrm>
                  <a:off x="353" y="3131"/>
                  <a:ext cx="12" cy="19"/>
                </a:xfrm>
                <a:custGeom>
                  <a:avLst/>
                  <a:gdLst>
                    <a:gd name="T0" fmla="*/ 4 w 5"/>
                    <a:gd name="T1" fmla="*/ 2 h 8"/>
                    <a:gd name="T2" fmla="*/ 4 w 5"/>
                    <a:gd name="T3" fmla="*/ 1 h 8"/>
                    <a:gd name="T4" fmla="*/ 4 w 5"/>
                    <a:gd name="T5" fmla="*/ 1 h 8"/>
                    <a:gd name="T6" fmla="*/ 3 w 5"/>
                    <a:gd name="T7" fmla="*/ 0 h 8"/>
                    <a:gd name="T8" fmla="*/ 3 w 5"/>
                    <a:gd name="T9" fmla="*/ 3 h 8"/>
                    <a:gd name="T10" fmla="*/ 2 w 5"/>
                    <a:gd name="T11" fmla="*/ 3 h 8"/>
                    <a:gd name="T12" fmla="*/ 3 w 5"/>
                    <a:gd name="T13" fmla="*/ 4 h 8"/>
                    <a:gd name="T14" fmla="*/ 1 w 5"/>
                    <a:gd name="T15" fmla="*/ 3 h 8"/>
                    <a:gd name="T16" fmla="*/ 1 w 5"/>
                    <a:gd name="T17" fmla="*/ 4 h 8"/>
                    <a:gd name="T18" fmla="*/ 2 w 5"/>
                    <a:gd name="T19" fmla="*/ 5 h 8"/>
                    <a:gd name="T20" fmla="*/ 2 w 5"/>
                    <a:gd name="T21" fmla="*/ 4 h 8"/>
                    <a:gd name="T22" fmla="*/ 2 w 5"/>
                    <a:gd name="T23" fmla="*/ 5 h 8"/>
                    <a:gd name="T24" fmla="*/ 2 w 5"/>
                    <a:gd name="T25" fmla="*/ 5 h 8"/>
                    <a:gd name="T26" fmla="*/ 1 w 5"/>
                    <a:gd name="T27" fmla="*/ 5 h 8"/>
                    <a:gd name="T28" fmla="*/ 2 w 5"/>
                    <a:gd name="T29" fmla="*/ 5 h 8"/>
                    <a:gd name="T30" fmla="*/ 1 w 5"/>
                    <a:gd name="T31" fmla="*/ 5 h 8"/>
                    <a:gd name="T32" fmla="*/ 1 w 5"/>
                    <a:gd name="T33" fmla="*/ 6 h 8"/>
                    <a:gd name="T34" fmla="*/ 2 w 5"/>
                    <a:gd name="T35" fmla="*/ 7 h 8"/>
                    <a:gd name="T36" fmla="*/ 2 w 5"/>
                    <a:gd name="T37" fmla="*/ 6 h 8"/>
                    <a:gd name="T38" fmla="*/ 2 w 5"/>
                    <a:gd name="T39" fmla="*/ 6 h 8"/>
                    <a:gd name="T40" fmla="*/ 2 w 5"/>
                    <a:gd name="T41" fmla="*/ 5 h 8"/>
                    <a:gd name="T42" fmla="*/ 3 w 5"/>
                    <a:gd name="T43" fmla="*/ 7 h 8"/>
                    <a:gd name="T44" fmla="*/ 4 w 5"/>
                    <a:gd name="T45" fmla="*/ 7 h 8"/>
                    <a:gd name="T46" fmla="*/ 4 w 5"/>
                    <a:gd name="T47" fmla="*/ 7 h 8"/>
                    <a:gd name="T48" fmla="*/ 4 w 5"/>
                    <a:gd name="T49" fmla="*/ 6 h 8"/>
                    <a:gd name="T50" fmla="*/ 3 w 5"/>
                    <a:gd name="T51" fmla="*/ 6 h 8"/>
                    <a:gd name="T52" fmla="*/ 2 w 5"/>
                    <a:gd name="T53" fmla="*/ 5 h 8"/>
                    <a:gd name="T54" fmla="*/ 2 w 5"/>
                    <a:gd name="T55" fmla="*/ 4 h 8"/>
                    <a:gd name="T56" fmla="*/ 3 w 5"/>
                    <a:gd name="T57" fmla="*/ 5 h 8"/>
                    <a:gd name="T58" fmla="*/ 3 w 5"/>
                    <a:gd name="T59" fmla="*/ 5 h 8"/>
                    <a:gd name="T60" fmla="*/ 4 w 5"/>
                    <a:gd name="T61" fmla="*/ 6 h 8"/>
                    <a:gd name="T62" fmla="*/ 3 w 5"/>
                    <a:gd name="T63" fmla="*/ 5 h 8"/>
                    <a:gd name="T64" fmla="*/ 4 w 5"/>
                    <a:gd name="T65" fmla="*/ 4 h 8"/>
                    <a:gd name="T66" fmla="*/ 4 w 5"/>
                    <a:gd name="T67" fmla="*/ 4 h 8"/>
                    <a:gd name="T68" fmla="*/ 4 w 5"/>
                    <a:gd name="T69" fmla="*/ 4 h 8"/>
                    <a:gd name="T70" fmla="*/ 5 w 5"/>
                    <a:gd name="T71" fmla="*/ 3 h 8"/>
                    <a:gd name="T72" fmla="*/ 4 w 5"/>
                    <a:gd name="T73" fmla="*/ 3 h 8"/>
                    <a:gd name="T74" fmla="*/ 4 w 5"/>
                    <a:gd name="T75" fmla="*/ 2 h 8"/>
                    <a:gd name="T76" fmla="*/ 4 w 5"/>
                    <a:gd name="T77" fmla="*/ 2 h 8"/>
                    <a:gd name="T78" fmla="*/ 3 w 5"/>
                    <a:gd name="T79" fmla="*/ 1 h 8"/>
                    <a:gd name="T80" fmla="*/ 4 w 5"/>
                    <a:gd name="T8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 h="8">
                      <a:moveTo>
                        <a:pt x="4" y="2"/>
                      </a:moveTo>
                      <a:cubicBezTo>
                        <a:pt x="4" y="1"/>
                        <a:pt x="4" y="1"/>
                        <a:pt x="4" y="1"/>
                      </a:cubicBezTo>
                      <a:cubicBezTo>
                        <a:pt x="4" y="1"/>
                        <a:pt x="4" y="1"/>
                        <a:pt x="4" y="1"/>
                      </a:cubicBezTo>
                      <a:cubicBezTo>
                        <a:pt x="3" y="1"/>
                        <a:pt x="5" y="1"/>
                        <a:pt x="3" y="0"/>
                      </a:cubicBezTo>
                      <a:cubicBezTo>
                        <a:pt x="3" y="1"/>
                        <a:pt x="2" y="2"/>
                        <a:pt x="3" y="3"/>
                      </a:cubicBezTo>
                      <a:cubicBezTo>
                        <a:pt x="2" y="3"/>
                        <a:pt x="2" y="3"/>
                        <a:pt x="2" y="3"/>
                      </a:cubicBezTo>
                      <a:cubicBezTo>
                        <a:pt x="3" y="4"/>
                        <a:pt x="0" y="2"/>
                        <a:pt x="3" y="4"/>
                      </a:cubicBezTo>
                      <a:cubicBezTo>
                        <a:pt x="1" y="3"/>
                        <a:pt x="1" y="3"/>
                        <a:pt x="1" y="3"/>
                      </a:cubicBezTo>
                      <a:cubicBezTo>
                        <a:pt x="1" y="3"/>
                        <a:pt x="3" y="5"/>
                        <a:pt x="1" y="4"/>
                      </a:cubicBezTo>
                      <a:cubicBezTo>
                        <a:pt x="2" y="5"/>
                        <a:pt x="2" y="5"/>
                        <a:pt x="2" y="5"/>
                      </a:cubicBezTo>
                      <a:cubicBezTo>
                        <a:pt x="2" y="4"/>
                        <a:pt x="2" y="4"/>
                        <a:pt x="2" y="4"/>
                      </a:cubicBezTo>
                      <a:cubicBezTo>
                        <a:pt x="2" y="5"/>
                        <a:pt x="2" y="5"/>
                        <a:pt x="2" y="5"/>
                      </a:cubicBezTo>
                      <a:cubicBezTo>
                        <a:pt x="2" y="5"/>
                        <a:pt x="2" y="5"/>
                        <a:pt x="2" y="5"/>
                      </a:cubicBezTo>
                      <a:cubicBezTo>
                        <a:pt x="1" y="5"/>
                        <a:pt x="2" y="5"/>
                        <a:pt x="1" y="5"/>
                      </a:cubicBezTo>
                      <a:cubicBezTo>
                        <a:pt x="1" y="4"/>
                        <a:pt x="2" y="5"/>
                        <a:pt x="2" y="5"/>
                      </a:cubicBezTo>
                      <a:cubicBezTo>
                        <a:pt x="1" y="5"/>
                        <a:pt x="1" y="5"/>
                        <a:pt x="1" y="5"/>
                      </a:cubicBezTo>
                      <a:cubicBezTo>
                        <a:pt x="1" y="5"/>
                        <a:pt x="0" y="4"/>
                        <a:pt x="1" y="6"/>
                      </a:cubicBezTo>
                      <a:cubicBezTo>
                        <a:pt x="2" y="7"/>
                        <a:pt x="2" y="7"/>
                        <a:pt x="2" y="7"/>
                      </a:cubicBezTo>
                      <a:cubicBezTo>
                        <a:pt x="3" y="7"/>
                        <a:pt x="2" y="7"/>
                        <a:pt x="2" y="6"/>
                      </a:cubicBezTo>
                      <a:cubicBezTo>
                        <a:pt x="2" y="6"/>
                        <a:pt x="2" y="6"/>
                        <a:pt x="2" y="6"/>
                      </a:cubicBezTo>
                      <a:cubicBezTo>
                        <a:pt x="1" y="4"/>
                        <a:pt x="2" y="6"/>
                        <a:pt x="2" y="5"/>
                      </a:cubicBezTo>
                      <a:cubicBezTo>
                        <a:pt x="2" y="6"/>
                        <a:pt x="2" y="6"/>
                        <a:pt x="3" y="7"/>
                      </a:cubicBezTo>
                      <a:cubicBezTo>
                        <a:pt x="4" y="8"/>
                        <a:pt x="2" y="5"/>
                        <a:pt x="4" y="7"/>
                      </a:cubicBezTo>
                      <a:cubicBezTo>
                        <a:pt x="4" y="7"/>
                        <a:pt x="4" y="7"/>
                        <a:pt x="4" y="7"/>
                      </a:cubicBezTo>
                      <a:cubicBezTo>
                        <a:pt x="4" y="7"/>
                        <a:pt x="4" y="6"/>
                        <a:pt x="4" y="6"/>
                      </a:cubicBezTo>
                      <a:cubicBezTo>
                        <a:pt x="3" y="6"/>
                        <a:pt x="3" y="6"/>
                        <a:pt x="3" y="6"/>
                      </a:cubicBezTo>
                      <a:cubicBezTo>
                        <a:pt x="3" y="6"/>
                        <a:pt x="2" y="5"/>
                        <a:pt x="2" y="5"/>
                      </a:cubicBezTo>
                      <a:cubicBezTo>
                        <a:pt x="3" y="5"/>
                        <a:pt x="2" y="4"/>
                        <a:pt x="2" y="4"/>
                      </a:cubicBezTo>
                      <a:cubicBezTo>
                        <a:pt x="3" y="5"/>
                        <a:pt x="3" y="5"/>
                        <a:pt x="3" y="5"/>
                      </a:cubicBezTo>
                      <a:cubicBezTo>
                        <a:pt x="3" y="5"/>
                        <a:pt x="3" y="5"/>
                        <a:pt x="3" y="5"/>
                      </a:cubicBezTo>
                      <a:cubicBezTo>
                        <a:pt x="3" y="5"/>
                        <a:pt x="4" y="5"/>
                        <a:pt x="4" y="6"/>
                      </a:cubicBezTo>
                      <a:cubicBezTo>
                        <a:pt x="4" y="5"/>
                        <a:pt x="4" y="5"/>
                        <a:pt x="3" y="5"/>
                      </a:cubicBezTo>
                      <a:cubicBezTo>
                        <a:pt x="4" y="5"/>
                        <a:pt x="4" y="4"/>
                        <a:pt x="4" y="4"/>
                      </a:cubicBezTo>
                      <a:cubicBezTo>
                        <a:pt x="4" y="4"/>
                        <a:pt x="5" y="4"/>
                        <a:pt x="4" y="4"/>
                      </a:cubicBezTo>
                      <a:cubicBezTo>
                        <a:pt x="5" y="4"/>
                        <a:pt x="4" y="4"/>
                        <a:pt x="4" y="4"/>
                      </a:cubicBezTo>
                      <a:cubicBezTo>
                        <a:pt x="3" y="3"/>
                        <a:pt x="4" y="3"/>
                        <a:pt x="5" y="3"/>
                      </a:cubicBezTo>
                      <a:cubicBezTo>
                        <a:pt x="4" y="3"/>
                        <a:pt x="4" y="3"/>
                        <a:pt x="4" y="3"/>
                      </a:cubicBezTo>
                      <a:cubicBezTo>
                        <a:pt x="3" y="2"/>
                        <a:pt x="5" y="3"/>
                        <a:pt x="4" y="2"/>
                      </a:cubicBezTo>
                      <a:cubicBezTo>
                        <a:pt x="4" y="2"/>
                        <a:pt x="4" y="2"/>
                        <a:pt x="4" y="2"/>
                      </a:cubicBezTo>
                      <a:cubicBezTo>
                        <a:pt x="4" y="2"/>
                        <a:pt x="3" y="1"/>
                        <a:pt x="3" y="1"/>
                      </a:cubicBezTo>
                      <a:cubicBezTo>
                        <a:pt x="4" y="2"/>
                        <a:pt x="4" y="2"/>
                        <a:pt x="4"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1" name="Freeform 2231"/>
                <p:cNvSpPr>
                  <a:spLocks/>
                </p:cNvSpPr>
                <p:nvPr/>
              </p:nvSpPr>
              <p:spPr bwMode="auto">
                <a:xfrm>
                  <a:off x="358" y="3131"/>
                  <a:ext cx="4" cy="2"/>
                </a:xfrm>
                <a:custGeom>
                  <a:avLst/>
                  <a:gdLst>
                    <a:gd name="T0" fmla="*/ 1 w 2"/>
                    <a:gd name="T1" fmla="*/ 0 h 1"/>
                    <a:gd name="T2" fmla="*/ 2 w 2"/>
                    <a:gd name="T3" fmla="*/ 1 h 1"/>
                    <a:gd name="T4" fmla="*/ 1 w 2"/>
                    <a:gd name="T5" fmla="*/ 0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2" y="1"/>
                        <a:pt x="2" y="1"/>
                        <a:pt x="2" y="1"/>
                      </a:cubicBezTo>
                      <a:cubicBezTo>
                        <a:pt x="2" y="1"/>
                        <a:pt x="1" y="0"/>
                        <a:pt x="1" y="0"/>
                      </a:cubicBezTo>
                      <a:cubicBezTo>
                        <a:pt x="1" y="0"/>
                        <a:pt x="0" y="0"/>
                        <a:pt x="1" y="0"/>
                      </a:cubicBezTo>
                      <a:cubicBezTo>
                        <a:pt x="1" y="0"/>
                        <a:pt x="1"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2" name="Freeform 2232"/>
                <p:cNvSpPr>
                  <a:spLocks/>
                </p:cNvSpPr>
                <p:nvPr/>
              </p:nvSpPr>
              <p:spPr bwMode="auto">
                <a:xfrm>
                  <a:off x="358" y="3123"/>
                  <a:ext cx="7" cy="8"/>
                </a:xfrm>
                <a:custGeom>
                  <a:avLst/>
                  <a:gdLst>
                    <a:gd name="T0" fmla="*/ 2 w 3"/>
                    <a:gd name="T1" fmla="*/ 1 h 3"/>
                    <a:gd name="T2" fmla="*/ 1 w 3"/>
                    <a:gd name="T3" fmla="*/ 1 h 3"/>
                    <a:gd name="T4" fmla="*/ 0 w 3"/>
                    <a:gd name="T5" fmla="*/ 2 h 3"/>
                    <a:gd name="T6" fmla="*/ 2 w 3"/>
                    <a:gd name="T7" fmla="*/ 3 h 3"/>
                    <a:gd name="T8" fmla="*/ 1 w 3"/>
                    <a:gd name="T9" fmla="*/ 3 h 3"/>
                    <a:gd name="T10" fmla="*/ 2 w 3"/>
                    <a:gd name="T11" fmla="*/ 3 h 3"/>
                    <a:gd name="T12" fmla="*/ 1 w 3"/>
                    <a:gd name="T13" fmla="*/ 3 h 3"/>
                    <a:gd name="T14" fmla="*/ 2 w 3"/>
                    <a:gd name="T15" fmla="*/ 3 h 3"/>
                    <a:gd name="T16" fmla="*/ 2 w 3"/>
                    <a:gd name="T17" fmla="*/ 3 h 3"/>
                    <a:gd name="T18" fmla="*/ 2 w 3"/>
                    <a:gd name="T19" fmla="*/ 3 h 3"/>
                    <a:gd name="T20" fmla="*/ 1 w 3"/>
                    <a:gd name="T21" fmla="*/ 2 h 3"/>
                    <a:gd name="T22" fmla="*/ 3 w 3"/>
                    <a:gd name="T23" fmla="*/ 3 h 3"/>
                    <a:gd name="T24" fmla="*/ 3 w 3"/>
                    <a:gd name="T25" fmla="*/ 2 h 3"/>
                    <a:gd name="T26" fmla="*/ 3 w 3"/>
                    <a:gd name="T27" fmla="*/ 2 h 3"/>
                    <a:gd name="T28" fmla="*/ 2 w 3"/>
                    <a:gd name="T29" fmla="*/ 2 h 3"/>
                    <a:gd name="T30" fmla="*/ 3 w 3"/>
                    <a:gd name="T31" fmla="*/ 2 h 3"/>
                    <a:gd name="T32" fmla="*/ 3 w 3"/>
                    <a:gd name="T33" fmla="*/ 1 h 3"/>
                    <a:gd name="T34" fmla="*/ 1 w 3"/>
                    <a:gd name="T35" fmla="*/ 0 h 3"/>
                    <a:gd name="T36" fmla="*/ 2 w 3"/>
                    <a:gd name="T37" fmla="*/ 1 h 3"/>
                    <a:gd name="T38" fmla="*/ 3 w 3"/>
                    <a:gd name="T39" fmla="*/ 0 h 3"/>
                    <a:gd name="T40" fmla="*/ 1 w 3"/>
                    <a:gd name="T41" fmla="*/ 0 h 3"/>
                    <a:gd name="T42" fmla="*/ 2 w 3"/>
                    <a:gd name="T4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3">
                      <a:moveTo>
                        <a:pt x="2" y="1"/>
                      </a:moveTo>
                      <a:cubicBezTo>
                        <a:pt x="1" y="1"/>
                        <a:pt x="1" y="1"/>
                        <a:pt x="1" y="1"/>
                      </a:cubicBezTo>
                      <a:cubicBezTo>
                        <a:pt x="1" y="1"/>
                        <a:pt x="1" y="2"/>
                        <a:pt x="0" y="2"/>
                      </a:cubicBezTo>
                      <a:cubicBezTo>
                        <a:pt x="0" y="2"/>
                        <a:pt x="1" y="2"/>
                        <a:pt x="2" y="3"/>
                      </a:cubicBezTo>
                      <a:cubicBezTo>
                        <a:pt x="1" y="3"/>
                        <a:pt x="1" y="3"/>
                        <a:pt x="1" y="3"/>
                      </a:cubicBezTo>
                      <a:cubicBezTo>
                        <a:pt x="1" y="3"/>
                        <a:pt x="0" y="3"/>
                        <a:pt x="2" y="3"/>
                      </a:cubicBezTo>
                      <a:cubicBezTo>
                        <a:pt x="2" y="3"/>
                        <a:pt x="1" y="3"/>
                        <a:pt x="1" y="3"/>
                      </a:cubicBezTo>
                      <a:cubicBezTo>
                        <a:pt x="2" y="3"/>
                        <a:pt x="2" y="3"/>
                        <a:pt x="2" y="3"/>
                      </a:cubicBezTo>
                      <a:cubicBezTo>
                        <a:pt x="2" y="3"/>
                        <a:pt x="2" y="3"/>
                        <a:pt x="2" y="3"/>
                      </a:cubicBezTo>
                      <a:cubicBezTo>
                        <a:pt x="2" y="3"/>
                        <a:pt x="2" y="3"/>
                        <a:pt x="2" y="3"/>
                      </a:cubicBezTo>
                      <a:cubicBezTo>
                        <a:pt x="3" y="3"/>
                        <a:pt x="0" y="2"/>
                        <a:pt x="1" y="2"/>
                      </a:cubicBezTo>
                      <a:cubicBezTo>
                        <a:pt x="3" y="3"/>
                        <a:pt x="3" y="3"/>
                        <a:pt x="3" y="3"/>
                      </a:cubicBezTo>
                      <a:cubicBezTo>
                        <a:pt x="3" y="2"/>
                        <a:pt x="2" y="2"/>
                        <a:pt x="3" y="2"/>
                      </a:cubicBezTo>
                      <a:cubicBezTo>
                        <a:pt x="3" y="2"/>
                        <a:pt x="2" y="2"/>
                        <a:pt x="3" y="2"/>
                      </a:cubicBezTo>
                      <a:cubicBezTo>
                        <a:pt x="3" y="2"/>
                        <a:pt x="2" y="2"/>
                        <a:pt x="2" y="2"/>
                      </a:cubicBezTo>
                      <a:cubicBezTo>
                        <a:pt x="1" y="1"/>
                        <a:pt x="3" y="2"/>
                        <a:pt x="3" y="2"/>
                      </a:cubicBezTo>
                      <a:cubicBezTo>
                        <a:pt x="2" y="1"/>
                        <a:pt x="2" y="1"/>
                        <a:pt x="3" y="1"/>
                      </a:cubicBezTo>
                      <a:cubicBezTo>
                        <a:pt x="2" y="1"/>
                        <a:pt x="1" y="0"/>
                        <a:pt x="1" y="0"/>
                      </a:cubicBezTo>
                      <a:cubicBezTo>
                        <a:pt x="2" y="1"/>
                        <a:pt x="2" y="1"/>
                        <a:pt x="2" y="1"/>
                      </a:cubicBezTo>
                      <a:cubicBezTo>
                        <a:pt x="3" y="1"/>
                        <a:pt x="3" y="1"/>
                        <a:pt x="3" y="0"/>
                      </a:cubicBezTo>
                      <a:cubicBezTo>
                        <a:pt x="2" y="0"/>
                        <a:pt x="1" y="0"/>
                        <a:pt x="1" y="0"/>
                      </a:cubicBezTo>
                      <a:cubicBezTo>
                        <a:pt x="0" y="0"/>
                        <a:pt x="2" y="1"/>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3" name="Rectangle 2233"/>
                <p:cNvSpPr>
                  <a:spLocks noChangeArrowheads="1"/>
                </p:cNvSpPr>
                <p:nvPr/>
              </p:nvSpPr>
              <p:spPr bwMode="auto">
                <a:xfrm>
                  <a:off x="360" y="3126"/>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4" name="Freeform 2234"/>
                <p:cNvSpPr>
                  <a:spLocks/>
                </p:cNvSpPr>
                <p:nvPr/>
              </p:nvSpPr>
              <p:spPr bwMode="auto">
                <a:xfrm>
                  <a:off x="379" y="3202"/>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5" name="Freeform 2235"/>
                <p:cNvSpPr>
                  <a:spLocks/>
                </p:cNvSpPr>
                <p:nvPr/>
              </p:nvSpPr>
              <p:spPr bwMode="auto">
                <a:xfrm>
                  <a:off x="379" y="3202"/>
                  <a:ext cx="2" cy="10"/>
                </a:xfrm>
                <a:custGeom>
                  <a:avLst/>
                  <a:gdLst>
                    <a:gd name="T0" fmla="*/ 1 w 1"/>
                    <a:gd name="T1" fmla="*/ 4 h 4"/>
                    <a:gd name="T2" fmla="*/ 1 w 1"/>
                    <a:gd name="T3" fmla="*/ 4 h 4"/>
                    <a:gd name="T4" fmla="*/ 1 w 1"/>
                    <a:gd name="T5" fmla="*/ 0 h 4"/>
                    <a:gd name="T6" fmla="*/ 0 w 1"/>
                    <a:gd name="T7" fmla="*/ 2 h 4"/>
                    <a:gd name="T8" fmla="*/ 1 w 1"/>
                    <a:gd name="T9" fmla="*/ 2 h 4"/>
                    <a:gd name="T10" fmla="*/ 0 w 1"/>
                    <a:gd name="T11" fmla="*/ 3 h 4"/>
                    <a:gd name="T12" fmla="*/ 1 w 1"/>
                    <a:gd name="T13" fmla="*/ 3 h 4"/>
                    <a:gd name="T14" fmla="*/ 1 w 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1" y="4"/>
                      </a:moveTo>
                      <a:cubicBezTo>
                        <a:pt x="1" y="4"/>
                        <a:pt x="1" y="4"/>
                        <a:pt x="1" y="4"/>
                      </a:cubicBezTo>
                      <a:cubicBezTo>
                        <a:pt x="1" y="1"/>
                        <a:pt x="1" y="2"/>
                        <a:pt x="1" y="0"/>
                      </a:cubicBezTo>
                      <a:cubicBezTo>
                        <a:pt x="1" y="1"/>
                        <a:pt x="0" y="1"/>
                        <a:pt x="0" y="2"/>
                      </a:cubicBezTo>
                      <a:cubicBezTo>
                        <a:pt x="0" y="2"/>
                        <a:pt x="1" y="1"/>
                        <a:pt x="1" y="2"/>
                      </a:cubicBezTo>
                      <a:cubicBezTo>
                        <a:pt x="1" y="2"/>
                        <a:pt x="0" y="2"/>
                        <a:pt x="0" y="3"/>
                      </a:cubicBezTo>
                      <a:cubicBezTo>
                        <a:pt x="0" y="4"/>
                        <a:pt x="1" y="3"/>
                        <a:pt x="1" y="3"/>
                      </a:cubicBezTo>
                      <a:lnTo>
                        <a:pt x="1" y="4"/>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6" name="Freeform 2236"/>
                <p:cNvSpPr>
                  <a:spLocks/>
                </p:cNvSpPr>
                <p:nvPr/>
              </p:nvSpPr>
              <p:spPr bwMode="auto">
                <a:xfrm>
                  <a:off x="381" y="320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7" name="Freeform 2237"/>
                <p:cNvSpPr>
                  <a:spLocks/>
                </p:cNvSpPr>
                <p:nvPr/>
              </p:nvSpPr>
              <p:spPr bwMode="auto">
                <a:xfrm>
                  <a:off x="381" y="3204"/>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8" name="Freeform 2238"/>
                <p:cNvSpPr>
                  <a:spLocks/>
                </p:cNvSpPr>
                <p:nvPr/>
              </p:nvSpPr>
              <p:spPr bwMode="auto">
                <a:xfrm>
                  <a:off x="384" y="32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39" name="Freeform 2239"/>
                <p:cNvSpPr>
                  <a:spLocks/>
                </p:cNvSpPr>
                <p:nvPr/>
              </p:nvSpPr>
              <p:spPr bwMode="auto">
                <a:xfrm>
                  <a:off x="381" y="3204"/>
                  <a:ext cx="3" cy="8"/>
                </a:xfrm>
                <a:custGeom>
                  <a:avLst/>
                  <a:gdLst>
                    <a:gd name="T0" fmla="*/ 1 w 1"/>
                    <a:gd name="T1" fmla="*/ 0 h 3"/>
                    <a:gd name="T2" fmla="*/ 1 w 1"/>
                    <a:gd name="T3" fmla="*/ 0 h 3"/>
                    <a:gd name="T4" fmla="*/ 1 w 1"/>
                    <a:gd name="T5" fmla="*/ 0 h 3"/>
                    <a:gd name="T6" fmla="*/ 1 w 1"/>
                    <a:gd name="T7" fmla="*/ 2 h 3"/>
                    <a:gd name="T8" fmla="*/ 0 w 1"/>
                    <a:gd name="T9" fmla="*/ 2 h 3"/>
                    <a:gd name="T10" fmla="*/ 1 w 1"/>
                    <a:gd name="T11" fmla="*/ 3 h 3"/>
                    <a:gd name="T12" fmla="*/ 1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0"/>
                      </a:moveTo>
                      <a:cubicBezTo>
                        <a:pt x="1" y="0"/>
                        <a:pt x="1" y="0"/>
                        <a:pt x="1" y="0"/>
                      </a:cubicBezTo>
                      <a:cubicBezTo>
                        <a:pt x="1" y="0"/>
                        <a:pt x="1" y="0"/>
                        <a:pt x="1" y="0"/>
                      </a:cubicBezTo>
                      <a:cubicBezTo>
                        <a:pt x="1" y="1"/>
                        <a:pt x="1" y="2"/>
                        <a:pt x="1" y="2"/>
                      </a:cubicBezTo>
                      <a:cubicBezTo>
                        <a:pt x="0" y="2"/>
                        <a:pt x="1" y="1"/>
                        <a:pt x="0" y="2"/>
                      </a:cubicBezTo>
                      <a:cubicBezTo>
                        <a:pt x="1" y="3"/>
                        <a:pt x="1" y="3"/>
                        <a:pt x="1" y="3"/>
                      </a:cubicBezTo>
                      <a:cubicBezTo>
                        <a:pt x="1" y="2"/>
                        <a:pt x="1" y="1"/>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0" name="Freeform 2240"/>
                <p:cNvSpPr>
                  <a:spLocks/>
                </p:cNvSpPr>
                <p:nvPr/>
              </p:nvSpPr>
              <p:spPr bwMode="auto">
                <a:xfrm>
                  <a:off x="384" y="3204"/>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1" name="Rectangle 2241"/>
                <p:cNvSpPr>
                  <a:spLocks noChangeArrowheads="1"/>
                </p:cNvSpPr>
                <p:nvPr/>
              </p:nvSpPr>
              <p:spPr bwMode="auto">
                <a:xfrm>
                  <a:off x="381" y="3204"/>
                  <a:ext cx="1" cy="3"/>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2" name="Freeform 2242"/>
                <p:cNvSpPr>
                  <a:spLocks/>
                </p:cNvSpPr>
                <p:nvPr/>
              </p:nvSpPr>
              <p:spPr bwMode="auto">
                <a:xfrm>
                  <a:off x="384" y="3204"/>
                  <a:ext cx="2" cy="8"/>
                </a:xfrm>
                <a:custGeom>
                  <a:avLst/>
                  <a:gdLst>
                    <a:gd name="T0" fmla="*/ 0 w 1"/>
                    <a:gd name="T1" fmla="*/ 0 h 3"/>
                    <a:gd name="T2" fmla="*/ 0 w 1"/>
                    <a:gd name="T3" fmla="*/ 1 h 3"/>
                    <a:gd name="T4" fmla="*/ 0 w 1"/>
                    <a:gd name="T5" fmla="*/ 3 h 3"/>
                    <a:gd name="T6" fmla="*/ 1 w 1"/>
                    <a:gd name="T7" fmla="*/ 3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2"/>
                        <a:pt x="0" y="0"/>
                        <a:pt x="0" y="1"/>
                      </a:cubicBezTo>
                      <a:cubicBezTo>
                        <a:pt x="0" y="1"/>
                        <a:pt x="0" y="2"/>
                        <a:pt x="0" y="3"/>
                      </a:cubicBezTo>
                      <a:cubicBezTo>
                        <a:pt x="1" y="3"/>
                        <a:pt x="1" y="3"/>
                        <a:pt x="1" y="3"/>
                      </a:cubicBezTo>
                      <a:cubicBezTo>
                        <a:pt x="1" y="2"/>
                        <a:pt x="1" y="1"/>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3" name="Freeform 2243"/>
                <p:cNvSpPr>
                  <a:spLocks/>
                </p:cNvSpPr>
                <p:nvPr/>
              </p:nvSpPr>
              <p:spPr bwMode="auto">
                <a:xfrm>
                  <a:off x="386" y="321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4" name="Freeform 2244"/>
                <p:cNvSpPr>
                  <a:spLocks/>
                </p:cNvSpPr>
                <p:nvPr/>
              </p:nvSpPr>
              <p:spPr bwMode="auto">
                <a:xfrm>
                  <a:off x="386" y="3207"/>
                  <a:ext cx="2" cy="9"/>
                </a:xfrm>
                <a:custGeom>
                  <a:avLst/>
                  <a:gdLst>
                    <a:gd name="T0" fmla="*/ 1 w 1"/>
                    <a:gd name="T1" fmla="*/ 0 h 4"/>
                    <a:gd name="T2" fmla="*/ 1 w 1"/>
                    <a:gd name="T3" fmla="*/ 2 h 4"/>
                    <a:gd name="T4" fmla="*/ 1 w 1"/>
                    <a:gd name="T5" fmla="*/ 1 h 4"/>
                    <a:gd name="T6" fmla="*/ 0 w 1"/>
                    <a:gd name="T7" fmla="*/ 1 h 4"/>
                    <a:gd name="T8" fmla="*/ 0 w 1"/>
                    <a:gd name="T9" fmla="*/ 0 h 4"/>
                    <a:gd name="T10" fmla="*/ 0 w 1"/>
                    <a:gd name="T11" fmla="*/ 1 h 4"/>
                    <a:gd name="T12" fmla="*/ 0 w 1"/>
                    <a:gd name="T13" fmla="*/ 0 h 4"/>
                    <a:gd name="T14" fmla="*/ 0 w 1"/>
                    <a:gd name="T15" fmla="*/ 2 h 4"/>
                    <a:gd name="T16" fmla="*/ 0 w 1"/>
                    <a:gd name="T17" fmla="*/ 2 h 4"/>
                    <a:gd name="T18" fmla="*/ 0 w 1"/>
                    <a:gd name="T19" fmla="*/ 3 h 4"/>
                    <a:gd name="T20" fmla="*/ 1 w 1"/>
                    <a:gd name="T21" fmla="*/ 4 h 4"/>
                    <a:gd name="T22" fmla="*/ 1 w 1"/>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4">
                      <a:moveTo>
                        <a:pt x="1" y="0"/>
                      </a:moveTo>
                      <a:cubicBezTo>
                        <a:pt x="1" y="2"/>
                        <a:pt x="1" y="2"/>
                        <a:pt x="1" y="2"/>
                      </a:cubicBezTo>
                      <a:cubicBezTo>
                        <a:pt x="1" y="1"/>
                        <a:pt x="0" y="1"/>
                        <a:pt x="1" y="1"/>
                      </a:cubicBezTo>
                      <a:cubicBezTo>
                        <a:pt x="0" y="1"/>
                        <a:pt x="0" y="2"/>
                        <a:pt x="0" y="1"/>
                      </a:cubicBezTo>
                      <a:cubicBezTo>
                        <a:pt x="0" y="0"/>
                        <a:pt x="1" y="1"/>
                        <a:pt x="0" y="0"/>
                      </a:cubicBezTo>
                      <a:cubicBezTo>
                        <a:pt x="0" y="0"/>
                        <a:pt x="0" y="0"/>
                        <a:pt x="0" y="1"/>
                      </a:cubicBezTo>
                      <a:cubicBezTo>
                        <a:pt x="0" y="0"/>
                        <a:pt x="0" y="0"/>
                        <a:pt x="0" y="0"/>
                      </a:cubicBezTo>
                      <a:cubicBezTo>
                        <a:pt x="0" y="2"/>
                        <a:pt x="0" y="2"/>
                        <a:pt x="0" y="2"/>
                      </a:cubicBezTo>
                      <a:cubicBezTo>
                        <a:pt x="0" y="3"/>
                        <a:pt x="0" y="1"/>
                        <a:pt x="0" y="2"/>
                      </a:cubicBezTo>
                      <a:cubicBezTo>
                        <a:pt x="0" y="3"/>
                        <a:pt x="0" y="3"/>
                        <a:pt x="0" y="3"/>
                      </a:cubicBezTo>
                      <a:cubicBezTo>
                        <a:pt x="0" y="3"/>
                        <a:pt x="1" y="4"/>
                        <a:pt x="1" y="4"/>
                      </a:cubicBezTo>
                      <a:cubicBezTo>
                        <a:pt x="1" y="4"/>
                        <a:pt x="1" y="1"/>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5" name="Freeform 2245"/>
                <p:cNvSpPr>
                  <a:spLocks/>
                </p:cNvSpPr>
                <p:nvPr/>
              </p:nvSpPr>
              <p:spPr bwMode="auto">
                <a:xfrm>
                  <a:off x="388" y="3212"/>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6" name="Freeform 2246"/>
                <p:cNvSpPr>
                  <a:spLocks/>
                </p:cNvSpPr>
                <p:nvPr/>
              </p:nvSpPr>
              <p:spPr bwMode="auto">
                <a:xfrm>
                  <a:off x="388" y="3207"/>
                  <a:ext cx="3" cy="9"/>
                </a:xfrm>
                <a:custGeom>
                  <a:avLst/>
                  <a:gdLst>
                    <a:gd name="T0" fmla="*/ 0 w 1"/>
                    <a:gd name="T1" fmla="*/ 0 h 4"/>
                    <a:gd name="T2" fmla="*/ 0 w 1"/>
                    <a:gd name="T3" fmla="*/ 1 h 4"/>
                    <a:gd name="T4" fmla="*/ 0 w 1"/>
                    <a:gd name="T5" fmla="*/ 0 h 4"/>
                    <a:gd name="T6" fmla="*/ 0 w 1"/>
                    <a:gd name="T7" fmla="*/ 2 h 4"/>
                    <a:gd name="T8" fmla="*/ 1 w 1"/>
                    <a:gd name="T9" fmla="*/ 1 h 4"/>
                    <a:gd name="T10" fmla="*/ 1 w 1"/>
                    <a:gd name="T11" fmla="*/ 3 h 4"/>
                    <a:gd name="T12" fmla="*/ 1 w 1"/>
                    <a:gd name="T13" fmla="*/ 3 h 4"/>
                    <a:gd name="T14" fmla="*/ 1 w 1"/>
                    <a:gd name="T15" fmla="*/ 2 h 4"/>
                    <a:gd name="T16" fmla="*/ 1 w 1"/>
                    <a:gd name="T17" fmla="*/ 2 h 4"/>
                    <a:gd name="T18" fmla="*/ 1 w 1"/>
                    <a:gd name="T19" fmla="*/ 1 h 4"/>
                    <a:gd name="T20" fmla="*/ 0 w 1"/>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4">
                      <a:moveTo>
                        <a:pt x="0" y="0"/>
                      </a:moveTo>
                      <a:cubicBezTo>
                        <a:pt x="0" y="1"/>
                        <a:pt x="0" y="1"/>
                        <a:pt x="0" y="1"/>
                      </a:cubicBezTo>
                      <a:cubicBezTo>
                        <a:pt x="0" y="0"/>
                        <a:pt x="0" y="0"/>
                        <a:pt x="0" y="0"/>
                      </a:cubicBezTo>
                      <a:cubicBezTo>
                        <a:pt x="0" y="1"/>
                        <a:pt x="0" y="1"/>
                        <a:pt x="0" y="2"/>
                      </a:cubicBezTo>
                      <a:cubicBezTo>
                        <a:pt x="1" y="3"/>
                        <a:pt x="1" y="1"/>
                        <a:pt x="1" y="1"/>
                      </a:cubicBezTo>
                      <a:cubicBezTo>
                        <a:pt x="1" y="1"/>
                        <a:pt x="1" y="2"/>
                        <a:pt x="1" y="3"/>
                      </a:cubicBezTo>
                      <a:cubicBezTo>
                        <a:pt x="1" y="3"/>
                        <a:pt x="1" y="3"/>
                        <a:pt x="1" y="3"/>
                      </a:cubicBezTo>
                      <a:cubicBezTo>
                        <a:pt x="1" y="4"/>
                        <a:pt x="1" y="3"/>
                        <a:pt x="1" y="2"/>
                      </a:cubicBezTo>
                      <a:cubicBezTo>
                        <a:pt x="1" y="2"/>
                        <a:pt x="1" y="2"/>
                        <a:pt x="1" y="2"/>
                      </a:cubicBezTo>
                      <a:cubicBezTo>
                        <a:pt x="1" y="1"/>
                        <a:pt x="1" y="1"/>
                        <a:pt x="1" y="1"/>
                      </a:cubicBezTo>
                      <a:cubicBezTo>
                        <a:pt x="1" y="0"/>
                        <a:pt x="1"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7" name="Freeform 2247"/>
                <p:cNvSpPr>
                  <a:spLocks/>
                </p:cNvSpPr>
                <p:nvPr/>
              </p:nvSpPr>
              <p:spPr bwMode="auto">
                <a:xfrm>
                  <a:off x="388" y="320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8" name="Freeform 2248"/>
                <p:cNvSpPr>
                  <a:spLocks/>
                </p:cNvSpPr>
                <p:nvPr/>
              </p:nvSpPr>
              <p:spPr bwMode="auto">
                <a:xfrm>
                  <a:off x="391" y="32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49" name="Freeform 2249"/>
                <p:cNvSpPr>
                  <a:spLocks/>
                </p:cNvSpPr>
                <p:nvPr/>
              </p:nvSpPr>
              <p:spPr bwMode="auto">
                <a:xfrm>
                  <a:off x="391" y="320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0" name="Freeform 2250"/>
                <p:cNvSpPr>
                  <a:spLocks/>
                </p:cNvSpPr>
                <p:nvPr/>
              </p:nvSpPr>
              <p:spPr bwMode="auto">
                <a:xfrm>
                  <a:off x="391" y="3200"/>
                  <a:ext cx="16" cy="14"/>
                </a:xfrm>
                <a:custGeom>
                  <a:avLst/>
                  <a:gdLst>
                    <a:gd name="T0" fmla="*/ 7 w 7"/>
                    <a:gd name="T1" fmla="*/ 3 h 6"/>
                    <a:gd name="T2" fmla="*/ 7 w 7"/>
                    <a:gd name="T3" fmla="*/ 2 h 6"/>
                    <a:gd name="T4" fmla="*/ 6 w 7"/>
                    <a:gd name="T5" fmla="*/ 1 h 6"/>
                    <a:gd name="T6" fmla="*/ 5 w 7"/>
                    <a:gd name="T7" fmla="*/ 0 h 6"/>
                    <a:gd name="T8" fmla="*/ 5 w 7"/>
                    <a:gd name="T9" fmla="*/ 1 h 6"/>
                    <a:gd name="T10" fmla="*/ 5 w 7"/>
                    <a:gd name="T11" fmla="*/ 0 h 6"/>
                    <a:gd name="T12" fmla="*/ 4 w 7"/>
                    <a:gd name="T13" fmla="*/ 1 h 6"/>
                    <a:gd name="T14" fmla="*/ 4 w 7"/>
                    <a:gd name="T15" fmla="*/ 2 h 6"/>
                    <a:gd name="T16" fmla="*/ 1 w 7"/>
                    <a:gd name="T17" fmla="*/ 2 h 6"/>
                    <a:gd name="T18" fmla="*/ 2 w 7"/>
                    <a:gd name="T19" fmla="*/ 4 h 6"/>
                    <a:gd name="T20" fmla="*/ 1 w 7"/>
                    <a:gd name="T21" fmla="*/ 3 h 6"/>
                    <a:gd name="T22" fmla="*/ 1 w 7"/>
                    <a:gd name="T23" fmla="*/ 3 h 6"/>
                    <a:gd name="T24" fmla="*/ 1 w 7"/>
                    <a:gd name="T25" fmla="*/ 3 h 6"/>
                    <a:gd name="T26" fmla="*/ 1 w 7"/>
                    <a:gd name="T27" fmla="*/ 4 h 6"/>
                    <a:gd name="T28" fmla="*/ 0 w 7"/>
                    <a:gd name="T29" fmla="*/ 3 h 6"/>
                    <a:gd name="T30" fmla="*/ 0 w 7"/>
                    <a:gd name="T31" fmla="*/ 4 h 6"/>
                    <a:gd name="T32" fmla="*/ 1 w 7"/>
                    <a:gd name="T33" fmla="*/ 5 h 6"/>
                    <a:gd name="T34" fmla="*/ 1 w 7"/>
                    <a:gd name="T35" fmla="*/ 6 h 6"/>
                    <a:gd name="T36" fmla="*/ 2 w 7"/>
                    <a:gd name="T37" fmla="*/ 3 h 6"/>
                    <a:gd name="T38" fmla="*/ 2 w 7"/>
                    <a:gd name="T39" fmla="*/ 4 h 6"/>
                    <a:gd name="T40" fmla="*/ 4 w 7"/>
                    <a:gd name="T41" fmla="*/ 4 h 6"/>
                    <a:gd name="T42" fmla="*/ 4 w 7"/>
                    <a:gd name="T43" fmla="*/ 3 h 6"/>
                    <a:gd name="T44" fmla="*/ 4 w 7"/>
                    <a:gd name="T45" fmla="*/ 3 h 6"/>
                    <a:gd name="T46" fmla="*/ 4 w 7"/>
                    <a:gd name="T47" fmla="*/ 3 h 6"/>
                    <a:gd name="T48" fmla="*/ 4 w 7"/>
                    <a:gd name="T49" fmla="*/ 3 h 6"/>
                    <a:gd name="T50" fmla="*/ 4 w 7"/>
                    <a:gd name="T51" fmla="*/ 2 h 6"/>
                    <a:gd name="T52" fmla="*/ 5 w 7"/>
                    <a:gd name="T53" fmla="*/ 4 h 6"/>
                    <a:gd name="T54" fmla="*/ 5 w 7"/>
                    <a:gd name="T55" fmla="*/ 3 h 6"/>
                    <a:gd name="T56" fmla="*/ 5 w 7"/>
                    <a:gd name="T57" fmla="*/ 2 h 6"/>
                    <a:gd name="T58" fmla="*/ 6 w 7"/>
                    <a:gd name="T59" fmla="*/ 4 h 6"/>
                    <a:gd name="T60" fmla="*/ 5 w 7"/>
                    <a:gd name="T61" fmla="*/ 2 h 6"/>
                    <a:gd name="T62" fmla="*/ 5 w 7"/>
                    <a:gd name="T63" fmla="*/ 2 h 6"/>
                    <a:gd name="T64" fmla="*/ 6 w 7"/>
                    <a:gd name="T65" fmla="*/ 2 h 6"/>
                    <a:gd name="T66" fmla="*/ 6 w 7"/>
                    <a:gd name="T67" fmla="*/ 3 h 6"/>
                    <a:gd name="T68" fmla="*/ 7 w 7"/>
                    <a:gd name="T69" fmla="*/ 4 h 6"/>
                    <a:gd name="T70" fmla="*/ 6 w 7"/>
                    <a:gd name="T71" fmla="*/ 2 h 6"/>
                    <a:gd name="T72" fmla="*/ 7 w 7"/>
                    <a:gd name="T7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6">
                      <a:moveTo>
                        <a:pt x="7" y="3"/>
                      </a:moveTo>
                      <a:cubicBezTo>
                        <a:pt x="7" y="2"/>
                        <a:pt x="7" y="2"/>
                        <a:pt x="7" y="2"/>
                      </a:cubicBezTo>
                      <a:cubicBezTo>
                        <a:pt x="6" y="2"/>
                        <a:pt x="6" y="2"/>
                        <a:pt x="6" y="1"/>
                      </a:cubicBezTo>
                      <a:cubicBezTo>
                        <a:pt x="6" y="1"/>
                        <a:pt x="6" y="0"/>
                        <a:pt x="5" y="0"/>
                      </a:cubicBezTo>
                      <a:cubicBezTo>
                        <a:pt x="5" y="0"/>
                        <a:pt x="6" y="1"/>
                        <a:pt x="5" y="1"/>
                      </a:cubicBezTo>
                      <a:cubicBezTo>
                        <a:pt x="5" y="0"/>
                        <a:pt x="5" y="0"/>
                        <a:pt x="5" y="0"/>
                      </a:cubicBezTo>
                      <a:cubicBezTo>
                        <a:pt x="5" y="0"/>
                        <a:pt x="5" y="1"/>
                        <a:pt x="4" y="1"/>
                      </a:cubicBezTo>
                      <a:cubicBezTo>
                        <a:pt x="4" y="1"/>
                        <a:pt x="4" y="1"/>
                        <a:pt x="4" y="2"/>
                      </a:cubicBezTo>
                      <a:cubicBezTo>
                        <a:pt x="3" y="1"/>
                        <a:pt x="3" y="3"/>
                        <a:pt x="1" y="2"/>
                      </a:cubicBezTo>
                      <a:cubicBezTo>
                        <a:pt x="2" y="4"/>
                        <a:pt x="2" y="4"/>
                        <a:pt x="2" y="4"/>
                      </a:cubicBezTo>
                      <a:cubicBezTo>
                        <a:pt x="2" y="3"/>
                        <a:pt x="2" y="4"/>
                        <a:pt x="1" y="3"/>
                      </a:cubicBezTo>
                      <a:cubicBezTo>
                        <a:pt x="1" y="3"/>
                        <a:pt x="1" y="3"/>
                        <a:pt x="1" y="3"/>
                      </a:cubicBezTo>
                      <a:cubicBezTo>
                        <a:pt x="1" y="1"/>
                        <a:pt x="1" y="3"/>
                        <a:pt x="1" y="3"/>
                      </a:cubicBezTo>
                      <a:cubicBezTo>
                        <a:pt x="1" y="3"/>
                        <a:pt x="1" y="4"/>
                        <a:pt x="1" y="4"/>
                      </a:cubicBezTo>
                      <a:cubicBezTo>
                        <a:pt x="1" y="3"/>
                        <a:pt x="1" y="5"/>
                        <a:pt x="0" y="3"/>
                      </a:cubicBezTo>
                      <a:cubicBezTo>
                        <a:pt x="0" y="2"/>
                        <a:pt x="1" y="4"/>
                        <a:pt x="0" y="4"/>
                      </a:cubicBezTo>
                      <a:cubicBezTo>
                        <a:pt x="1" y="5"/>
                        <a:pt x="1" y="4"/>
                        <a:pt x="1" y="5"/>
                      </a:cubicBezTo>
                      <a:cubicBezTo>
                        <a:pt x="1" y="6"/>
                        <a:pt x="1" y="5"/>
                        <a:pt x="1" y="6"/>
                      </a:cubicBezTo>
                      <a:cubicBezTo>
                        <a:pt x="1" y="6"/>
                        <a:pt x="2" y="4"/>
                        <a:pt x="2" y="3"/>
                      </a:cubicBezTo>
                      <a:cubicBezTo>
                        <a:pt x="2" y="4"/>
                        <a:pt x="2" y="4"/>
                        <a:pt x="2" y="4"/>
                      </a:cubicBezTo>
                      <a:cubicBezTo>
                        <a:pt x="2" y="3"/>
                        <a:pt x="3" y="3"/>
                        <a:pt x="4" y="4"/>
                      </a:cubicBezTo>
                      <a:cubicBezTo>
                        <a:pt x="3" y="4"/>
                        <a:pt x="4" y="5"/>
                        <a:pt x="4" y="3"/>
                      </a:cubicBezTo>
                      <a:cubicBezTo>
                        <a:pt x="4" y="3"/>
                        <a:pt x="4" y="3"/>
                        <a:pt x="4" y="3"/>
                      </a:cubicBezTo>
                      <a:cubicBezTo>
                        <a:pt x="4" y="3"/>
                        <a:pt x="4" y="3"/>
                        <a:pt x="4" y="3"/>
                      </a:cubicBezTo>
                      <a:cubicBezTo>
                        <a:pt x="4" y="3"/>
                        <a:pt x="4" y="4"/>
                        <a:pt x="4" y="3"/>
                      </a:cubicBezTo>
                      <a:cubicBezTo>
                        <a:pt x="4" y="3"/>
                        <a:pt x="4" y="2"/>
                        <a:pt x="4" y="2"/>
                      </a:cubicBezTo>
                      <a:cubicBezTo>
                        <a:pt x="5" y="4"/>
                        <a:pt x="5" y="4"/>
                        <a:pt x="5" y="4"/>
                      </a:cubicBezTo>
                      <a:cubicBezTo>
                        <a:pt x="5" y="3"/>
                        <a:pt x="5" y="3"/>
                        <a:pt x="5" y="3"/>
                      </a:cubicBezTo>
                      <a:cubicBezTo>
                        <a:pt x="5" y="3"/>
                        <a:pt x="5" y="2"/>
                        <a:pt x="5" y="2"/>
                      </a:cubicBezTo>
                      <a:cubicBezTo>
                        <a:pt x="5" y="2"/>
                        <a:pt x="5" y="3"/>
                        <a:pt x="6" y="4"/>
                      </a:cubicBezTo>
                      <a:cubicBezTo>
                        <a:pt x="6" y="4"/>
                        <a:pt x="5" y="2"/>
                        <a:pt x="5" y="2"/>
                      </a:cubicBezTo>
                      <a:cubicBezTo>
                        <a:pt x="5" y="2"/>
                        <a:pt x="5" y="2"/>
                        <a:pt x="5" y="2"/>
                      </a:cubicBezTo>
                      <a:cubicBezTo>
                        <a:pt x="5" y="1"/>
                        <a:pt x="6" y="2"/>
                        <a:pt x="6" y="2"/>
                      </a:cubicBezTo>
                      <a:cubicBezTo>
                        <a:pt x="7" y="3"/>
                        <a:pt x="6" y="3"/>
                        <a:pt x="6" y="3"/>
                      </a:cubicBezTo>
                      <a:cubicBezTo>
                        <a:pt x="7" y="3"/>
                        <a:pt x="7" y="3"/>
                        <a:pt x="7" y="4"/>
                      </a:cubicBezTo>
                      <a:cubicBezTo>
                        <a:pt x="6" y="2"/>
                        <a:pt x="6" y="2"/>
                        <a:pt x="6" y="2"/>
                      </a:cubicBezTo>
                      <a:cubicBezTo>
                        <a:pt x="7" y="3"/>
                        <a:pt x="7" y="3"/>
                        <a:pt x="7"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1" name="Rectangle 2251"/>
                <p:cNvSpPr>
                  <a:spLocks noChangeArrowheads="1"/>
                </p:cNvSpPr>
                <p:nvPr/>
              </p:nvSpPr>
              <p:spPr bwMode="auto">
                <a:xfrm>
                  <a:off x="407" y="3209"/>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2" name="Freeform 2252"/>
                <p:cNvSpPr>
                  <a:spLocks/>
                </p:cNvSpPr>
                <p:nvPr/>
              </p:nvSpPr>
              <p:spPr bwMode="auto">
                <a:xfrm>
                  <a:off x="407" y="32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3" name="Rectangle 2253"/>
                <p:cNvSpPr>
                  <a:spLocks noChangeArrowheads="1"/>
                </p:cNvSpPr>
                <p:nvPr/>
              </p:nvSpPr>
              <p:spPr bwMode="auto">
                <a:xfrm>
                  <a:off x="400" y="3202"/>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4" name="Freeform 2254"/>
                <p:cNvSpPr>
                  <a:spLocks/>
                </p:cNvSpPr>
                <p:nvPr/>
              </p:nvSpPr>
              <p:spPr bwMode="auto">
                <a:xfrm>
                  <a:off x="403" y="3209"/>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1" y="0"/>
                        <a:pt x="1" y="1"/>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5" name="Freeform 2255"/>
                <p:cNvSpPr>
                  <a:spLocks/>
                </p:cNvSpPr>
                <p:nvPr/>
              </p:nvSpPr>
              <p:spPr bwMode="auto">
                <a:xfrm>
                  <a:off x="400" y="320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6" name="Rectangle 2256"/>
                <p:cNvSpPr>
                  <a:spLocks noChangeArrowheads="1"/>
                </p:cNvSpPr>
                <p:nvPr/>
              </p:nvSpPr>
              <p:spPr bwMode="auto">
                <a:xfrm>
                  <a:off x="407" y="3207"/>
                  <a:ext cx="1" cy="2"/>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7" name="Freeform 2257"/>
                <p:cNvSpPr>
                  <a:spLocks/>
                </p:cNvSpPr>
                <p:nvPr/>
              </p:nvSpPr>
              <p:spPr bwMode="auto">
                <a:xfrm>
                  <a:off x="405" y="3193"/>
                  <a:ext cx="10" cy="11"/>
                </a:xfrm>
                <a:custGeom>
                  <a:avLst/>
                  <a:gdLst>
                    <a:gd name="T0" fmla="*/ 2 w 4"/>
                    <a:gd name="T1" fmla="*/ 1 h 5"/>
                    <a:gd name="T2" fmla="*/ 1 w 4"/>
                    <a:gd name="T3" fmla="*/ 1 h 5"/>
                    <a:gd name="T4" fmla="*/ 2 w 4"/>
                    <a:gd name="T5" fmla="*/ 3 h 5"/>
                    <a:gd name="T6" fmla="*/ 1 w 4"/>
                    <a:gd name="T7" fmla="*/ 1 h 5"/>
                    <a:gd name="T8" fmla="*/ 1 w 4"/>
                    <a:gd name="T9" fmla="*/ 3 h 5"/>
                    <a:gd name="T10" fmla="*/ 0 w 4"/>
                    <a:gd name="T11" fmla="*/ 2 h 5"/>
                    <a:gd name="T12" fmla="*/ 1 w 4"/>
                    <a:gd name="T13" fmla="*/ 4 h 5"/>
                    <a:gd name="T14" fmla="*/ 0 w 4"/>
                    <a:gd name="T15" fmla="*/ 2 h 5"/>
                    <a:gd name="T16" fmla="*/ 0 w 4"/>
                    <a:gd name="T17" fmla="*/ 2 h 5"/>
                    <a:gd name="T18" fmla="*/ 0 w 4"/>
                    <a:gd name="T19" fmla="*/ 3 h 5"/>
                    <a:gd name="T20" fmla="*/ 1 w 4"/>
                    <a:gd name="T21" fmla="*/ 4 h 5"/>
                    <a:gd name="T22" fmla="*/ 1 w 4"/>
                    <a:gd name="T23" fmla="*/ 5 h 5"/>
                    <a:gd name="T24" fmla="*/ 1 w 4"/>
                    <a:gd name="T25" fmla="*/ 4 h 5"/>
                    <a:gd name="T26" fmla="*/ 2 w 4"/>
                    <a:gd name="T27" fmla="*/ 5 h 5"/>
                    <a:gd name="T28" fmla="*/ 1 w 4"/>
                    <a:gd name="T29" fmla="*/ 4 h 5"/>
                    <a:gd name="T30" fmla="*/ 2 w 4"/>
                    <a:gd name="T31" fmla="*/ 5 h 5"/>
                    <a:gd name="T32" fmla="*/ 2 w 4"/>
                    <a:gd name="T33" fmla="*/ 4 h 5"/>
                    <a:gd name="T34" fmla="*/ 2 w 4"/>
                    <a:gd name="T35" fmla="*/ 4 h 5"/>
                    <a:gd name="T36" fmla="*/ 1 w 4"/>
                    <a:gd name="T37" fmla="*/ 3 h 5"/>
                    <a:gd name="T38" fmla="*/ 2 w 4"/>
                    <a:gd name="T39" fmla="*/ 4 h 5"/>
                    <a:gd name="T40" fmla="*/ 2 w 4"/>
                    <a:gd name="T41" fmla="*/ 4 h 5"/>
                    <a:gd name="T42" fmla="*/ 3 w 4"/>
                    <a:gd name="T43" fmla="*/ 4 h 5"/>
                    <a:gd name="T44" fmla="*/ 3 w 4"/>
                    <a:gd name="T45" fmla="*/ 4 h 5"/>
                    <a:gd name="T46" fmla="*/ 3 w 4"/>
                    <a:gd name="T47" fmla="*/ 4 h 5"/>
                    <a:gd name="T48" fmla="*/ 1 w 4"/>
                    <a:gd name="T49" fmla="*/ 2 h 5"/>
                    <a:gd name="T50" fmla="*/ 3 w 4"/>
                    <a:gd name="T51" fmla="*/ 4 h 5"/>
                    <a:gd name="T52" fmla="*/ 3 w 4"/>
                    <a:gd name="T53" fmla="*/ 3 h 5"/>
                    <a:gd name="T54" fmla="*/ 4 w 4"/>
                    <a:gd name="T55" fmla="*/ 3 h 5"/>
                    <a:gd name="T56" fmla="*/ 3 w 4"/>
                    <a:gd name="T57" fmla="*/ 2 h 5"/>
                    <a:gd name="T58" fmla="*/ 3 w 4"/>
                    <a:gd name="T59" fmla="*/ 2 h 5"/>
                    <a:gd name="T60" fmla="*/ 3 w 4"/>
                    <a:gd name="T61" fmla="*/ 2 h 5"/>
                    <a:gd name="T62" fmla="*/ 3 w 4"/>
                    <a:gd name="T63" fmla="*/ 2 h 5"/>
                    <a:gd name="T64" fmla="*/ 2 w 4"/>
                    <a:gd name="T65" fmla="*/ 1 h 5"/>
                    <a:gd name="T66" fmla="*/ 2 w 4"/>
                    <a:gd name="T67" fmla="*/ 2 h 5"/>
                    <a:gd name="T68" fmla="*/ 2 w 4"/>
                    <a:gd name="T6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 h="5">
                      <a:moveTo>
                        <a:pt x="2" y="1"/>
                      </a:moveTo>
                      <a:cubicBezTo>
                        <a:pt x="1" y="0"/>
                        <a:pt x="1" y="1"/>
                        <a:pt x="1" y="1"/>
                      </a:cubicBezTo>
                      <a:cubicBezTo>
                        <a:pt x="1" y="1"/>
                        <a:pt x="2" y="2"/>
                        <a:pt x="2" y="3"/>
                      </a:cubicBezTo>
                      <a:cubicBezTo>
                        <a:pt x="1" y="1"/>
                        <a:pt x="1" y="1"/>
                        <a:pt x="1" y="1"/>
                      </a:cubicBezTo>
                      <a:cubicBezTo>
                        <a:pt x="1" y="1"/>
                        <a:pt x="0" y="1"/>
                        <a:pt x="1" y="3"/>
                      </a:cubicBezTo>
                      <a:cubicBezTo>
                        <a:pt x="0" y="2"/>
                        <a:pt x="0" y="2"/>
                        <a:pt x="0" y="2"/>
                      </a:cubicBezTo>
                      <a:cubicBezTo>
                        <a:pt x="0" y="2"/>
                        <a:pt x="2" y="5"/>
                        <a:pt x="1" y="4"/>
                      </a:cubicBezTo>
                      <a:cubicBezTo>
                        <a:pt x="1" y="3"/>
                        <a:pt x="1" y="3"/>
                        <a:pt x="0" y="2"/>
                      </a:cubicBezTo>
                      <a:cubicBezTo>
                        <a:pt x="0" y="2"/>
                        <a:pt x="0" y="2"/>
                        <a:pt x="0" y="2"/>
                      </a:cubicBezTo>
                      <a:cubicBezTo>
                        <a:pt x="0" y="2"/>
                        <a:pt x="0" y="3"/>
                        <a:pt x="0" y="3"/>
                      </a:cubicBezTo>
                      <a:cubicBezTo>
                        <a:pt x="0" y="3"/>
                        <a:pt x="1" y="4"/>
                        <a:pt x="1" y="4"/>
                      </a:cubicBezTo>
                      <a:cubicBezTo>
                        <a:pt x="1" y="4"/>
                        <a:pt x="1" y="5"/>
                        <a:pt x="1" y="5"/>
                      </a:cubicBezTo>
                      <a:cubicBezTo>
                        <a:pt x="1" y="5"/>
                        <a:pt x="1" y="5"/>
                        <a:pt x="1" y="4"/>
                      </a:cubicBezTo>
                      <a:cubicBezTo>
                        <a:pt x="2" y="5"/>
                        <a:pt x="1" y="5"/>
                        <a:pt x="2" y="5"/>
                      </a:cubicBezTo>
                      <a:cubicBezTo>
                        <a:pt x="1" y="4"/>
                        <a:pt x="1" y="4"/>
                        <a:pt x="1" y="4"/>
                      </a:cubicBezTo>
                      <a:cubicBezTo>
                        <a:pt x="2" y="4"/>
                        <a:pt x="2" y="5"/>
                        <a:pt x="2" y="5"/>
                      </a:cubicBezTo>
                      <a:cubicBezTo>
                        <a:pt x="2" y="5"/>
                        <a:pt x="2" y="4"/>
                        <a:pt x="2" y="4"/>
                      </a:cubicBezTo>
                      <a:cubicBezTo>
                        <a:pt x="2" y="4"/>
                        <a:pt x="2" y="4"/>
                        <a:pt x="2" y="4"/>
                      </a:cubicBezTo>
                      <a:cubicBezTo>
                        <a:pt x="2" y="4"/>
                        <a:pt x="2" y="4"/>
                        <a:pt x="1" y="3"/>
                      </a:cubicBezTo>
                      <a:cubicBezTo>
                        <a:pt x="2" y="4"/>
                        <a:pt x="2" y="4"/>
                        <a:pt x="2" y="4"/>
                      </a:cubicBezTo>
                      <a:cubicBezTo>
                        <a:pt x="2" y="4"/>
                        <a:pt x="2" y="4"/>
                        <a:pt x="2" y="4"/>
                      </a:cubicBezTo>
                      <a:cubicBezTo>
                        <a:pt x="2" y="4"/>
                        <a:pt x="4" y="5"/>
                        <a:pt x="3" y="4"/>
                      </a:cubicBezTo>
                      <a:cubicBezTo>
                        <a:pt x="3" y="4"/>
                        <a:pt x="3" y="4"/>
                        <a:pt x="3" y="4"/>
                      </a:cubicBezTo>
                      <a:cubicBezTo>
                        <a:pt x="2" y="3"/>
                        <a:pt x="3" y="4"/>
                        <a:pt x="3" y="4"/>
                      </a:cubicBezTo>
                      <a:cubicBezTo>
                        <a:pt x="2" y="4"/>
                        <a:pt x="2" y="3"/>
                        <a:pt x="1" y="2"/>
                      </a:cubicBezTo>
                      <a:cubicBezTo>
                        <a:pt x="2" y="3"/>
                        <a:pt x="2" y="2"/>
                        <a:pt x="3" y="4"/>
                      </a:cubicBezTo>
                      <a:cubicBezTo>
                        <a:pt x="3" y="4"/>
                        <a:pt x="3" y="3"/>
                        <a:pt x="3" y="3"/>
                      </a:cubicBezTo>
                      <a:cubicBezTo>
                        <a:pt x="4" y="3"/>
                        <a:pt x="4" y="3"/>
                        <a:pt x="4" y="3"/>
                      </a:cubicBezTo>
                      <a:cubicBezTo>
                        <a:pt x="3" y="2"/>
                        <a:pt x="4" y="4"/>
                        <a:pt x="3" y="2"/>
                      </a:cubicBezTo>
                      <a:cubicBezTo>
                        <a:pt x="3" y="2"/>
                        <a:pt x="3" y="2"/>
                        <a:pt x="3" y="2"/>
                      </a:cubicBezTo>
                      <a:cubicBezTo>
                        <a:pt x="3" y="2"/>
                        <a:pt x="3" y="2"/>
                        <a:pt x="3" y="2"/>
                      </a:cubicBezTo>
                      <a:cubicBezTo>
                        <a:pt x="3" y="2"/>
                        <a:pt x="3" y="2"/>
                        <a:pt x="3" y="2"/>
                      </a:cubicBezTo>
                      <a:cubicBezTo>
                        <a:pt x="2" y="1"/>
                        <a:pt x="2" y="1"/>
                        <a:pt x="2" y="1"/>
                      </a:cubicBezTo>
                      <a:cubicBezTo>
                        <a:pt x="2" y="1"/>
                        <a:pt x="2" y="1"/>
                        <a:pt x="2" y="2"/>
                      </a:cubicBezTo>
                      <a:cubicBezTo>
                        <a:pt x="2" y="1"/>
                        <a:pt x="1"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8" name="Freeform 2258"/>
                <p:cNvSpPr>
                  <a:spLocks/>
                </p:cNvSpPr>
                <p:nvPr/>
              </p:nvSpPr>
              <p:spPr bwMode="auto">
                <a:xfrm>
                  <a:off x="410" y="3202"/>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59" name="Freeform 2259"/>
                <p:cNvSpPr>
                  <a:spLocks/>
                </p:cNvSpPr>
                <p:nvPr/>
              </p:nvSpPr>
              <p:spPr bwMode="auto">
                <a:xfrm>
                  <a:off x="410" y="3188"/>
                  <a:ext cx="9" cy="14"/>
                </a:xfrm>
                <a:custGeom>
                  <a:avLst/>
                  <a:gdLst>
                    <a:gd name="T0" fmla="*/ 2 w 4"/>
                    <a:gd name="T1" fmla="*/ 3 h 6"/>
                    <a:gd name="T2" fmla="*/ 3 w 4"/>
                    <a:gd name="T3" fmla="*/ 4 h 6"/>
                    <a:gd name="T4" fmla="*/ 1 w 4"/>
                    <a:gd name="T5" fmla="*/ 2 h 6"/>
                    <a:gd name="T6" fmla="*/ 1 w 4"/>
                    <a:gd name="T7" fmla="*/ 2 h 6"/>
                    <a:gd name="T8" fmla="*/ 2 w 4"/>
                    <a:gd name="T9" fmla="*/ 3 h 6"/>
                    <a:gd name="T10" fmla="*/ 3 w 4"/>
                    <a:gd name="T11" fmla="*/ 3 h 6"/>
                    <a:gd name="T12" fmla="*/ 2 w 4"/>
                    <a:gd name="T13" fmla="*/ 2 h 6"/>
                    <a:gd name="T14" fmla="*/ 1 w 4"/>
                    <a:gd name="T15" fmla="*/ 1 h 6"/>
                    <a:gd name="T16" fmla="*/ 2 w 4"/>
                    <a:gd name="T17" fmla="*/ 2 h 6"/>
                    <a:gd name="T18" fmla="*/ 3 w 4"/>
                    <a:gd name="T19" fmla="*/ 3 h 6"/>
                    <a:gd name="T20" fmla="*/ 0 w 4"/>
                    <a:gd name="T21" fmla="*/ 0 h 6"/>
                    <a:gd name="T22" fmla="*/ 0 w 4"/>
                    <a:gd name="T23" fmla="*/ 0 h 6"/>
                    <a:gd name="T24" fmla="*/ 2 w 4"/>
                    <a:gd name="T25" fmla="*/ 1 h 6"/>
                    <a:gd name="T26" fmla="*/ 1 w 4"/>
                    <a:gd name="T27" fmla="*/ 1 h 6"/>
                    <a:gd name="T28" fmla="*/ 0 w 4"/>
                    <a:gd name="T29" fmla="*/ 0 h 6"/>
                    <a:gd name="T30" fmla="*/ 0 w 4"/>
                    <a:gd name="T31" fmla="*/ 2 h 6"/>
                    <a:gd name="T32" fmla="*/ 0 w 4"/>
                    <a:gd name="T33" fmla="*/ 1 h 6"/>
                    <a:gd name="T34" fmla="*/ 0 w 4"/>
                    <a:gd name="T35" fmla="*/ 2 h 6"/>
                    <a:gd name="T36" fmla="*/ 2 w 4"/>
                    <a:gd name="T37" fmla="*/ 3 h 6"/>
                    <a:gd name="T38" fmla="*/ 1 w 4"/>
                    <a:gd name="T39" fmla="*/ 3 h 6"/>
                    <a:gd name="T40" fmla="*/ 2 w 4"/>
                    <a:gd name="T41" fmla="*/ 4 h 6"/>
                    <a:gd name="T42" fmla="*/ 3 w 4"/>
                    <a:gd name="T43" fmla="*/ 5 h 6"/>
                    <a:gd name="T44" fmla="*/ 3 w 4"/>
                    <a:gd name="T45" fmla="*/ 4 h 6"/>
                    <a:gd name="T46" fmla="*/ 2 w 4"/>
                    <a:gd name="T4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6">
                      <a:moveTo>
                        <a:pt x="2" y="3"/>
                      </a:moveTo>
                      <a:cubicBezTo>
                        <a:pt x="2" y="3"/>
                        <a:pt x="2" y="4"/>
                        <a:pt x="3" y="4"/>
                      </a:cubicBezTo>
                      <a:cubicBezTo>
                        <a:pt x="2" y="3"/>
                        <a:pt x="1" y="3"/>
                        <a:pt x="1" y="2"/>
                      </a:cubicBezTo>
                      <a:cubicBezTo>
                        <a:pt x="1" y="2"/>
                        <a:pt x="1" y="2"/>
                        <a:pt x="1" y="2"/>
                      </a:cubicBezTo>
                      <a:cubicBezTo>
                        <a:pt x="1" y="2"/>
                        <a:pt x="2" y="3"/>
                        <a:pt x="2" y="3"/>
                      </a:cubicBezTo>
                      <a:cubicBezTo>
                        <a:pt x="2" y="3"/>
                        <a:pt x="3" y="3"/>
                        <a:pt x="3" y="3"/>
                      </a:cubicBezTo>
                      <a:cubicBezTo>
                        <a:pt x="2" y="3"/>
                        <a:pt x="3" y="2"/>
                        <a:pt x="2" y="2"/>
                      </a:cubicBezTo>
                      <a:cubicBezTo>
                        <a:pt x="1" y="2"/>
                        <a:pt x="1" y="1"/>
                        <a:pt x="1" y="1"/>
                      </a:cubicBezTo>
                      <a:cubicBezTo>
                        <a:pt x="2" y="2"/>
                        <a:pt x="2" y="2"/>
                        <a:pt x="2" y="2"/>
                      </a:cubicBezTo>
                      <a:cubicBezTo>
                        <a:pt x="2" y="2"/>
                        <a:pt x="2" y="2"/>
                        <a:pt x="3" y="3"/>
                      </a:cubicBezTo>
                      <a:cubicBezTo>
                        <a:pt x="2" y="1"/>
                        <a:pt x="2" y="1"/>
                        <a:pt x="0" y="0"/>
                      </a:cubicBezTo>
                      <a:cubicBezTo>
                        <a:pt x="0" y="0"/>
                        <a:pt x="0" y="0"/>
                        <a:pt x="0" y="0"/>
                      </a:cubicBezTo>
                      <a:cubicBezTo>
                        <a:pt x="1" y="0"/>
                        <a:pt x="1" y="1"/>
                        <a:pt x="2" y="1"/>
                      </a:cubicBezTo>
                      <a:cubicBezTo>
                        <a:pt x="1" y="1"/>
                        <a:pt x="2" y="1"/>
                        <a:pt x="1" y="1"/>
                      </a:cubicBezTo>
                      <a:cubicBezTo>
                        <a:pt x="0" y="0"/>
                        <a:pt x="0" y="0"/>
                        <a:pt x="0" y="0"/>
                      </a:cubicBezTo>
                      <a:cubicBezTo>
                        <a:pt x="0" y="0"/>
                        <a:pt x="0" y="1"/>
                        <a:pt x="0" y="2"/>
                      </a:cubicBezTo>
                      <a:cubicBezTo>
                        <a:pt x="0" y="1"/>
                        <a:pt x="0" y="1"/>
                        <a:pt x="0" y="1"/>
                      </a:cubicBezTo>
                      <a:cubicBezTo>
                        <a:pt x="0" y="2"/>
                        <a:pt x="0" y="2"/>
                        <a:pt x="0" y="2"/>
                      </a:cubicBezTo>
                      <a:cubicBezTo>
                        <a:pt x="2" y="3"/>
                        <a:pt x="2" y="3"/>
                        <a:pt x="2" y="3"/>
                      </a:cubicBezTo>
                      <a:cubicBezTo>
                        <a:pt x="2" y="3"/>
                        <a:pt x="2" y="3"/>
                        <a:pt x="1" y="3"/>
                      </a:cubicBezTo>
                      <a:cubicBezTo>
                        <a:pt x="2" y="4"/>
                        <a:pt x="2" y="4"/>
                        <a:pt x="2" y="4"/>
                      </a:cubicBezTo>
                      <a:cubicBezTo>
                        <a:pt x="3" y="5"/>
                        <a:pt x="2" y="4"/>
                        <a:pt x="3" y="5"/>
                      </a:cubicBezTo>
                      <a:cubicBezTo>
                        <a:pt x="4" y="6"/>
                        <a:pt x="2" y="4"/>
                        <a:pt x="3" y="4"/>
                      </a:cubicBezTo>
                      <a:lnTo>
                        <a:pt x="2"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0" name="Freeform 2260"/>
                <p:cNvSpPr>
                  <a:spLocks/>
                </p:cNvSpPr>
                <p:nvPr/>
              </p:nvSpPr>
              <p:spPr bwMode="auto">
                <a:xfrm>
                  <a:off x="412" y="3195"/>
                  <a:ext cx="3" cy="2"/>
                </a:xfrm>
                <a:custGeom>
                  <a:avLst/>
                  <a:gdLst>
                    <a:gd name="T0" fmla="*/ 3 w 3"/>
                    <a:gd name="T1" fmla="*/ 2 h 2"/>
                    <a:gd name="T2" fmla="*/ 0 w 3"/>
                    <a:gd name="T3" fmla="*/ 0 h 2"/>
                    <a:gd name="T4" fmla="*/ 0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0" y="2"/>
                      </a:lnTo>
                      <a:lnTo>
                        <a:pt x="3"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1" name="Freeform 2261"/>
                <p:cNvSpPr>
                  <a:spLocks/>
                </p:cNvSpPr>
                <p:nvPr/>
              </p:nvSpPr>
              <p:spPr bwMode="auto">
                <a:xfrm>
                  <a:off x="407" y="3193"/>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2" name="Freeform 2262"/>
                <p:cNvSpPr>
                  <a:spLocks/>
                </p:cNvSpPr>
                <p:nvPr/>
              </p:nvSpPr>
              <p:spPr bwMode="auto">
                <a:xfrm>
                  <a:off x="417" y="31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3" name="Freeform 2263"/>
                <p:cNvSpPr>
                  <a:spLocks/>
                </p:cNvSpPr>
                <p:nvPr/>
              </p:nvSpPr>
              <p:spPr bwMode="auto">
                <a:xfrm>
                  <a:off x="410" y="3185"/>
                  <a:ext cx="7" cy="5"/>
                </a:xfrm>
                <a:custGeom>
                  <a:avLst/>
                  <a:gdLst>
                    <a:gd name="T0" fmla="*/ 0 w 3"/>
                    <a:gd name="T1" fmla="*/ 0 h 2"/>
                    <a:gd name="T2" fmla="*/ 0 w 3"/>
                    <a:gd name="T3" fmla="*/ 1 h 2"/>
                    <a:gd name="T4" fmla="*/ 3 w 3"/>
                    <a:gd name="T5" fmla="*/ 2 h 2"/>
                    <a:gd name="T6" fmla="*/ 1 w 3"/>
                    <a:gd name="T7" fmla="*/ 1 h 2"/>
                    <a:gd name="T8" fmla="*/ 1 w 3"/>
                    <a:gd name="T9" fmla="*/ 1 h 2"/>
                    <a:gd name="T10" fmla="*/ 0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0" y="0"/>
                      </a:moveTo>
                      <a:cubicBezTo>
                        <a:pt x="0" y="0"/>
                        <a:pt x="1" y="1"/>
                        <a:pt x="0" y="1"/>
                      </a:cubicBezTo>
                      <a:cubicBezTo>
                        <a:pt x="1" y="1"/>
                        <a:pt x="2" y="2"/>
                        <a:pt x="3" y="2"/>
                      </a:cubicBezTo>
                      <a:cubicBezTo>
                        <a:pt x="3" y="2"/>
                        <a:pt x="1" y="1"/>
                        <a:pt x="1" y="1"/>
                      </a:cubicBezTo>
                      <a:cubicBezTo>
                        <a:pt x="2" y="1"/>
                        <a:pt x="1" y="1"/>
                        <a:pt x="1" y="1"/>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4" name="Freeform 2264"/>
                <p:cNvSpPr>
                  <a:spLocks/>
                </p:cNvSpPr>
                <p:nvPr/>
              </p:nvSpPr>
              <p:spPr bwMode="auto">
                <a:xfrm>
                  <a:off x="410" y="3181"/>
                  <a:ext cx="12" cy="12"/>
                </a:xfrm>
                <a:custGeom>
                  <a:avLst/>
                  <a:gdLst>
                    <a:gd name="T0" fmla="*/ 3 w 5"/>
                    <a:gd name="T1" fmla="*/ 1 h 5"/>
                    <a:gd name="T2" fmla="*/ 2 w 5"/>
                    <a:gd name="T3" fmla="*/ 1 h 5"/>
                    <a:gd name="T4" fmla="*/ 3 w 5"/>
                    <a:gd name="T5" fmla="*/ 1 h 5"/>
                    <a:gd name="T6" fmla="*/ 3 w 5"/>
                    <a:gd name="T7" fmla="*/ 0 h 5"/>
                    <a:gd name="T8" fmla="*/ 2 w 5"/>
                    <a:gd name="T9" fmla="*/ 1 h 5"/>
                    <a:gd name="T10" fmla="*/ 2 w 5"/>
                    <a:gd name="T11" fmla="*/ 1 h 5"/>
                    <a:gd name="T12" fmla="*/ 1 w 5"/>
                    <a:gd name="T13" fmla="*/ 2 h 5"/>
                    <a:gd name="T14" fmla="*/ 1 w 5"/>
                    <a:gd name="T15" fmla="*/ 5 h 5"/>
                    <a:gd name="T16" fmla="*/ 1 w 5"/>
                    <a:gd name="T17" fmla="*/ 2 h 5"/>
                    <a:gd name="T18" fmla="*/ 2 w 5"/>
                    <a:gd name="T19" fmla="*/ 3 h 5"/>
                    <a:gd name="T20" fmla="*/ 2 w 5"/>
                    <a:gd name="T21" fmla="*/ 3 h 5"/>
                    <a:gd name="T22" fmla="*/ 2 w 5"/>
                    <a:gd name="T23" fmla="*/ 3 h 5"/>
                    <a:gd name="T24" fmla="*/ 2 w 5"/>
                    <a:gd name="T25" fmla="*/ 4 h 5"/>
                    <a:gd name="T26" fmla="*/ 3 w 5"/>
                    <a:gd name="T27" fmla="*/ 4 h 5"/>
                    <a:gd name="T28" fmla="*/ 3 w 5"/>
                    <a:gd name="T29" fmla="*/ 5 h 5"/>
                    <a:gd name="T30" fmla="*/ 4 w 5"/>
                    <a:gd name="T31" fmla="*/ 4 h 5"/>
                    <a:gd name="T32" fmla="*/ 4 w 5"/>
                    <a:gd name="T33" fmla="*/ 4 h 5"/>
                    <a:gd name="T34" fmla="*/ 4 w 5"/>
                    <a:gd name="T35" fmla="*/ 2 h 5"/>
                    <a:gd name="T36" fmla="*/ 4 w 5"/>
                    <a:gd name="T37" fmla="*/ 2 h 5"/>
                    <a:gd name="T38" fmla="*/ 4 w 5"/>
                    <a:gd name="T39" fmla="*/ 4 h 5"/>
                    <a:gd name="T40" fmla="*/ 4 w 5"/>
                    <a:gd name="T41" fmla="*/ 3 h 5"/>
                    <a:gd name="T42" fmla="*/ 4 w 5"/>
                    <a:gd name="T43" fmla="*/ 5 h 5"/>
                    <a:gd name="T44" fmla="*/ 5 w 5"/>
                    <a:gd name="T45" fmla="*/ 2 h 5"/>
                    <a:gd name="T46" fmla="*/ 5 w 5"/>
                    <a:gd name="T47" fmla="*/ 3 h 5"/>
                    <a:gd name="T48" fmla="*/ 5 w 5"/>
                    <a:gd name="T49" fmla="*/ 1 h 5"/>
                    <a:gd name="T50" fmla="*/ 3 w 5"/>
                    <a:gd name="T51" fmla="*/ 1 h 5"/>
                    <a:gd name="T52" fmla="*/ 3 w 5"/>
                    <a:gd name="T53" fmla="*/ 2 h 5"/>
                    <a:gd name="T54" fmla="*/ 3 w 5"/>
                    <a:gd name="T55" fmla="*/ 1 h 5"/>
                    <a:gd name="T56" fmla="*/ 3 w 5"/>
                    <a:gd name="T57" fmla="*/ 2 h 5"/>
                    <a:gd name="T58" fmla="*/ 3 w 5"/>
                    <a:gd name="T59" fmla="*/ 1 h 5"/>
                    <a:gd name="T60" fmla="*/ 3 w 5"/>
                    <a:gd name="T61" fmla="*/ 2 h 5"/>
                    <a:gd name="T62" fmla="*/ 3 w 5"/>
                    <a:gd name="T63" fmla="*/ 1 h 5"/>
                    <a:gd name="T64" fmla="*/ 1 w 5"/>
                    <a:gd name="T65" fmla="*/ 3 h 5"/>
                    <a:gd name="T66" fmla="*/ 1 w 5"/>
                    <a:gd name="T67" fmla="*/ 2 h 5"/>
                    <a:gd name="T68" fmla="*/ 2 w 5"/>
                    <a:gd name="T69" fmla="*/ 3 h 5"/>
                    <a:gd name="T70" fmla="*/ 3 w 5"/>
                    <a:gd name="T71" fmla="*/ 2 h 5"/>
                    <a:gd name="T72" fmla="*/ 1 w 5"/>
                    <a:gd name="T73" fmla="*/ 4 h 5"/>
                    <a:gd name="T74" fmla="*/ 1 w 5"/>
                    <a:gd name="T75" fmla="*/ 3 h 5"/>
                    <a:gd name="T76" fmla="*/ 2 w 5"/>
                    <a:gd name="T77" fmla="*/ 3 h 5"/>
                    <a:gd name="T78" fmla="*/ 1 w 5"/>
                    <a:gd name="T79" fmla="*/ 3 h 5"/>
                    <a:gd name="T80" fmla="*/ 4 w 5"/>
                    <a:gd name="T81" fmla="*/ 4 h 5"/>
                    <a:gd name="T82" fmla="*/ 4 w 5"/>
                    <a:gd name="T83" fmla="*/ 0 h 5"/>
                    <a:gd name="T84" fmla="*/ 3 w 5"/>
                    <a:gd name="T8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 h="5">
                      <a:moveTo>
                        <a:pt x="3" y="1"/>
                      </a:moveTo>
                      <a:cubicBezTo>
                        <a:pt x="2" y="1"/>
                        <a:pt x="2" y="2"/>
                        <a:pt x="2" y="1"/>
                      </a:cubicBezTo>
                      <a:cubicBezTo>
                        <a:pt x="3" y="1"/>
                        <a:pt x="3" y="1"/>
                        <a:pt x="3" y="1"/>
                      </a:cubicBezTo>
                      <a:cubicBezTo>
                        <a:pt x="3" y="0"/>
                        <a:pt x="2" y="1"/>
                        <a:pt x="3" y="0"/>
                      </a:cubicBezTo>
                      <a:cubicBezTo>
                        <a:pt x="2" y="1"/>
                        <a:pt x="2" y="1"/>
                        <a:pt x="2" y="1"/>
                      </a:cubicBezTo>
                      <a:cubicBezTo>
                        <a:pt x="2" y="0"/>
                        <a:pt x="2" y="2"/>
                        <a:pt x="2" y="1"/>
                      </a:cubicBezTo>
                      <a:cubicBezTo>
                        <a:pt x="2" y="1"/>
                        <a:pt x="0" y="1"/>
                        <a:pt x="1" y="2"/>
                      </a:cubicBezTo>
                      <a:cubicBezTo>
                        <a:pt x="1" y="4"/>
                        <a:pt x="1" y="3"/>
                        <a:pt x="1" y="5"/>
                      </a:cubicBezTo>
                      <a:cubicBezTo>
                        <a:pt x="1" y="4"/>
                        <a:pt x="1" y="3"/>
                        <a:pt x="1" y="2"/>
                      </a:cubicBezTo>
                      <a:cubicBezTo>
                        <a:pt x="2" y="3"/>
                        <a:pt x="2" y="2"/>
                        <a:pt x="2" y="3"/>
                      </a:cubicBezTo>
                      <a:cubicBezTo>
                        <a:pt x="2" y="3"/>
                        <a:pt x="2" y="3"/>
                        <a:pt x="2" y="3"/>
                      </a:cubicBezTo>
                      <a:cubicBezTo>
                        <a:pt x="2" y="4"/>
                        <a:pt x="2" y="3"/>
                        <a:pt x="2" y="3"/>
                      </a:cubicBezTo>
                      <a:cubicBezTo>
                        <a:pt x="2" y="4"/>
                        <a:pt x="2" y="4"/>
                        <a:pt x="2" y="4"/>
                      </a:cubicBezTo>
                      <a:cubicBezTo>
                        <a:pt x="2" y="4"/>
                        <a:pt x="2" y="3"/>
                        <a:pt x="3" y="4"/>
                      </a:cubicBezTo>
                      <a:cubicBezTo>
                        <a:pt x="3" y="5"/>
                        <a:pt x="3" y="5"/>
                        <a:pt x="3" y="5"/>
                      </a:cubicBezTo>
                      <a:cubicBezTo>
                        <a:pt x="3" y="4"/>
                        <a:pt x="3" y="4"/>
                        <a:pt x="4" y="4"/>
                      </a:cubicBezTo>
                      <a:cubicBezTo>
                        <a:pt x="4" y="4"/>
                        <a:pt x="4" y="4"/>
                        <a:pt x="4" y="4"/>
                      </a:cubicBezTo>
                      <a:cubicBezTo>
                        <a:pt x="4" y="3"/>
                        <a:pt x="3" y="4"/>
                        <a:pt x="4" y="2"/>
                      </a:cubicBezTo>
                      <a:cubicBezTo>
                        <a:pt x="4" y="4"/>
                        <a:pt x="4" y="1"/>
                        <a:pt x="4" y="2"/>
                      </a:cubicBezTo>
                      <a:cubicBezTo>
                        <a:pt x="4" y="3"/>
                        <a:pt x="4" y="3"/>
                        <a:pt x="4" y="4"/>
                      </a:cubicBezTo>
                      <a:cubicBezTo>
                        <a:pt x="4" y="3"/>
                        <a:pt x="4" y="3"/>
                        <a:pt x="4" y="3"/>
                      </a:cubicBezTo>
                      <a:cubicBezTo>
                        <a:pt x="4" y="4"/>
                        <a:pt x="4" y="3"/>
                        <a:pt x="4" y="5"/>
                      </a:cubicBezTo>
                      <a:cubicBezTo>
                        <a:pt x="5" y="2"/>
                        <a:pt x="5" y="2"/>
                        <a:pt x="5" y="2"/>
                      </a:cubicBezTo>
                      <a:cubicBezTo>
                        <a:pt x="5" y="3"/>
                        <a:pt x="5" y="3"/>
                        <a:pt x="5" y="3"/>
                      </a:cubicBezTo>
                      <a:cubicBezTo>
                        <a:pt x="5" y="3"/>
                        <a:pt x="5" y="1"/>
                        <a:pt x="5" y="1"/>
                      </a:cubicBezTo>
                      <a:cubicBezTo>
                        <a:pt x="4" y="1"/>
                        <a:pt x="4" y="2"/>
                        <a:pt x="3" y="1"/>
                      </a:cubicBezTo>
                      <a:cubicBezTo>
                        <a:pt x="3" y="3"/>
                        <a:pt x="3" y="1"/>
                        <a:pt x="3" y="2"/>
                      </a:cubicBezTo>
                      <a:cubicBezTo>
                        <a:pt x="3" y="1"/>
                        <a:pt x="3" y="1"/>
                        <a:pt x="3" y="1"/>
                      </a:cubicBezTo>
                      <a:cubicBezTo>
                        <a:pt x="3" y="1"/>
                        <a:pt x="3" y="2"/>
                        <a:pt x="3" y="2"/>
                      </a:cubicBezTo>
                      <a:cubicBezTo>
                        <a:pt x="3" y="2"/>
                        <a:pt x="3" y="2"/>
                        <a:pt x="3" y="1"/>
                      </a:cubicBezTo>
                      <a:cubicBezTo>
                        <a:pt x="3" y="1"/>
                        <a:pt x="3" y="1"/>
                        <a:pt x="3" y="2"/>
                      </a:cubicBezTo>
                      <a:cubicBezTo>
                        <a:pt x="3" y="1"/>
                        <a:pt x="3" y="1"/>
                        <a:pt x="3" y="1"/>
                      </a:cubicBezTo>
                      <a:cubicBezTo>
                        <a:pt x="2" y="1"/>
                        <a:pt x="0" y="2"/>
                        <a:pt x="1" y="3"/>
                      </a:cubicBezTo>
                      <a:cubicBezTo>
                        <a:pt x="1" y="2"/>
                        <a:pt x="1" y="2"/>
                        <a:pt x="1" y="2"/>
                      </a:cubicBezTo>
                      <a:cubicBezTo>
                        <a:pt x="1" y="3"/>
                        <a:pt x="3" y="1"/>
                        <a:pt x="2" y="3"/>
                      </a:cubicBezTo>
                      <a:cubicBezTo>
                        <a:pt x="3" y="2"/>
                        <a:pt x="3" y="2"/>
                        <a:pt x="3" y="2"/>
                      </a:cubicBezTo>
                      <a:cubicBezTo>
                        <a:pt x="2" y="2"/>
                        <a:pt x="2" y="3"/>
                        <a:pt x="1" y="4"/>
                      </a:cubicBezTo>
                      <a:cubicBezTo>
                        <a:pt x="2" y="5"/>
                        <a:pt x="1" y="2"/>
                        <a:pt x="1" y="3"/>
                      </a:cubicBezTo>
                      <a:cubicBezTo>
                        <a:pt x="2" y="3"/>
                        <a:pt x="2" y="2"/>
                        <a:pt x="2" y="3"/>
                      </a:cubicBezTo>
                      <a:cubicBezTo>
                        <a:pt x="3" y="3"/>
                        <a:pt x="2" y="3"/>
                        <a:pt x="1" y="3"/>
                      </a:cubicBezTo>
                      <a:cubicBezTo>
                        <a:pt x="2" y="3"/>
                        <a:pt x="3" y="4"/>
                        <a:pt x="4" y="4"/>
                      </a:cubicBezTo>
                      <a:cubicBezTo>
                        <a:pt x="1" y="0"/>
                        <a:pt x="5" y="1"/>
                        <a:pt x="4" y="0"/>
                      </a:cubicBezTo>
                      <a:cubicBezTo>
                        <a:pt x="3" y="0"/>
                        <a:pt x="3" y="1"/>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5" name="Freeform 2265"/>
                <p:cNvSpPr>
                  <a:spLocks/>
                </p:cNvSpPr>
                <p:nvPr/>
              </p:nvSpPr>
              <p:spPr bwMode="auto">
                <a:xfrm>
                  <a:off x="412" y="31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6" name="Freeform 2266"/>
                <p:cNvSpPr>
                  <a:spLocks/>
                </p:cNvSpPr>
                <p:nvPr/>
              </p:nvSpPr>
              <p:spPr bwMode="auto">
                <a:xfrm>
                  <a:off x="422" y="318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7" name="Rectangle 2267"/>
                <p:cNvSpPr>
                  <a:spLocks noChangeArrowheads="1"/>
                </p:cNvSpPr>
                <p:nvPr/>
              </p:nvSpPr>
              <p:spPr bwMode="auto">
                <a:xfrm>
                  <a:off x="412" y="3188"/>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8" name="Freeform 2268"/>
                <p:cNvSpPr>
                  <a:spLocks/>
                </p:cNvSpPr>
                <p:nvPr/>
              </p:nvSpPr>
              <p:spPr bwMode="auto">
                <a:xfrm>
                  <a:off x="417" y="3190"/>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69" name="Freeform 2269"/>
                <p:cNvSpPr>
                  <a:spLocks/>
                </p:cNvSpPr>
                <p:nvPr/>
              </p:nvSpPr>
              <p:spPr bwMode="auto">
                <a:xfrm>
                  <a:off x="424" y="3188"/>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0" name="Freeform 2270"/>
                <p:cNvSpPr>
                  <a:spLocks/>
                </p:cNvSpPr>
                <p:nvPr/>
              </p:nvSpPr>
              <p:spPr bwMode="auto">
                <a:xfrm>
                  <a:off x="431" y="31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1" name="Freeform 2271"/>
                <p:cNvSpPr>
                  <a:spLocks/>
                </p:cNvSpPr>
                <p:nvPr/>
              </p:nvSpPr>
              <p:spPr bwMode="auto">
                <a:xfrm>
                  <a:off x="422" y="3169"/>
                  <a:ext cx="23" cy="24"/>
                </a:xfrm>
                <a:custGeom>
                  <a:avLst/>
                  <a:gdLst>
                    <a:gd name="T0" fmla="*/ 9 w 10"/>
                    <a:gd name="T1" fmla="*/ 3 h 10"/>
                    <a:gd name="T2" fmla="*/ 8 w 10"/>
                    <a:gd name="T3" fmla="*/ 1 h 10"/>
                    <a:gd name="T4" fmla="*/ 7 w 10"/>
                    <a:gd name="T5" fmla="*/ 1 h 10"/>
                    <a:gd name="T6" fmla="*/ 7 w 10"/>
                    <a:gd name="T7" fmla="*/ 2 h 10"/>
                    <a:gd name="T8" fmla="*/ 7 w 10"/>
                    <a:gd name="T9" fmla="*/ 3 h 10"/>
                    <a:gd name="T10" fmla="*/ 6 w 10"/>
                    <a:gd name="T11" fmla="*/ 3 h 10"/>
                    <a:gd name="T12" fmla="*/ 6 w 10"/>
                    <a:gd name="T13" fmla="*/ 5 h 10"/>
                    <a:gd name="T14" fmla="*/ 6 w 10"/>
                    <a:gd name="T15" fmla="*/ 4 h 10"/>
                    <a:gd name="T16" fmla="*/ 5 w 10"/>
                    <a:gd name="T17" fmla="*/ 4 h 10"/>
                    <a:gd name="T18" fmla="*/ 6 w 10"/>
                    <a:gd name="T19" fmla="*/ 6 h 10"/>
                    <a:gd name="T20" fmla="*/ 5 w 10"/>
                    <a:gd name="T21" fmla="*/ 7 h 10"/>
                    <a:gd name="T22" fmla="*/ 5 w 10"/>
                    <a:gd name="T23" fmla="*/ 6 h 10"/>
                    <a:gd name="T24" fmla="*/ 4 w 10"/>
                    <a:gd name="T25" fmla="*/ 6 h 10"/>
                    <a:gd name="T26" fmla="*/ 3 w 10"/>
                    <a:gd name="T27" fmla="*/ 6 h 10"/>
                    <a:gd name="T28" fmla="*/ 3 w 10"/>
                    <a:gd name="T29" fmla="*/ 7 h 10"/>
                    <a:gd name="T30" fmla="*/ 2 w 10"/>
                    <a:gd name="T31" fmla="*/ 8 h 10"/>
                    <a:gd name="T32" fmla="*/ 2 w 10"/>
                    <a:gd name="T33" fmla="*/ 7 h 10"/>
                    <a:gd name="T34" fmla="*/ 2 w 10"/>
                    <a:gd name="T35" fmla="*/ 7 h 10"/>
                    <a:gd name="T36" fmla="*/ 0 w 10"/>
                    <a:gd name="T37" fmla="*/ 7 h 10"/>
                    <a:gd name="T38" fmla="*/ 1 w 10"/>
                    <a:gd name="T39" fmla="*/ 7 h 10"/>
                    <a:gd name="T40" fmla="*/ 1 w 10"/>
                    <a:gd name="T41" fmla="*/ 6 h 10"/>
                    <a:gd name="T42" fmla="*/ 2 w 10"/>
                    <a:gd name="T43" fmla="*/ 9 h 10"/>
                    <a:gd name="T44" fmla="*/ 2 w 10"/>
                    <a:gd name="T45" fmla="*/ 10 h 10"/>
                    <a:gd name="T46" fmla="*/ 2 w 10"/>
                    <a:gd name="T47" fmla="*/ 9 h 10"/>
                    <a:gd name="T48" fmla="*/ 3 w 10"/>
                    <a:gd name="T49" fmla="*/ 10 h 10"/>
                    <a:gd name="T50" fmla="*/ 4 w 10"/>
                    <a:gd name="T51" fmla="*/ 9 h 10"/>
                    <a:gd name="T52" fmla="*/ 4 w 10"/>
                    <a:gd name="T53" fmla="*/ 9 h 10"/>
                    <a:gd name="T54" fmla="*/ 4 w 10"/>
                    <a:gd name="T55" fmla="*/ 9 h 10"/>
                    <a:gd name="T56" fmla="*/ 5 w 10"/>
                    <a:gd name="T57" fmla="*/ 9 h 10"/>
                    <a:gd name="T58" fmla="*/ 5 w 10"/>
                    <a:gd name="T59" fmla="*/ 8 h 10"/>
                    <a:gd name="T60" fmla="*/ 5 w 10"/>
                    <a:gd name="T61" fmla="*/ 7 h 10"/>
                    <a:gd name="T62" fmla="*/ 6 w 10"/>
                    <a:gd name="T63" fmla="*/ 8 h 10"/>
                    <a:gd name="T64" fmla="*/ 7 w 10"/>
                    <a:gd name="T65" fmla="*/ 8 h 10"/>
                    <a:gd name="T66" fmla="*/ 6 w 10"/>
                    <a:gd name="T67" fmla="*/ 7 h 10"/>
                    <a:gd name="T68" fmla="*/ 7 w 10"/>
                    <a:gd name="T69" fmla="*/ 6 h 10"/>
                    <a:gd name="T70" fmla="*/ 7 w 10"/>
                    <a:gd name="T71" fmla="*/ 5 h 10"/>
                    <a:gd name="T72" fmla="*/ 8 w 10"/>
                    <a:gd name="T73" fmla="*/ 5 h 10"/>
                    <a:gd name="T74" fmla="*/ 8 w 10"/>
                    <a:gd name="T75" fmla="*/ 4 h 10"/>
                    <a:gd name="T76" fmla="*/ 7 w 10"/>
                    <a:gd name="T77" fmla="*/ 3 h 10"/>
                    <a:gd name="T78" fmla="*/ 9 w 10"/>
                    <a:gd name="T7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10">
                      <a:moveTo>
                        <a:pt x="10" y="4"/>
                      </a:moveTo>
                      <a:cubicBezTo>
                        <a:pt x="10" y="4"/>
                        <a:pt x="10" y="3"/>
                        <a:pt x="9" y="3"/>
                      </a:cubicBezTo>
                      <a:cubicBezTo>
                        <a:pt x="9" y="3"/>
                        <a:pt x="9" y="3"/>
                        <a:pt x="9" y="3"/>
                      </a:cubicBezTo>
                      <a:cubicBezTo>
                        <a:pt x="9" y="3"/>
                        <a:pt x="9" y="2"/>
                        <a:pt x="8" y="1"/>
                      </a:cubicBezTo>
                      <a:cubicBezTo>
                        <a:pt x="8" y="2"/>
                        <a:pt x="8" y="2"/>
                        <a:pt x="8" y="2"/>
                      </a:cubicBezTo>
                      <a:cubicBezTo>
                        <a:pt x="9" y="2"/>
                        <a:pt x="7" y="1"/>
                        <a:pt x="7" y="1"/>
                      </a:cubicBezTo>
                      <a:cubicBezTo>
                        <a:pt x="7" y="1"/>
                        <a:pt x="9" y="3"/>
                        <a:pt x="8" y="3"/>
                      </a:cubicBezTo>
                      <a:cubicBezTo>
                        <a:pt x="8" y="3"/>
                        <a:pt x="8" y="2"/>
                        <a:pt x="7" y="2"/>
                      </a:cubicBezTo>
                      <a:cubicBezTo>
                        <a:pt x="7" y="2"/>
                        <a:pt x="8" y="3"/>
                        <a:pt x="8" y="4"/>
                      </a:cubicBezTo>
                      <a:cubicBezTo>
                        <a:pt x="5" y="0"/>
                        <a:pt x="9" y="5"/>
                        <a:pt x="7" y="3"/>
                      </a:cubicBezTo>
                      <a:cubicBezTo>
                        <a:pt x="7" y="3"/>
                        <a:pt x="7" y="3"/>
                        <a:pt x="7" y="4"/>
                      </a:cubicBezTo>
                      <a:cubicBezTo>
                        <a:pt x="6" y="3"/>
                        <a:pt x="7" y="4"/>
                        <a:pt x="6" y="3"/>
                      </a:cubicBezTo>
                      <a:cubicBezTo>
                        <a:pt x="7" y="5"/>
                        <a:pt x="5" y="2"/>
                        <a:pt x="7" y="5"/>
                      </a:cubicBezTo>
                      <a:cubicBezTo>
                        <a:pt x="6" y="4"/>
                        <a:pt x="7" y="5"/>
                        <a:pt x="6" y="5"/>
                      </a:cubicBezTo>
                      <a:cubicBezTo>
                        <a:pt x="6" y="4"/>
                        <a:pt x="6" y="4"/>
                        <a:pt x="6" y="4"/>
                      </a:cubicBezTo>
                      <a:cubicBezTo>
                        <a:pt x="5" y="4"/>
                        <a:pt x="6" y="5"/>
                        <a:pt x="6" y="4"/>
                      </a:cubicBezTo>
                      <a:cubicBezTo>
                        <a:pt x="5" y="4"/>
                        <a:pt x="6" y="5"/>
                        <a:pt x="6" y="6"/>
                      </a:cubicBezTo>
                      <a:cubicBezTo>
                        <a:pt x="6" y="6"/>
                        <a:pt x="6" y="5"/>
                        <a:pt x="5" y="4"/>
                      </a:cubicBezTo>
                      <a:cubicBezTo>
                        <a:pt x="6" y="5"/>
                        <a:pt x="5" y="5"/>
                        <a:pt x="5" y="6"/>
                      </a:cubicBezTo>
                      <a:cubicBezTo>
                        <a:pt x="5" y="6"/>
                        <a:pt x="6" y="6"/>
                        <a:pt x="6" y="6"/>
                      </a:cubicBezTo>
                      <a:cubicBezTo>
                        <a:pt x="5" y="6"/>
                        <a:pt x="6" y="7"/>
                        <a:pt x="6" y="8"/>
                      </a:cubicBezTo>
                      <a:cubicBezTo>
                        <a:pt x="5" y="7"/>
                        <a:pt x="6" y="8"/>
                        <a:pt x="5" y="7"/>
                      </a:cubicBezTo>
                      <a:cubicBezTo>
                        <a:pt x="5" y="6"/>
                        <a:pt x="5" y="6"/>
                        <a:pt x="5" y="5"/>
                      </a:cubicBezTo>
                      <a:cubicBezTo>
                        <a:pt x="5" y="5"/>
                        <a:pt x="5" y="5"/>
                        <a:pt x="5" y="6"/>
                      </a:cubicBezTo>
                      <a:cubicBezTo>
                        <a:pt x="4" y="6"/>
                        <a:pt x="4" y="5"/>
                        <a:pt x="4" y="5"/>
                      </a:cubicBezTo>
                      <a:cubicBezTo>
                        <a:pt x="4" y="4"/>
                        <a:pt x="4" y="7"/>
                        <a:pt x="4" y="6"/>
                      </a:cubicBezTo>
                      <a:cubicBezTo>
                        <a:pt x="4" y="5"/>
                        <a:pt x="4" y="5"/>
                        <a:pt x="4" y="5"/>
                      </a:cubicBezTo>
                      <a:cubicBezTo>
                        <a:pt x="4" y="7"/>
                        <a:pt x="3" y="5"/>
                        <a:pt x="3" y="6"/>
                      </a:cubicBezTo>
                      <a:cubicBezTo>
                        <a:pt x="3" y="7"/>
                        <a:pt x="3" y="7"/>
                        <a:pt x="3" y="7"/>
                      </a:cubicBezTo>
                      <a:cubicBezTo>
                        <a:pt x="3" y="5"/>
                        <a:pt x="3" y="8"/>
                        <a:pt x="3" y="7"/>
                      </a:cubicBezTo>
                      <a:cubicBezTo>
                        <a:pt x="3" y="8"/>
                        <a:pt x="3" y="9"/>
                        <a:pt x="3" y="9"/>
                      </a:cubicBezTo>
                      <a:cubicBezTo>
                        <a:pt x="2" y="8"/>
                        <a:pt x="2" y="8"/>
                        <a:pt x="2" y="8"/>
                      </a:cubicBezTo>
                      <a:cubicBezTo>
                        <a:pt x="3" y="9"/>
                        <a:pt x="2" y="6"/>
                        <a:pt x="2" y="6"/>
                      </a:cubicBezTo>
                      <a:cubicBezTo>
                        <a:pt x="2" y="7"/>
                        <a:pt x="2" y="6"/>
                        <a:pt x="2" y="7"/>
                      </a:cubicBezTo>
                      <a:cubicBezTo>
                        <a:pt x="2" y="6"/>
                        <a:pt x="2" y="6"/>
                        <a:pt x="2" y="6"/>
                      </a:cubicBezTo>
                      <a:cubicBezTo>
                        <a:pt x="2" y="6"/>
                        <a:pt x="2" y="8"/>
                        <a:pt x="2" y="7"/>
                      </a:cubicBezTo>
                      <a:cubicBezTo>
                        <a:pt x="2" y="6"/>
                        <a:pt x="2" y="6"/>
                        <a:pt x="2" y="6"/>
                      </a:cubicBezTo>
                      <a:cubicBezTo>
                        <a:pt x="1" y="7"/>
                        <a:pt x="0" y="5"/>
                        <a:pt x="0" y="7"/>
                      </a:cubicBezTo>
                      <a:cubicBezTo>
                        <a:pt x="0" y="8"/>
                        <a:pt x="1" y="9"/>
                        <a:pt x="1" y="10"/>
                      </a:cubicBezTo>
                      <a:cubicBezTo>
                        <a:pt x="1" y="9"/>
                        <a:pt x="1" y="8"/>
                        <a:pt x="1" y="7"/>
                      </a:cubicBezTo>
                      <a:cubicBezTo>
                        <a:pt x="1" y="8"/>
                        <a:pt x="1" y="8"/>
                        <a:pt x="1" y="8"/>
                      </a:cubicBezTo>
                      <a:cubicBezTo>
                        <a:pt x="1" y="8"/>
                        <a:pt x="1" y="7"/>
                        <a:pt x="1" y="6"/>
                      </a:cubicBezTo>
                      <a:cubicBezTo>
                        <a:pt x="1" y="6"/>
                        <a:pt x="1" y="8"/>
                        <a:pt x="1" y="7"/>
                      </a:cubicBezTo>
                      <a:cubicBezTo>
                        <a:pt x="2" y="8"/>
                        <a:pt x="1" y="8"/>
                        <a:pt x="2" y="9"/>
                      </a:cubicBezTo>
                      <a:cubicBezTo>
                        <a:pt x="2" y="9"/>
                        <a:pt x="2" y="9"/>
                        <a:pt x="2" y="9"/>
                      </a:cubicBezTo>
                      <a:cubicBezTo>
                        <a:pt x="2" y="9"/>
                        <a:pt x="2" y="9"/>
                        <a:pt x="2" y="10"/>
                      </a:cubicBezTo>
                      <a:cubicBezTo>
                        <a:pt x="2" y="8"/>
                        <a:pt x="2" y="10"/>
                        <a:pt x="3" y="9"/>
                      </a:cubicBezTo>
                      <a:cubicBezTo>
                        <a:pt x="2" y="9"/>
                        <a:pt x="2" y="9"/>
                        <a:pt x="2" y="9"/>
                      </a:cubicBezTo>
                      <a:cubicBezTo>
                        <a:pt x="2" y="9"/>
                        <a:pt x="2" y="9"/>
                        <a:pt x="2" y="8"/>
                      </a:cubicBezTo>
                      <a:cubicBezTo>
                        <a:pt x="3" y="9"/>
                        <a:pt x="3" y="9"/>
                        <a:pt x="3" y="10"/>
                      </a:cubicBezTo>
                      <a:cubicBezTo>
                        <a:pt x="3" y="9"/>
                        <a:pt x="3" y="8"/>
                        <a:pt x="3" y="8"/>
                      </a:cubicBezTo>
                      <a:cubicBezTo>
                        <a:pt x="3" y="9"/>
                        <a:pt x="3" y="8"/>
                        <a:pt x="4" y="9"/>
                      </a:cubicBezTo>
                      <a:cubicBezTo>
                        <a:pt x="3" y="8"/>
                        <a:pt x="4" y="9"/>
                        <a:pt x="4" y="8"/>
                      </a:cubicBezTo>
                      <a:cubicBezTo>
                        <a:pt x="4" y="8"/>
                        <a:pt x="4" y="8"/>
                        <a:pt x="4" y="9"/>
                      </a:cubicBezTo>
                      <a:cubicBezTo>
                        <a:pt x="4" y="9"/>
                        <a:pt x="4" y="9"/>
                        <a:pt x="4" y="9"/>
                      </a:cubicBezTo>
                      <a:cubicBezTo>
                        <a:pt x="4" y="9"/>
                        <a:pt x="4" y="9"/>
                        <a:pt x="4" y="9"/>
                      </a:cubicBezTo>
                      <a:cubicBezTo>
                        <a:pt x="4" y="9"/>
                        <a:pt x="4" y="9"/>
                        <a:pt x="4" y="9"/>
                      </a:cubicBezTo>
                      <a:cubicBezTo>
                        <a:pt x="5" y="9"/>
                        <a:pt x="4" y="8"/>
                        <a:pt x="5" y="9"/>
                      </a:cubicBezTo>
                      <a:cubicBezTo>
                        <a:pt x="5" y="9"/>
                        <a:pt x="5" y="9"/>
                        <a:pt x="5" y="9"/>
                      </a:cubicBezTo>
                      <a:cubicBezTo>
                        <a:pt x="5" y="9"/>
                        <a:pt x="4" y="7"/>
                        <a:pt x="5" y="8"/>
                      </a:cubicBezTo>
                      <a:cubicBezTo>
                        <a:pt x="5" y="8"/>
                        <a:pt x="5" y="7"/>
                        <a:pt x="4" y="6"/>
                      </a:cubicBezTo>
                      <a:cubicBezTo>
                        <a:pt x="5" y="7"/>
                        <a:pt x="5" y="8"/>
                        <a:pt x="5" y="7"/>
                      </a:cubicBezTo>
                      <a:cubicBezTo>
                        <a:pt x="5" y="6"/>
                        <a:pt x="6" y="8"/>
                        <a:pt x="5" y="7"/>
                      </a:cubicBezTo>
                      <a:cubicBezTo>
                        <a:pt x="6" y="8"/>
                        <a:pt x="6" y="7"/>
                        <a:pt x="6" y="8"/>
                      </a:cubicBezTo>
                      <a:cubicBezTo>
                        <a:pt x="6" y="9"/>
                        <a:pt x="6" y="7"/>
                        <a:pt x="6" y="7"/>
                      </a:cubicBezTo>
                      <a:cubicBezTo>
                        <a:pt x="7" y="8"/>
                        <a:pt x="7" y="8"/>
                        <a:pt x="7" y="8"/>
                      </a:cubicBezTo>
                      <a:cubicBezTo>
                        <a:pt x="6" y="8"/>
                        <a:pt x="6" y="7"/>
                        <a:pt x="7" y="8"/>
                      </a:cubicBezTo>
                      <a:cubicBezTo>
                        <a:pt x="6" y="7"/>
                        <a:pt x="6" y="7"/>
                        <a:pt x="6" y="7"/>
                      </a:cubicBezTo>
                      <a:cubicBezTo>
                        <a:pt x="7" y="7"/>
                        <a:pt x="7" y="7"/>
                        <a:pt x="7" y="8"/>
                      </a:cubicBezTo>
                      <a:cubicBezTo>
                        <a:pt x="7" y="6"/>
                        <a:pt x="7" y="6"/>
                        <a:pt x="7" y="6"/>
                      </a:cubicBezTo>
                      <a:cubicBezTo>
                        <a:pt x="8" y="8"/>
                        <a:pt x="7" y="6"/>
                        <a:pt x="7" y="5"/>
                      </a:cubicBezTo>
                      <a:cubicBezTo>
                        <a:pt x="7" y="5"/>
                        <a:pt x="7" y="5"/>
                        <a:pt x="7" y="5"/>
                      </a:cubicBezTo>
                      <a:cubicBezTo>
                        <a:pt x="8" y="6"/>
                        <a:pt x="8" y="6"/>
                        <a:pt x="8" y="6"/>
                      </a:cubicBezTo>
                      <a:cubicBezTo>
                        <a:pt x="8" y="6"/>
                        <a:pt x="8" y="6"/>
                        <a:pt x="8" y="5"/>
                      </a:cubicBezTo>
                      <a:cubicBezTo>
                        <a:pt x="8" y="5"/>
                        <a:pt x="8" y="6"/>
                        <a:pt x="9" y="6"/>
                      </a:cubicBezTo>
                      <a:cubicBezTo>
                        <a:pt x="8" y="4"/>
                        <a:pt x="10" y="7"/>
                        <a:pt x="8" y="4"/>
                      </a:cubicBezTo>
                      <a:cubicBezTo>
                        <a:pt x="8" y="4"/>
                        <a:pt x="8" y="4"/>
                        <a:pt x="8" y="4"/>
                      </a:cubicBezTo>
                      <a:cubicBezTo>
                        <a:pt x="7" y="4"/>
                        <a:pt x="7" y="3"/>
                        <a:pt x="7" y="3"/>
                      </a:cubicBezTo>
                      <a:cubicBezTo>
                        <a:pt x="7" y="3"/>
                        <a:pt x="8" y="4"/>
                        <a:pt x="8" y="3"/>
                      </a:cubicBezTo>
                      <a:cubicBezTo>
                        <a:pt x="9" y="5"/>
                        <a:pt x="9" y="5"/>
                        <a:pt x="9" y="5"/>
                      </a:cubicBezTo>
                      <a:cubicBezTo>
                        <a:pt x="10" y="6"/>
                        <a:pt x="8" y="2"/>
                        <a:pt x="10"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2" name="Freeform 2272"/>
                <p:cNvSpPr>
                  <a:spLocks/>
                </p:cNvSpPr>
                <p:nvPr/>
              </p:nvSpPr>
              <p:spPr bwMode="auto">
                <a:xfrm>
                  <a:off x="438" y="3183"/>
                  <a:ext cx="3" cy="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cubicBezTo>
                        <a:pt x="1" y="0"/>
                        <a:pt x="1"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3" name="Rectangle 2273"/>
                <p:cNvSpPr>
                  <a:spLocks noChangeArrowheads="1"/>
                </p:cNvSpPr>
                <p:nvPr/>
              </p:nvSpPr>
              <p:spPr bwMode="auto">
                <a:xfrm>
                  <a:off x="441" y="3183"/>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4" name="Freeform 2274"/>
                <p:cNvSpPr>
                  <a:spLocks/>
                </p:cNvSpPr>
                <p:nvPr/>
              </p:nvSpPr>
              <p:spPr bwMode="auto">
                <a:xfrm>
                  <a:off x="445" y="31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5" name="Freeform 2275"/>
                <p:cNvSpPr>
                  <a:spLocks/>
                </p:cNvSpPr>
                <p:nvPr/>
              </p:nvSpPr>
              <p:spPr bwMode="auto">
                <a:xfrm>
                  <a:off x="443" y="3176"/>
                  <a:ext cx="2"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6" name="Freeform 2276"/>
                <p:cNvSpPr>
                  <a:spLocks/>
                </p:cNvSpPr>
                <p:nvPr/>
              </p:nvSpPr>
              <p:spPr bwMode="auto">
                <a:xfrm>
                  <a:off x="438" y="3162"/>
                  <a:ext cx="10" cy="14"/>
                </a:xfrm>
                <a:custGeom>
                  <a:avLst/>
                  <a:gdLst>
                    <a:gd name="T0" fmla="*/ 3 w 4"/>
                    <a:gd name="T1" fmla="*/ 1 h 6"/>
                    <a:gd name="T2" fmla="*/ 2 w 4"/>
                    <a:gd name="T3" fmla="*/ 1 h 6"/>
                    <a:gd name="T4" fmla="*/ 3 w 4"/>
                    <a:gd name="T5" fmla="*/ 1 h 6"/>
                    <a:gd name="T6" fmla="*/ 2 w 4"/>
                    <a:gd name="T7" fmla="*/ 0 h 6"/>
                    <a:gd name="T8" fmla="*/ 2 w 4"/>
                    <a:gd name="T9" fmla="*/ 2 h 6"/>
                    <a:gd name="T10" fmla="*/ 1 w 4"/>
                    <a:gd name="T11" fmla="*/ 2 h 6"/>
                    <a:gd name="T12" fmla="*/ 2 w 4"/>
                    <a:gd name="T13" fmla="*/ 3 h 6"/>
                    <a:gd name="T14" fmla="*/ 1 w 4"/>
                    <a:gd name="T15" fmla="*/ 2 h 6"/>
                    <a:gd name="T16" fmla="*/ 1 w 4"/>
                    <a:gd name="T17" fmla="*/ 3 h 6"/>
                    <a:gd name="T18" fmla="*/ 2 w 4"/>
                    <a:gd name="T19" fmla="*/ 3 h 6"/>
                    <a:gd name="T20" fmla="*/ 1 w 4"/>
                    <a:gd name="T21" fmla="*/ 3 h 6"/>
                    <a:gd name="T22" fmla="*/ 2 w 4"/>
                    <a:gd name="T23" fmla="*/ 3 h 6"/>
                    <a:gd name="T24" fmla="*/ 1 w 4"/>
                    <a:gd name="T25" fmla="*/ 4 h 6"/>
                    <a:gd name="T26" fmla="*/ 1 w 4"/>
                    <a:gd name="T27" fmla="*/ 3 h 6"/>
                    <a:gd name="T28" fmla="*/ 2 w 4"/>
                    <a:gd name="T29" fmla="*/ 4 h 6"/>
                    <a:gd name="T30" fmla="*/ 1 w 4"/>
                    <a:gd name="T31" fmla="*/ 3 h 6"/>
                    <a:gd name="T32" fmla="*/ 1 w 4"/>
                    <a:gd name="T33" fmla="*/ 5 h 6"/>
                    <a:gd name="T34" fmla="*/ 2 w 4"/>
                    <a:gd name="T35" fmla="*/ 5 h 6"/>
                    <a:gd name="T36" fmla="*/ 2 w 4"/>
                    <a:gd name="T37" fmla="*/ 4 h 6"/>
                    <a:gd name="T38" fmla="*/ 2 w 4"/>
                    <a:gd name="T39" fmla="*/ 5 h 6"/>
                    <a:gd name="T40" fmla="*/ 2 w 4"/>
                    <a:gd name="T41" fmla="*/ 4 h 6"/>
                    <a:gd name="T42" fmla="*/ 3 w 4"/>
                    <a:gd name="T43" fmla="*/ 5 h 6"/>
                    <a:gd name="T44" fmla="*/ 4 w 4"/>
                    <a:gd name="T45" fmla="*/ 5 h 6"/>
                    <a:gd name="T46" fmla="*/ 4 w 4"/>
                    <a:gd name="T47" fmla="*/ 5 h 6"/>
                    <a:gd name="T48" fmla="*/ 4 w 4"/>
                    <a:gd name="T49" fmla="*/ 5 h 6"/>
                    <a:gd name="T50" fmla="*/ 3 w 4"/>
                    <a:gd name="T51" fmla="*/ 4 h 6"/>
                    <a:gd name="T52" fmla="*/ 2 w 4"/>
                    <a:gd name="T53" fmla="*/ 3 h 6"/>
                    <a:gd name="T54" fmla="*/ 2 w 4"/>
                    <a:gd name="T55" fmla="*/ 3 h 6"/>
                    <a:gd name="T56" fmla="*/ 3 w 4"/>
                    <a:gd name="T57" fmla="*/ 4 h 6"/>
                    <a:gd name="T58" fmla="*/ 3 w 4"/>
                    <a:gd name="T59" fmla="*/ 4 h 6"/>
                    <a:gd name="T60" fmla="*/ 4 w 4"/>
                    <a:gd name="T61" fmla="*/ 4 h 6"/>
                    <a:gd name="T62" fmla="*/ 3 w 4"/>
                    <a:gd name="T63" fmla="*/ 4 h 6"/>
                    <a:gd name="T64" fmla="*/ 3 w 4"/>
                    <a:gd name="T65" fmla="*/ 3 h 6"/>
                    <a:gd name="T66" fmla="*/ 4 w 4"/>
                    <a:gd name="T67" fmla="*/ 3 h 6"/>
                    <a:gd name="T68" fmla="*/ 3 w 4"/>
                    <a:gd name="T69" fmla="*/ 2 h 6"/>
                    <a:gd name="T70" fmla="*/ 4 w 4"/>
                    <a:gd name="T71" fmla="*/ 2 h 6"/>
                    <a:gd name="T72" fmla="*/ 3 w 4"/>
                    <a:gd name="T73" fmla="*/ 2 h 6"/>
                    <a:gd name="T74" fmla="*/ 3 w 4"/>
                    <a:gd name="T75" fmla="*/ 1 h 6"/>
                    <a:gd name="T76" fmla="*/ 3 w 4"/>
                    <a:gd name="T77" fmla="*/ 1 h 6"/>
                    <a:gd name="T78" fmla="*/ 2 w 4"/>
                    <a:gd name="T79" fmla="*/ 0 h 6"/>
                    <a:gd name="T80" fmla="*/ 3 w 4"/>
                    <a:gd name="T8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 h="6">
                      <a:moveTo>
                        <a:pt x="3" y="1"/>
                      </a:moveTo>
                      <a:cubicBezTo>
                        <a:pt x="2" y="1"/>
                        <a:pt x="2" y="1"/>
                        <a:pt x="2" y="1"/>
                      </a:cubicBezTo>
                      <a:cubicBezTo>
                        <a:pt x="3" y="1"/>
                        <a:pt x="2" y="0"/>
                        <a:pt x="3" y="1"/>
                      </a:cubicBezTo>
                      <a:cubicBezTo>
                        <a:pt x="2" y="0"/>
                        <a:pt x="3" y="0"/>
                        <a:pt x="2" y="0"/>
                      </a:cubicBezTo>
                      <a:cubicBezTo>
                        <a:pt x="2" y="1"/>
                        <a:pt x="1" y="1"/>
                        <a:pt x="2" y="2"/>
                      </a:cubicBezTo>
                      <a:cubicBezTo>
                        <a:pt x="1" y="2"/>
                        <a:pt x="1" y="2"/>
                        <a:pt x="1" y="2"/>
                      </a:cubicBezTo>
                      <a:cubicBezTo>
                        <a:pt x="3" y="3"/>
                        <a:pt x="0" y="2"/>
                        <a:pt x="2" y="3"/>
                      </a:cubicBezTo>
                      <a:cubicBezTo>
                        <a:pt x="1" y="2"/>
                        <a:pt x="1" y="2"/>
                        <a:pt x="1" y="2"/>
                      </a:cubicBezTo>
                      <a:cubicBezTo>
                        <a:pt x="0" y="2"/>
                        <a:pt x="3" y="4"/>
                        <a:pt x="1" y="3"/>
                      </a:cubicBezTo>
                      <a:cubicBezTo>
                        <a:pt x="2" y="3"/>
                        <a:pt x="2" y="3"/>
                        <a:pt x="2" y="3"/>
                      </a:cubicBezTo>
                      <a:cubicBezTo>
                        <a:pt x="1" y="3"/>
                        <a:pt x="1" y="3"/>
                        <a:pt x="1" y="3"/>
                      </a:cubicBezTo>
                      <a:cubicBezTo>
                        <a:pt x="2" y="3"/>
                        <a:pt x="2" y="3"/>
                        <a:pt x="2" y="3"/>
                      </a:cubicBezTo>
                      <a:cubicBezTo>
                        <a:pt x="2" y="4"/>
                        <a:pt x="2" y="4"/>
                        <a:pt x="1" y="4"/>
                      </a:cubicBezTo>
                      <a:cubicBezTo>
                        <a:pt x="1" y="3"/>
                        <a:pt x="1" y="4"/>
                        <a:pt x="1" y="3"/>
                      </a:cubicBezTo>
                      <a:cubicBezTo>
                        <a:pt x="1" y="3"/>
                        <a:pt x="2" y="4"/>
                        <a:pt x="2" y="4"/>
                      </a:cubicBezTo>
                      <a:cubicBezTo>
                        <a:pt x="1" y="4"/>
                        <a:pt x="1" y="4"/>
                        <a:pt x="1" y="3"/>
                      </a:cubicBezTo>
                      <a:cubicBezTo>
                        <a:pt x="1" y="4"/>
                        <a:pt x="0" y="3"/>
                        <a:pt x="1" y="5"/>
                      </a:cubicBezTo>
                      <a:cubicBezTo>
                        <a:pt x="2" y="5"/>
                        <a:pt x="2" y="5"/>
                        <a:pt x="2" y="5"/>
                      </a:cubicBezTo>
                      <a:cubicBezTo>
                        <a:pt x="3" y="6"/>
                        <a:pt x="2" y="5"/>
                        <a:pt x="2" y="4"/>
                      </a:cubicBezTo>
                      <a:cubicBezTo>
                        <a:pt x="2" y="5"/>
                        <a:pt x="2" y="5"/>
                        <a:pt x="2" y="5"/>
                      </a:cubicBezTo>
                      <a:cubicBezTo>
                        <a:pt x="0" y="3"/>
                        <a:pt x="2" y="5"/>
                        <a:pt x="2" y="4"/>
                      </a:cubicBezTo>
                      <a:cubicBezTo>
                        <a:pt x="2" y="5"/>
                        <a:pt x="2" y="5"/>
                        <a:pt x="3" y="5"/>
                      </a:cubicBezTo>
                      <a:cubicBezTo>
                        <a:pt x="4" y="6"/>
                        <a:pt x="2" y="4"/>
                        <a:pt x="4" y="5"/>
                      </a:cubicBezTo>
                      <a:cubicBezTo>
                        <a:pt x="4" y="5"/>
                        <a:pt x="4" y="5"/>
                        <a:pt x="4" y="5"/>
                      </a:cubicBezTo>
                      <a:cubicBezTo>
                        <a:pt x="4" y="5"/>
                        <a:pt x="4" y="5"/>
                        <a:pt x="4" y="5"/>
                      </a:cubicBezTo>
                      <a:cubicBezTo>
                        <a:pt x="3" y="4"/>
                        <a:pt x="3" y="4"/>
                        <a:pt x="3" y="4"/>
                      </a:cubicBezTo>
                      <a:cubicBezTo>
                        <a:pt x="3" y="4"/>
                        <a:pt x="2" y="4"/>
                        <a:pt x="2" y="3"/>
                      </a:cubicBezTo>
                      <a:cubicBezTo>
                        <a:pt x="3" y="4"/>
                        <a:pt x="1" y="3"/>
                        <a:pt x="2" y="3"/>
                      </a:cubicBezTo>
                      <a:cubicBezTo>
                        <a:pt x="3" y="4"/>
                        <a:pt x="3" y="4"/>
                        <a:pt x="3" y="4"/>
                      </a:cubicBezTo>
                      <a:cubicBezTo>
                        <a:pt x="3" y="4"/>
                        <a:pt x="3" y="4"/>
                        <a:pt x="3" y="4"/>
                      </a:cubicBezTo>
                      <a:cubicBezTo>
                        <a:pt x="3" y="4"/>
                        <a:pt x="4" y="4"/>
                        <a:pt x="4" y="4"/>
                      </a:cubicBezTo>
                      <a:cubicBezTo>
                        <a:pt x="4" y="4"/>
                        <a:pt x="4" y="4"/>
                        <a:pt x="3" y="4"/>
                      </a:cubicBezTo>
                      <a:cubicBezTo>
                        <a:pt x="4" y="4"/>
                        <a:pt x="4" y="3"/>
                        <a:pt x="3" y="3"/>
                      </a:cubicBezTo>
                      <a:cubicBezTo>
                        <a:pt x="3" y="3"/>
                        <a:pt x="4" y="3"/>
                        <a:pt x="4" y="3"/>
                      </a:cubicBezTo>
                      <a:cubicBezTo>
                        <a:pt x="4" y="3"/>
                        <a:pt x="4" y="3"/>
                        <a:pt x="3" y="2"/>
                      </a:cubicBezTo>
                      <a:cubicBezTo>
                        <a:pt x="2" y="2"/>
                        <a:pt x="3" y="2"/>
                        <a:pt x="4" y="2"/>
                      </a:cubicBezTo>
                      <a:cubicBezTo>
                        <a:pt x="3" y="2"/>
                        <a:pt x="3" y="2"/>
                        <a:pt x="3" y="2"/>
                      </a:cubicBezTo>
                      <a:cubicBezTo>
                        <a:pt x="2" y="1"/>
                        <a:pt x="4" y="2"/>
                        <a:pt x="3" y="1"/>
                      </a:cubicBezTo>
                      <a:cubicBezTo>
                        <a:pt x="3" y="1"/>
                        <a:pt x="3" y="1"/>
                        <a:pt x="3" y="1"/>
                      </a:cubicBezTo>
                      <a:cubicBezTo>
                        <a:pt x="3" y="1"/>
                        <a:pt x="2" y="0"/>
                        <a:pt x="2" y="0"/>
                      </a:cubicBezTo>
                      <a:cubicBezTo>
                        <a:pt x="3" y="1"/>
                        <a:pt x="3" y="1"/>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7" name="Freeform 2277"/>
                <p:cNvSpPr>
                  <a:spLocks/>
                </p:cNvSpPr>
                <p:nvPr/>
              </p:nvSpPr>
              <p:spPr bwMode="auto">
                <a:xfrm>
                  <a:off x="441" y="3159"/>
                  <a:ext cx="4" cy="3"/>
                </a:xfrm>
                <a:custGeom>
                  <a:avLst/>
                  <a:gdLst>
                    <a:gd name="T0" fmla="*/ 1 w 2"/>
                    <a:gd name="T1" fmla="*/ 1 h 1"/>
                    <a:gd name="T2" fmla="*/ 2 w 2"/>
                    <a:gd name="T3" fmla="*/ 1 h 1"/>
                    <a:gd name="T4" fmla="*/ 0 w 2"/>
                    <a:gd name="T5" fmla="*/ 0 h 1"/>
                    <a:gd name="T6" fmla="*/ 1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2" y="1"/>
                        <a:pt x="2" y="1"/>
                        <a:pt x="2" y="1"/>
                      </a:cubicBezTo>
                      <a:cubicBezTo>
                        <a:pt x="2" y="1"/>
                        <a:pt x="1" y="1"/>
                        <a:pt x="0" y="0"/>
                      </a:cubicBezTo>
                      <a:cubicBezTo>
                        <a:pt x="1" y="1"/>
                        <a:pt x="0" y="0"/>
                        <a:pt x="1" y="1"/>
                      </a:cubicBezTo>
                      <a:cubicBezTo>
                        <a:pt x="1" y="1"/>
                        <a:pt x="1" y="1"/>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8" name="Freeform 2278"/>
                <p:cNvSpPr>
                  <a:spLocks/>
                </p:cNvSpPr>
                <p:nvPr/>
              </p:nvSpPr>
              <p:spPr bwMode="auto">
                <a:xfrm>
                  <a:off x="438" y="3154"/>
                  <a:ext cx="10" cy="8"/>
                </a:xfrm>
                <a:custGeom>
                  <a:avLst/>
                  <a:gdLst>
                    <a:gd name="T0" fmla="*/ 2 w 4"/>
                    <a:gd name="T1" fmla="*/ 1 h 3"/>
                    <a:gd name="T2" fmla="*/ 2 w 4"/>
                    <a:gd name="T3" fmla="*/ 1 h 3"/>
                    <a:gd name="T4" fmla="*/ 1 w 4"/>
                    <a:gd name="T5" fmla="*/ 2 h 3"/>
                    <a:gd name="T6" fmla="*/ 3 w 4"/>
                    <a:gd name="T7" fmla="*/ 2 h 3"/>
                    <a:gd name="T8" fmla="*/ 2 w 4"/>
                    <a:gd name="T9" fmla="*/ 2 h 3"/>
                    <a:gd name="T10" fmla="*/ 3 w 4"/>
                    <a:gd name="T11" fmla="*/ 3 h 3"/>
                    <a:gd name="T12" fmla="*/ 2 w 4"/>
                    <a:gd name="T13" fmla="*/ 2 h 3"/>
                    <a:gd name="T14" fmla="*/ 3 w 4"/>
                    <a:gd name="T15" fmla="*/ 3 h 3"/>
                    <a:gd name="T16" fmla="*/ 3 w 4"/>
                    <a:gd name="T17" fmla="*/ 2 h 3"/>
                    <a:gd name="T18" fmla="*/ 3 w 4"/>
                    <a:gd name="T19" fmla="*/ 3 h 3"/>
                    <a:gd name="T20" fmla="*/ 2 w 4"/>
                    <a:gd name="T21" fmla="*/ 2 h 3"/>
                    <a:gd name="T22" fmla="*/ 3 w 4"/>
                    <a:gd name="T23" fmla="*/ 2 h 3"/>
                    <a:gd name="T24" fmla="*/ 4 w 4"/>
                    <a:gd name="T25" fmla="*/ 2 h 3"/>
                    <a:gd name="T26" fmla="*/ 4 w 4"/>
                    <a:gd name="T27" fmla="*/ 2 h 3"/>
                    <a:gd name="T28" fmla="*/ 2 w 4"/>
                    <a:gd name="T29" fmla="*/ 2 h 3"/>
                    <a:gd name="T30" fmla="*/ 4 w 4"/>
                    <a:gd name="T31" fmla="*/ 2 h 3"/>
                    <a:gd name="T32" fmla="*/ 4 w 4"/>
                    <a:gd name="T33" fmla="*/ 1 h 3"/>
                    <a:gd name="T34" fmla="*/ 2 w 4"/>
                    <a:gd name="T35" fmla="*/ 0 h 3"/>
                    <a:gd name="T36" fmla="*/ 3 w 4"/>
                    <a:gd name="T37" fmla="*/ 1 h 3"/>
                    <a:gd name="T38" fmla="*/ 3 w 4"/>
                    <a:gd name="T39" fmla="*/ 1 h 3"/>
                    <a:gd name="T40" fmla="*/ 1 w 4"/>
                    <a:gd name="T41" fmla="*/ 0 h 3"/>
                    <a:gd name="T42" fmla="*/ 2 w 4"/>
                    <a:gd name="T4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
                      <a:moveTo>
                        <a:pt x="2" y="1"/>
                      </a:moveTo>
                      <a:cubicBezTo>
                        <a:pt x="2" y="1"/>
                        <a:pt x="2" y="1"/>
                        <a:pt x="2" y="1"/>
                      </a:cubicBezTo>
                      <a:cubicBezTo>
                        <a:pt x="2" y="1"/>
                        <a:pt x="2" y="2"/>
                        <a:pt x="1" y="2"/>
                      </a:cubicBezTo>
                      <a:cubicBezTo>
                        <a:pt x="1" y="2"/>
                        <a:pt x="2" y="2"/>
                        <a:pt x="3" y="2"/>
                      </a:cubicBezTo>
                      <a:cubicBezTo>
                        <a:pt x="2" y="2"/>
                        <a:pt x="2" y="2"/>
                        <a:pt x="2" y="2"/>
                      </a:cubicBezTo>
                      <a:cubicBezTo>
                        <a:pt x="2" y="2"/>
                        <a:pt x="1" y="2"/>
                        <a:pt x="3" y="3"/>
                      </a:cubicBezTo>
                      <a:cubicBezTo>
                        <a:pt x="3" y="3"/>
                        <a:pt x="2" y="2"/>
                        <a:pt x="2" y="2"/>
                      </a:cubicBezTo>
                      <a:cubicBezTo>
                        <a:pt x="3" y="3"/>
                        <a:pt x="3" y="3"/>
                        <a:pt x="3" y="3"/>
                      </a:cubicBezTo>
                      <a:cubicBezTo>
                        <a:pt x="3" y="2"/>
                        <a:pt x="3" y="2"/>
                        <a:pt x="3" y="2"/>
                      </a:cubicBezTo>
                      <a:cubicBezTo>
                        <a:pt x="3" y="3"/>
                        <a:pt x="3" y="3"/>
                        <a:pt x="3" y="3"/>
                      </a:cubicBezTo>
                      <a:cubicBezTo>
                        <a:pt x="4" y="3"/>
                        <a:pt x="1" y="2"/>
                        <a:pt x="2" y="2"/>
                      </a:cubicBezTo>
                      <a:cubicBezTo>
                        <a:pt x="3" y="2"/>
                        <a:pt x="3" y="2"/>
                        <a:pt x="3" y="2"/>
                      </a:cubicBezTo>
                      <a:cubicBezTo>
                        <a:pt x="3" y="2"/>
                        <a:pt x="3" y="2"/>
                        <a:pt x="4" y="2"/>
                      </a:cubicBezTo>
                      <a:cubicBezTo>
                        <a:pt x="4" y="2"/>
                        <a:pt x="3" y="2"/>
                        <a:pt x="4" y="2"/>
                      </a:cubicBezTo>
                      <a:cubicBezTo>
                        <a:pt x="3" y="2"/>
                        <a:pt x="3" y="2"/>
                        <a:pt x="2" y="2"/>
                      </a:cubicBezTo>
                      <a:cubicBezTo>
                        <a:pt x="1" y="1"/>
                        <a:pt x="3" y="2"/>
                        <a:pt x="4" y="2"/>
                      </a:cubicBezTo>
                      <a:cubicBezTo>
                        <a:pt x="3" y="1"/>
                        <a:pt x="2" y="1"/>
                        <a:pt x="4" y="1"/>
                      </a:cubicBezTo>
                      <a:cubicBezTo>
                        <a:pt x="3" y="1"/>
                        <a:pt x="2" y="1"/>
                        <a:pt x="2" y="0"/>
                      </a:cubicBezTo>
                      <a:cubicBezTo>
                        <a:pt x="3" y="1"/>
                        <a:pt x="3" y="1"/>
                        <a:pt x="3" y="1"/>
                      </a:cubicBezTo>
                      <a:cubicBezTo>
                        <a:pt x="3" y="1"/>
                        <a:pt x="4" y="1"/>
                        <a:pt x="3" y="1"/>
                      </a:cubicBezTo>
                      <a:cubicBezTo>
                        <a:pt x="3" y="1"/>
                        <a:pt x="2" y="0"/>
                        <a:pt x="1" y="0"/>
                      </a:cubicBezTo>
                      <a:cubicBezTo>
                        <a:pt x="0" y="0"/>
                        <a:pt x="3" y="1"/>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79" name="Rectangle 2279"/>
                <p:cNvSpPr>
                  <a:spLocks noChangeArrowheads="1"/>
                </p:cNvSpPr>
                <p:nvPr/>
              </p:nvSpPr>
              <p:spPr bwMode="auto">
                <a:xfrm>
                  <a:off x="441" y="3157"/>
                  <a:ext cx="2"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0" name="Freeform 2280"/>
                <p:cNvSpPr>
                  <a:spLocks/>
                </p:cNvSpPr>
                <p:nvPr/>
              </p:nvSpPr>
              <p:spPr bwMode="auto">
                <a:xfrm>
                  <a:off x="850" y="3004"/>
                  <a:ext cx="2" cy="3"/>
                </a:xfrm>
                <a:custGeom>
                  <a:avLst/>
                  <a:gdLst>
                    <a:gd name="T0" fmla="*/ 0 w 2"/>
                    <a:gd name="T1" fmla="*/ 3 h 3"/>
                    <a:gd name="T2" fmla="*/ 0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lnTo>
                        <a:pt x="0" y="3"/>
                      </a:lnTo>
                      <a:lnTo>
                        <a:pt x="2" y="0"/>
                      </a:lnTo>
                      <a:lnTo>
                        <a:pt x="0"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1" name="Freeform 2281"/>
                <p:cNvSpPr>
                  <a:spLocks/>
                </p:cNvSpPr>
                <p:nvPr/>
              </p:nvSpPr>
              <p:spPr bwMode="auto">
                <a:xfrm>
                  <a:off x="850" y="3004"/>
                  <a:ext cx="2" cy="10"/>
                </a:xfrm>
                <a:custGeom>
                  <a:avLst/>
                  <a:gdLst>
                    <a:gd name="T0" fmla="*/ 0 w 1"/>
                    <a:gd name="T1" fmla="*/ 4 h 4"/>
                    <a:gd name="T2" fmla="*/ 0 w 1"/>
                    <a:gd name="T3" fmla="*/ 4 h 4"/>
                    <a:gd name="T4" fmla="*/ 1 w 1"/>
                    <a:gd name="T5" fmla="*/ 0 h 4"/>
                    <a:gd name="T6" fmla="*/ 0 w 1"/>
                    <a:gd name="T7" fmla="*/ 2 h 4"/>
                    <a:gd name="T8" fmla="*/ 1 w 1"/>
                    <a:gd name="T9" fmla="*/ 2 h 4"/>
                    <a:gd name="T10" fmla="*/ 0 w 1"/>
                    <a:gd name="T11" fmla="*/ 3 h 4"/>
                    <a:gd name="T12" fmla="*/ 0 w 1"/>
                    <a:gd name="T13" fmla="*/ 3 h 4"/>
                    <a:gd name="T14" fmla="*/ 0 w 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0" y="4"/>
                      </a:moveTo>
                      <a:cubicBezTo>
                        <a:pt x="0" y="4"/>
                        <a:pt x="0" y="4"/>
                        <a:pt x="0" y="4"/>
                      </a:cubicBezTo>
                      <a:cubicBezTo>
                        <a:pt x="1" y="1"/>
                        <a:pt x="1" y="2"/>
                        <a:pt x="1" y="0"/>
                      </a:cubicBezTo>
                      <a:cubicBezTo>
                        <a:pt x="1" y="1"/>
                        <a:pt x="0" y="1"/>
                        <a:pt x="0" y="2"/>
                      </a:cubicBezTo>
                      <a:cubicBezTo>
                        <a:pt x="0" y="2"/>
                        <a:pt x="1" y="1"/>
                        <a:pt x="1" y="2"/>
                      </a:cubicBezTo>
                      <a:cubicBezTo>
                        <a:pt x="0" y="2"/>
                        <a:pt x="0" y="2"/>
                        <a:pt x="0" y="3"/>
                      </a:cubicBezTo>
                      <a:cubicBezTo>
                        <a:pt x="0" y="4"/>
                        <a:pt x="0" y="2"/>
                        <a:pt x="0" y="3"/>
                      </a:cubicBezTo>
                      <a:lnTo>
                        <a:pt x="0" y="4"/>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2" name="Freeform 2282"/>
                <p:cNvSpPr>
                  <a:spLocks/>
                </p:cNvSpPr>
                <p:nvPr/>
              </p:nvSpPr>
              <p:spPr bwMode="auto">
                <a:xfrm>
                  <a:off x="852" y="300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3" name="Freeform 2283"/>
                <p:cNvSpPr>
                  <a:spLocks/>
                </p:cNvSpPr>
                <p:nvPr/>
              </p:nvSpPr>
              <p:spPr bwMode="auto">
                <a:xfrm>
                  <a:off x="852" y="3007"/>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0"/>
                        <a:pt x="1" y="0"/>
                        <a:pt x="1"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4" name="Freeform 2284"/>
                <p:cNvSpPr>
                  <a:spLocks/>
                </p:cNvSpPr>
                <p:nvPr/>
              </p:nvSpPr>
              <p:spPr bwMode="auto">
                <a:xfrm>
                  <a:off x="854" y="3007"/>
                  <a:ext cx="0" cy="2"/>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5" name="Freeform 2285"/>
                <p:cNvSpPr>
                  <a:spLocks/>
                </p:cNvSpPr>
                <p:nvPr/>
              </p:nvSpPr>
              <p:spPr bwMode="auto">
                <a:xfrm>
                  <a:off x="852" y="3007"/>
                  <a:ext cx="2" cy="7"/>
                </a:xfrm>
                <a:custGeom>
                  <a:avLst/>
                  <a:gdLst>
                    <a:gd name="T0" fmla="*/ 1 w 1"/>
                    <a:gd name="T1" fmla="*/ 1 h 3"/>
                    <a:gd name="T2" fmla="*/ 1 w 1"/>
                    <a:gd name="T3" fmla="*/ 1 h 3"/>
                    <a:gd name="T4" fmla="*/ 1 w 1"/>
                    <a:gd name="T5" fmla="*/ 1 h 3"/>
                    <a:gd name="T6" fmla="*/ 1 w 1"/>
                    <a:gd name="T7" fmla="*/ 2 h 3"/>
                    <a:gd name="T8" fmla="*/ 0 w 1"/>
                    <a:gd name="T9" fmla="*/ 2 h 3"/>
                    <a:gd name="T10" fmla="*/ 0 w 1"/>
                    <a:gd name="T11" fmla="*/ 3 h 3"/>
                    <a:gd name="T12" fmla="*/ 1 w 1"/>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1"/>
                      </a:moveTo>
                      <a:cubicBezTo>
                        <a:pt x="1" y="0"/>
                        <a:pt x="1" y="0"/>
                        <a:pt x="1" y="1"/>
                      </a:cubicBezTo>
                      <a:cubicBezTo>
                        <a:pt x="1" y="1"/>
                        <a:pt x="1" y="1"/>
                        <a:pt x="1" y="1"/>
                      </a:cubicBezTo>
                      <a:cubicBezTo>
                        <a:pt x="1" y="1"/>
                        <a:pt x="1" y="2"/>
                        <a:pt x="1" y="2"/>
                      </a:cubicBezTo>
                      <a:cubicBezTo>
                        <a:pt x="0" y="2"/>
                        <a:pt x="1" y="1"/>
                        <a:pt x="0" y="2"/>
                      </a:cubicBezTo>
                      <a:cubicBezTo>
                        <a:pt x="0" y="3"/>
                        <a:pt x="0" y="3"/>
                        <a:pt x="0" y="3"/>
                      </a:cubicBezTo>
                      <a:cubicBezTo>
                        <a:pt x="1" y="3"/>
                        <a:pt x="1" y="1"/>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6" name="Freeform 2286"/>
                <p:cNvSpPr>
                  <a:spLocks/>
                </p:cNvSpPr>
                <p:nvPr/>
              </p:nvSpPr>
              <p:spPr bwMode="auto">
                <a:xfrm>
                  <a:off x="854" y="30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7" name="Freeform 2287"/>
                <p:cNvSpPr>
                  <a:spLocks/>
                </p:cNvSpPr>
                <p:nvPr/>
              </p:nvSpPr>
              <p:spPr bwMode="auto">
                <a:xfrm>
                  <a:off x="852" y="3007"/>
                  <a:ext cx="2" cy="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2"/>
                      </a:lnTo>
                      <a:lnTo>
                        <a:pt x="2"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8" name="Freeform 2288"/>
                <p:cNvSpPr>
                  <a:spLocks/>
                </p:cNvSpPr>
                <p:nvPr/>
              </p:nvSpPr>
              <p:spPr bwMode="auto">
                <a:xfrm>
                  <a:off x="854" y="3007"/>
                  <a:ext cx="3" cy="9"/>
                </a:xfrm>
                <a:custGeom>
                  <a:avLst/>
                  <a:gdLst>
                    <a:gd name="T0" fmla="*/ 1 w 1"/>
                    <a:gd name="T1" fmla="*/ 1 h 4"/>
                    <a:gd name="T2" fmla="*/ 0 w 1"/>
                    <a:gd name="T3" fmla="*/ 2 h 4"/>
                    <a:gd name="T4" fmla="*/ 0 w 1"/>
                    <a:gd name="T5" fmla="*/ 4 h 4"/>
                    <a:gd name="T6" fmla="*/ 1 w 1"/>
                    <a:gd name="T7" fmla="*/ 3 h 4"/>
                    <a:gd name="T8" fmla="*/ 1 w 1"/>
                    <a:gd name="T9" fmla="*/ 1 h 4"/>
                  </a:gdLst>
                  <a:ahLst/>
                  <a:cxnLst>
                    <a:cxn ang="0">
                      <a:pos x="T0" y="T1"/>
                    </a:cxn>
                    <a:cxn ang="0">
                      <a:pos x="T2" y="T3"/>
                    </a:cxn>
                    <a:cxn ang="0">
                      <a:pos x="T4" y="T5"/>
                    </a:cxn>
                    <a:cxn ang="0">
                      <a:pos x="T6" y="T7"/>
                    </a:cxn>
                    <a:cxn ang="0">
                      <a:pos x="T8" y="T9"/>
                    </a:cxn>
                  </a:cxnLst>
                  <a:rect l="0" t="0" r="r" b="b"/>
                  <a:pathLst>
                    <a:path w="1" h="4">
                      <a:moveTo>
                        <a:pt x="1" y="1"/>
                      </a:moveTo>
                      <a:cubicBezTo>
                        <a:pt x="0" y="2"/>
                        <a:pt x="0" y="0"/>
                        <a:pt x="0" y="2"/>
                      </a:cubicBezTo>
                      <a:cubicBezTo>
                        <a:pt x="0" y="2"/>
                        <a:pt x="0" y="3"/>
                        <a:pt x="0" y="4"/>
                      </a:cubicBezTo>
                      <a:cubicBezTo>
                        <a:pt x="1" y="3"/>
                        <a:pt x="1" y="3"/>
                        <a:pt x="1" y="3"/>
                      </a:cubicBezTo>
                      <a:cubicBezTo>
                        <a:pt x="1" y="3"/>
                        <a:pt x="1" y="1"/>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89" name="Freeform 2289"/>
                <p:cNvSpPr>
                  <a:spLocks/>
                </p:cNvSpPr>
                <p:nvPr/>
              </p:nvSpPr>
              <p:spPr bwMode="auto">
                <a:xfrm>
                  <a:off x="857" y="3016"/>
                  <a:ext cx="0" cy="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0" name="Freeform 2290"/>
                <p:cNvSpPr>
                  <a:spLocks/>
                </p:cNvSpPr>
                <p:nvPr/>
              </p:nvSpPr>
              <p:spPr bwMode="auto">
                <a:xfrm>
                  <a:off x="857" y="3012"/>
                  <a:ext cx="2" cy="9"/>
                </a:xfrm>
                <a:custGeom>
                  <a:avLst/>
                  <a:gdLst>
                    <a:gd name="T0" fmla="*/ 1 w 1"/>
                    <a:gd name="T1" fmla="*/ 0 h 4"/>
                    <a:gd name="T2" fmla="*/ 1 w 1"/>
                    <a:gd name="T3" fmla="*/ 2 h 4"/>
                    <a:gd name="T4" fmla="*/ 1 w 1"/>
                    <a:gd name="T5" fmla="*/ 0 h 4"/>
                    <a:gd name="T6" fmla="*/ 0 w 1"/>
                    <a:gd name="T7" fmla="*/ 1 h 4"/>
                    <a:gd name="T8" fmla="*/ 1 w 1"/>
                    <a:gd name="T9" fmla="*/ 0 h 4"/>
                    <a:gd name="T10" fmla="*/ 0 w 1"/>
                    <a:gd name="T11" fmla="*/ 1 h 4"/>
                    <a:gd name="T12" fmla="*/ 0 w 1"/>
                    <a:gd name="T13" fmla="*/ 0 h 4"/>
                    <a:gd name="T14" fmla="*/ 0 w 1"/>
                    <a:gd name="T15" fmla="*/ 2 h 4"/>
                    <a:gd name="T16" fmla="*/ 0 w 1"/>
                    <a:gd name="T17" fmla="*/ 1 h 4"/>
                    <a:gd name="T18" fmla="*/ 0 w 1"/>
                    <a:gd name="T19" fmla="*/ 2 h 4"/>
                    <a:gd name="T20" fmla="*/ 1 w 1"/>
                    <a:gd name="T21" fmla="*/ 3 h 4"/>
                    <a:gd name="T22" fmla="*/ 1 w 1"/>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4">
                      <a:moveTo>
                        <a:pt x="1" y="0"/>
                      </a:moveTo>
                      <a:cubicBezTo>
                        <a:pt x="1" y="2"/>
                        <a:pt x="1" y="2"/>
                        <a:pt x="1" y="2"/>
                      </a:cubicBezTo>
                      <a:cubicBezTo>
                        <a:pt x="1" y="1"/>
                        <a:pt x="1" y="1"/>
                        <a:pt x="1" y="0"/>
                      </a:cubicBezTo>
                      <a:cubicBezTo>
                        <a:pt x="1" y="0"/>
                        <a:pt x="1" y="1"/>
                        <a:pt x="0" y="1"/>
                      </a:cubicBezTo>
                      <a:cubicBezTo>
                        <a:pt x="0" y="0"/>
                        <a:pt x="1" y="1"/>
                        <a:pt x="1" y="0"/>
                      </a:cubicBezTo>
                      <a:cubicBezTo>
                        <a:pt x="1" y="0"/>
                        <a:pt x="0" y="0"/>
                        <a:pt x="0" y="1"/>
                      </a:cubicBezTo>
                      <a:cubicBezTo>
                        <a:pt x="0" y="0"/>
                        <a:pt x="0" y="0"/>
                        <a:pt x="0" y="0"/>
                      </a:cubicBezTo>
                      <a:cubicBezTo>
                        <a:pt x="0" y="2"/>
                        <a:pt x="0" y="2"/>
                        <a:pt x="0" y="2"/>
                      </a:cubicBezTo>
                      <a:cubicBezTo>
                        <a:pt x="0" y="2"/>
                        <a:pt x="0" y="0"/>
                        <a:pt x="0" y="1"/>
                      </a:cubicBezTo>
                      <a:cubicBezTo>
                        <a:pt x="0" y="2"/>
                        <a:pt x="0" y="2"/>
                        <a:pt x="0" y="2"/>
                      </a:cubicBezTo>
                      <a:cubicBezTo>
                        <a:pt x="0" y="2"/>
                        <a:pt x="1" y="4"/>
                        <a:pt x="1" y="3"/>
                      </a:cubicBezTo>
                      <a:cubicBezTo>
                        <a:pt x="1" y="3"/>
                        <a:pt x="1" y="1"/>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1" name="Freeform 2291"/>
                <p:cNvSpPr>
                  <a:spLocks/>
                </p:cNvSpPr>
                <p:nvPr/>
              </p:nvSpPr>
              <p:spPr bwMode="auto">
                <a:xfrm>
                  <a:off x="861" y="301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2" name="Freeform 2292"/>
                <p:cNvSpPr>
                  <a:spLocks/>
                </p:cNvSpPr>
                <p:nvPr/>
              </p:nvSpPr>
              <p:spPr bwMode="auto">
                <a:xfrm>
                  <a:off x="861" y="3009"/>
                  <a:ext cx="3" cy="12"/>
                </a:xfrm>
                <a:custGeom>
                  <a:avLst/>
                  <a:gdLst>
                    <a:gd name="T0" fmla="*/ 0 w 1"/>
                    <a:gd name="T1" fmla="*/ 0 h 5"/>
                    <a:gd name="T2" fmla="*/ 0 w 1"/>
                    <a:gd name="T3" fmla="*/ 1 h 5"/>
                    <a:gd name="T4" fmla="*/ 0 w 1"/>
                    <a:gd name="T5" fmla="*/ 1 h 5"/>
                    <a:gd name="T6" fmla="*/ 0 w 1"/>
                    <a:gd name="T7" fmla="*/ 2 h 5"/>
                    <a:gd name="T8" fmla="*/ 0 w 1"/>
                    <a:gd name="T9" fmla="*/ 1 h 5"/>
                    <a:gd name="T10" fmla="*/ 1 w 1"/>
                    <a:gd name="T11" fmla="*/ 3 h 5"/>
                    <a:gd name="T12" fmla="*/ 0 w 1"/>
                    <a:gd name="T13" fmla="*/ 3 h 5"/>
                    <a:gd name="T14" fmla="*/ 1 w 1"/>
                    <a:gd name="T15" fmla="*/ 3 h 5"/>
                    <a:gd name="T16" fmla="*/ 1 w 1"/>
                    <a:gd name="T17" fmla="*/ 2 h 5"/>
                    <a:gd name="T18" fmla="*/ 1 w 1"/>
                    <a:gd name="T19" fmla="*/ 2 h 5"/>
                    <a:gd name="T20" fmla="*/ 0 w 1"/>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5">
                      <a:moveTo>
                        <a:pt x="0" y="0"/>
                      </a:moveTo>
                      <a:cubicBezTo>
                        <a:pt x="0" y="1"/>
                        <a:pt x="0" y="1"/>
                        <a:pt x="0" y="1"/>
                      </a:cubicBezTo>
                      <a:cubicBezTo>
                        <a:pt x="0" y="1"/>
                        <a:pt x="0" y="1"/>
                        <a:pt x="0" y="1"/>
                      </a:cubicBezTo>
                      <a:cubicBezTo>
                        <a:pt x="0" y="1"/>
                        <a:pt x="0" y="2"/>
                        <a:pt x="0" y="2"/>
                      </a:cubicBezTo>
                      <a:cubicBezTo>
                        <a:pt x="0" y="3"/>
                        <a:pt x="0" y="2"/>
                        <a:pt x="0" y="1"/>
                      </a:cubicBezTo>
                      <a:cubicBezTo>
                        <a:pt x="1" y="2"/>
                        <a:pt x="0" y="2"/>
                        <a:pt x="1" y="3"/>
                      </a:cubicBezTo>
                      <a:cubicBezTo>
                        <a:pt x="1" y="3"/>
                        <a:pt x="1" y="3"/>
                        <a:pt x="0" y="3"/>
                      </a:cubicBezTo>
                      <a:cubicBezTo>
                        <a:pt x="1" y="5"/>
                        <a:pt x="1" y="3"/>
                        <a:pt x="1" y="3"/>
                      </a:cubicBezTo>
                      <a:cubicBezTo>
                        <a:pt x="1" y="2"/>
                        <a:pt x="1" y="2"/>
                        <a:pt x="1" y="2"/>
                      </a:cubicBezTo>
                      <a:cubicBezTo>
                        <a:pt x="1" y="2"/>
                        <a:pt x="1" y="2"/>
                        <a:pt x="1" y="2"/>
                      </a:cubicBezTo>
                      <a:cubicBezTo>
                        <a:pt x="1"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3" name="Freeform 2293"/>
                <p:cNvSpPr>
                  <a:spLocks/>
                </p:cNvSpPr>
                <p:nvPr/>
              </p:nvSpPr>
              <p:spPr bwMode="auto">
                <a:xfrm>
                  <a:off x="859" y="3009"/>
                  <a:ext cx="2" cy="3"/>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0"/>
                        <a:pt x="1" y="0"/>
                        <a:pt x="1" y="1"/>
                      </a:cubicBezTo>
                      <a:cubicBezTo>
                        <a:pt x="1" y="0"/>
                        <a:pt x="0" y="0"/>
                        <a:pt x="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4" name="Freeform 2294"/>
                <p:cNvSpPr>
                  <a:spLocks/>
                </p:cNvSpPr>
                <p:nvPr/>
              </p:nvSpPr>
              <p:spPr bwMode="auto">
                <a:xfrm>
                  <a:off x="864" y="3014"/>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5" name="Freeform 2295"/>
                <p:cNvSpPr>
                  <a:spLocks/>
                </p:cNvSpPr>
                <p:nvPr/>
              </p:nvSpPr>
              <p:spPr bwMode="auto">
                <a:xfrm>
                  <a:off x="864" y="3009"/>
                  <a:ext cx="0" cy="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6" name="Freeform 2296"/>
                <p:cNvSpPr>
                  <a:spLocks/>
                </p:cNvSpPr>
                <p:nvPr/>
              </p:nvSpPr>
              <p:spPr bwMode="auto">
                <a:xfrm>
                  <a:off x="864" y="3000"/>
                  <a:ext cx="19" cy="19"/>
                </a:xfrm>
                <a:custGeom>
                  <a:avLst/>
                  <a:gdLst>
                    <a:gd name="T0" fmla="*/ 8 w 8"/>
                    <a:gd name="T1" fmla="*/ 2 h 8"/>
                    <a:gd name="T2" fmla="*/ 8 w 8"/>
                    <a:gd name="T3" fmla="*/ 2 h 8"/>
                    <a:gd name="T4" fmla="*/ 7 w 8"/>
                    <a:gd name="T5" fmla="*/ 1 h 8"/>
                    <a:gd name="T6" fmla="*/ 6 w 8"/>
                    <a:gd name="T7" fmla="*/ 0 h 8"/>
                    <a:gd name="T8" fmla="*/ 6 w 8"/>
                    <a:gd name="T9" fmla="*/ 1 h 8"/>
                    <a:gd name="T10" fmla="*/ 5 w 8"/>
                    <a:gd name="T11" fmla="*/ 0 h 8"/>
                    <a:gd name="T12" fmla="*/ 5 w 8"/>
                    <a:gd name="T13" fmla="*/ 1 h 8"/>
                    <a:gd name="T14" fmla="*/ 4 w 8"/>
                    <a:gd name="T15" fmla="*/ 2 h 8"/>
                    <a:gd name="T16" fmla="*/ 2 w 8"/>
                    <a:gd name="T17" fmla="*/ 3 h 8"/>
                    <a:gd name="T18" fmla="*/ 2 w 8"/>
                    <a:gd name="T19" fmla="*/ 5 h 8"/>
                    <a:gd name="T20" fmla="*/ 1 w 8"/>
                    <a:gd name="T21" fmla="*/ 4 h 8"/>
                    <a:gd name="T22" fmla="*/ 2 w 8"/>
                    <a:gd name="T23" fmla="*/ 4 h 8"/>
                    <a:gd name="T24" fmla="*/ 1 w 8"/>
                    <a:gd name="T25" fmla="*/ 4 h 8"/>
                    <a:gd name="T26" fmla="*/ 1 w 8"/>
                    <a:gd name="T27" fmla="*/ 6 h 8"/>
                    <a:gd name="T28" fmla="*/ 0 w 8"/>
                    <a:gd name="T29" fmla="*/ 4 h 8"/>
                    <a:gd name="T30" fmla="*/ 0 w 8"/>
                    <a:gd name="T31" fmla="*/ 5 h 8"/>
                    <a:gd name="T32" fmla="*/ 1 w 8"/>
                    <a:gd name="T33" fmla="*/ 6 h 8"/>
                    <a:gd name="T34" fmla="*/ 1 w 8"/>
                    <a:gd name="T35" fmla="*/ 7 h 8"/>
                    <a:gd name="T36" fmla="*/ 2 w 8"/>
                    <a:gd name="T37" fmla="*/ 4 h 8"/>
                    <a:gd name="T38" fmla="*/ 3 w 8"/>
                    <a:gd name="T39" fmla="*/ 5 h 8"/>
                    <a:gd name="T40" fmla="*/ 4 w 8"/>
                    <a:gd name="T41" fmla="*/ 5 h 8"/>
                    <a:gd name="T42" fmla="*/ 4 w 8"/>
                    <a:gd name="T43" fmla="*/ 4 h 8"/>
                    <a:gd name="T44" fmla="*/ 5 w 8"/>
                    <a:gd name="T45" fmla="*/ 4 h 8"/>
                    <a:gd name="T46" fmla="*/ 4 w 8"/>
                    <a:gd name="T47" fmla="*/ 3 h 8"/>
                    <a:gd name="T48" fmla="*/ 5 w 8"/>
                    <a:gd name="T49" fmla="*/ 4 h 8"/>
                    <a:gd name="T50" fmla="*/ 4 w 8"/>
                    <a:gd name="T51" fmla="*/ 2 h 8"/>
                    <a:gd name="T52" fmla="*/ 6 w 8"/>
                    <a:gd name="T53" fmla="*/ 4 h 8"/>
                    <a:gd name="T54" fmla="*/ 6 w 8"/>
                    <a:gd name="T55" fmla="*/ 3 h 8"/>
                    <a:gd name="T56" fmla="*/ 5 w 8"/>
                    <a:gd name="T57" fmla="*/ 2 h 8"/>
                    <a:gd name="T58" fmla="*/ 6 w 8"/>
                    <a:gd name="T59" fmla="*/ 4 h 8"/>
                    <a:gd name="T60" fmla="*/ 6 w 8"/>
                    <a:gd name="T61" fmla="*/ 2 h 8"/>
                    <a:gd name="T62" fmla="*/ 6 w 8"/>
                    <a:gd name="T63" fmla="*/ 2 h 8"/>
                    <a:gd name="T64" fmla="*/ 7 w 8"/>
                    <a:gd name="T65" fmla="*/ 2 h 8"/>
                    <a:gd name="T66" fmla="*/ 7 w 8"/>
                    <a:gd name="T67" fmla="*/ 3 h 8"/>
                    <a:gd name="T68" fmla="*/ 8 w 8"/>
                    <a:gd name="T69" fmla="*/ 4 h 8"/>
                    <a:gd name="T70" fmla="*/ 7 w 8"/>
                    <a:gd name="T71" fmla="*/ 2 h 8"/>
                    <a:gd name="T72" fmla="*/ 8 w 8"/>
                    <a:gd name="T7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8">
                      <a:moveTo>
                        <a:pt x="8" y="2"/>
                      </a:moveTo>
                      <a:cubicBezTo>
                        <a:pt x="8" y="2"/>
                        <a:pt x="8" y="2"/>
                        <a:pt x="8" y="2"/>
                      </a:cubicBezTo>
                      <a:cubicBezTo>
                        <a:pt x="7" y="1"/>
                        <a:pt x="7" y="1"/>
                        <a:pt x="7" y="1"/>
                      </a:cubicBezTo>
                      <a:cubicBezTo>
                        <a:pt x="7" y="1"/>
                        <a:pt x="6" y="0"/>
                        <a:pt x="6" y="0"/>
                      </a:cubicBezTo>
                      <a:cubicBezTo>
                        <a:pt x="6" y="0"/>
                        <a:pt x="6" y="1"/>
                        <a:pt x="6" y="1"/>
                      </a:cubicBezTo>
                      <a:cubicBezTo>
                        <a:pt x="5" y="0"/>
                        <a:pt x="5" y="0"/>
                        <a:pt x="5" y="0"/>
                      </a:cubicBezTo>
                      <a:cubicBezTo>
                        <a:pt x="5" y="1"/>
                        <a:pt x="5" y="2"/>
                        <a:pt x="5" y="1"/>
                      </a:cubicBezTo>
                      <a:cubicBezTo>
                        <a:pt x="4" y="1"/>
                        <a:pt x="5" y="2"/>
                        <a:pt x="4" y="2"/>
                      </a:cubicBezTo>
                      <a:cubicBezTo>
                        <a:pt x="4" y="2"/>
                        <a:pt x="3" y="4"/>
                        <a:pt x="2" y="3"/>
                      </a:cubicBezTo>
                      <a:cubicBezTo>
                        <a:pt x="2" y="5"/>
                        <a:pt x="2" y="5"/>
                        <a:pt x="2" y="5"/>
                      </a:cubicBezTo>
                      <a:cubicBezTo>
                        <a:pt x="2" y="4"/>
                        <a:pt x="2" y="5"/>
                        <a:pt x="1" y="4"/>
                      </a:cubicBezTo>
                      <a:cubicBezTo>
                        <a:pt x="2" y="4"/>
                        <a:pt x="2" y="4"/>
                        <a:pt x="2" y="4"/>
                      </a:cubicBezTo>
                      <a:cubicBezTo>
                        <a:pt x="1" y="3"/>
                        <a:pt x="1" y="4"/>
                        <a:pt x="1" y="4"/>
                      </a:cubicBezTo>
                      <a:cubicBezTo>
                        <a:pt x="1" y="4"/>
                        <a:pt x="1" y="5"/>
                        <a:pt x="1" y="6"/>
                      </a:cubicBezTo>
                      <a:cubicBezTo>
                        <a:pt x="1" y="4"/>
                        <a:pt x="1" y="6"/>
                        <a:pt x="0" y="4"/>
                      </a:cubicBezTo>
                      <a:cubicBezTo>
                        <a:pt x="0" y="4"/>
                        <a:pt x="1" y="5"/>
                        <a:pt x="0" y="5"/>
                      </a:cubicBezTo>
                      <a:cubicBezTo>
                        <a:pt x="0" y="6"/>
                        <a:pt x="1" y="6"/>
                        <a:pt x="1" y="6"/>
                      </a:cubicBezTo>
                      <a:cubicBezTo>
                        <a:pt x="1" y="7"/>
                        <a:pt x="1" y="6"/>
                        <a:pt x="1" y="7"/>
                      </a:cubicBezTo>
                      <a:cubicBezTo>
                        <a:pt x="2" y="8"/>
                        <a:pt x="2" y="5"/>
                        <a:pt x="2" y="4"/>
                      </a:cubicBezTo>
                      <a:cubicBezTo>
                        <a:pt x="3" y="5"/>
                        <a:pt x="3" y="5"/>
                        <a:pt x="3" y="5"/>
                      </a:cubicBezTo>
                      <a:cubicBezTo>
                        <a:pt x="3" y="4"/>
                        <a:pt x="3" y="4"/>
                        <a:pt x="4" y="5"/>
                      </a:cubicBezTo>
                      <a:cubicBezTo>
                        <a:pt x="4" y="4"/>
                        <a:pt x="5" y="5"/>
                        <a:pt x="4" y="4"/>
                      </a:cubicBezTo>
                      <a:cubicBezTo>
                        <a:pt x="4" y="4"/>
                        <a:pt x="4" y="4"/>
                        <a:pt x="5" y="4"/>
                      </a:cubicBezTo>
                      <a:cubicBezTo>
                        <a:pt x="4" y="3"/>
                        <a:pt x="4" y="3"/>
                        <a:pt x="4" y="3"/>
                      </a:cubicBezTo>
                      <a:cubicBezTo>
                        <a:pt x="4" y="3"/>
                        <a:pt x="5" y="4"/>
                        <a:pt x="5" y="4"/>
                      </a:cubicBezTo>
                      <a:cubicBezTo>
                        <a:pt x="5" y="3"/>
                        <a:pt x="4" y="3"/>
                        <a:pt x="4" y="2"/>
                      </a:cubicBezTo>
                      <a:cubicBezTo>
                        <a:pt x="6" y="4"/>
                        <a:pt x="6" y="4"/>
                        <a:pt x="6" y="4"/>
                      </a:cubicBezTo>
                      <a:cubicBezTo>
                        <a:pt x="6" y="3"/>
                        <a:pt x="6" y="3"/>
                        <a:pt x="6" y="3"/>
                      </a:cubicBezTo>
                      <a:cubicBezTo>
                        <a:pt x="6" y="3"/>
                        <a:pt x="5" y="3"/>
                        <a:pt x="5" y="2"/>
                      </a:cubicBezTo>
                      <a:cubicBezTo>
                        <a:pt x="5" y="2"/>
                        <a:pt x="6" y="3"/>
                        <a:pt x="6" y="4"/>
                      </a:cubicBezTo>
                      <a:cubicBezTo>
                        <a:pt x="7" y="4"/>
                        <a:pt x="6" y="2"/>
                        <a:pt x="6" y="2"/>
                      </a:cubicBezTo>
                      <a:cubicBezTo>
                        <a:pt x="6" y="2"/>
                        <a:pt x="6" y="2"/>
                        <a:pt x="6" y="2"/>
                      </a:cubicBezTo>
                      <a:cubicBezTo>
                        <a:pt x="6" y="1"/>
                        <a:pt x="6" y="2"/>
                        <a:pt x="7" y="2"/>
                      </a:cubicBezTo>
                      <a:cubicBezTo>
                        <a:pt x="8" y="2"/>
                        <a:pt x="7" y="3"/>
                        <a:pt x="7" y="3"/>
                      </a:cubicBezTo>
                      <a:cubicBezTo>
                        <a:pt x="8" y="3"/>
                        <a:pt x="8" y="3"/>
                        <a:pt x="8" y="4"/>
                      </a:cubicBezTo>
                      <a:cubicBezTo>
                        <a:pt x="7" y="2"/>
                        <a:pt x="7" y="2"/>
                        <a:pt x="7" y="2"/>
                      </a:cubicBezTo>
                      <a:cubicBezTo>
                        <a:pt x="8" y="3"/>
                        <a:pt x="8" y="2"/>
                        <a:pt x="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7" name="Rectangle 2297"/>
                <p:cNvSpPr>
                  <a:spLocks noChangeArrowheads="1"/>
                </p:cNvSpPr>
                <p:nvPr/>
              </p:nvSpPr>
              <p:spPr bwMode="auto">
                <a:xfrm>
                  <a:off x="883" y="3009"/>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8" name="Freeform 2298"/>
                <p:cNvSpPr>
                  <a:spLocks/>
                </p:cNvSpPr>
                <p:nvPr/>
              </p:nvSpPr>
              <p:spPr bwMode="auto">
                <a:xfrm>
                  <a:off x="883" y="30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199" name="Rectangle 2299"/>
                <p:cNvSpPr>
                  <a:spLocks noChangeArrowheads="1"/>
                </p:cNvSpPr>
                <p:nvPr/>
              </p:nvSpPr>
              <p:spPr bwMode="auto">
                <a:xfrm>
                  <a:off x="876" y="3002"/>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0" name="Freeform 2300"/>
                <p:cNvSpPr>
                  <a:spLocks/>
                </p:cNvSpPr>
                <p:nvPr/>
              </p:nvSpPr>
              <p:spPr bwMode="auto">
                <a:xfrm>
                  <a:off x="878" y="3009"/>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1" y="0"/>
                        <a:pt x="1" y="1"/>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1" name="Freeform 2301"/>
                <p:cNvSpPr>
                  <a:spLocks/>
                </p:cNvSpPr>
                <p:nvPr/>
              </p:nvSpPr>
              <p:spPr bwMode="auto">
                <a:xfrm>
                  <a:off x="876" y="301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2" name="Rectangle 2302"/>
                <p:cNvSpPr>
                  <a:spLocks noChangeArrowheads="1"/>
                </p:cNvSpPr>
                <p:nvPr/>
              </p:nvSpPr>
              <p:spPr bwMode="auto">
                <a:xfrm>
                  <a:off x="883" y="3007"/>
                  <a:ext cx="1" cy="1"/>
                </a:xfrm>
                <a:prstGeom prst="rect">
                  <a:avLst/>
                </a:prstGeom>
                <a:solidFill>
                  <a:srgbClr val="845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3" name="Freeform 2303"/>
                <p:cNvSpPr>
                  <a:spLocks/>
                </p:cNvSpPr>
                <p:nvPr/>
              </p:nvSpPr>
              <p:spPr bwMode="auto">
                <a:xfrm>
                  <a:off x="878" y="2990"/>
                  <a:ext cx="12" cy="14"/>
                </a:xfrm>
                <a:custGeom>
                  <a:avLst/>
                  <a:gdLst>
                    <a:gd name="T0" fmla="*/ 2 w 5"/>
                    <a:gd name="T1" fmla="*/ 1 h 6"/>
                    <a:gd name="T2" fmla="*/ 1 w 5"/>
                    <a:gd name="T3" fmla="*/ 1 h 6"/>
                    <a:gd name="T4" fmla="*/ 3 w 5"/>
                    <a:gd name="T5" fmla="*/ 3 h 6"/>
                    <a:gd name="T6" fmla="*/ 1 w 5"/>
                    <a:gd name="T7" fmla="*/ 1 h 6"/>
                    <a:gd name="T8" fmla="*/ 2 w 5"/>
                    <a:gd name="T9" fmla="*/ 3 h 6"/>
                    <a:gd name="T10" fmla="*/ 1 w 5"/>
                    <a:gd name="T11" fmla="*/ 3 h 6"/>
                    <a:gd name="T12" fmla="*/ 2 w 5"/>
                    <a:gd name="T13" fmla="*/ 5 h 6"/>
                    <a:gd name="T14" fmla="*/ 0 w 5"/>
                    <a:gd name="T15" fmla="*/ 3 h 6"/>
                    <a:gd name="T16" fmla="*/ 0 w 5"/>
                    <a:gd name="T17" fmla="*/ 3 h 6"/>
                    <a:gd name="T18" fmla="*/ 0 w 5"/>
                    <a:gd name="T19" fmla="*/ 4 h 6"/>
                    <a:gd name="T20" fmla="*/ 1 w 5"/>
                    <a:gd name="T21" fmla="*/ 5 h 6"/>
                    <a:gd name="T22" fmla="*/ 2 w 5"/>
                    <a:gd name="T23" fmla="*/ 6 h 6"/>
                    <a:gd name="T24" fmla="*/ 2 w 5"/>
                    <a:gd name="T25" fmla="*/ 5 h 6"/>
                    <a:gd name="T26" fmla="*/ 3 w 5"/>
                    <a:gd name="T27" fmla="*/ 6 h 6"/>
                    <a:gd name="T28" fmla="*/ 2 w 5"/>
                    <a:gd name="T29" fmla="*/ 5 h 6"/>
                    <a:gd name="T30" fmla="*/ 3 w 5"/>
                    <a:gd name="T31" fmla="*/ 5 h 6"/>
                    <a:gd name="T32" fmla="*/ 3 w 5"/>
                    <a:gd name="T33" fmla="*/ 5 h 6"/>
                    <a:gd name="T34" fmla="*/ 3 w 5"/>
                    <a:gd name="T35" fmla="*/ 5 h 6"/>
                    <a:gd name="T36" fmla="*/ 2 w 5"/>
                    <a:gd name="T37" fmla="*/ 4 h 6"/>
                    <a:gd name="T38" fmla="*/ 3 w 5"/>
                    <a:gd name="T39" fmla="*/ 5 h 6"/>
                    <a:gd name="T40" fmla="*/ 3 w 5"/>
                    <a:gd name="T41" fmla="*/ 4 h 6"/>
                    <a:gd name="T42" fmla="*/ 4 w 5"/>
                    <a:gd name="T43" fmla="*/ 4 h 6"/>
                    <a:gd name="T44" fmla="*/ 3 w 5"/>
                    <a:gd name="T45" fmla="*/ 4 h 6"/>
                    <a:gd name="T46" fmla="*/ 4 w 5"/>
                    <a:gd name="T47" fmla="*/ 4 h 6"/>
                    <a:gd name="T48" fmla="*/ 2 w 5"/>
                    <a:gd name="T49" fmla="*/ 3 h 6"/>
                    <a:gd name="T50" fmla="*/ 4 w 5"/>
                    <a:gd name="T51" fmla="*/ 4 h 6"/>
                    <a:gd name="T52" fmla="*/ 4 w 5"/>
                    <a:gd name="T53" fmla="*/ 3 h 6"/>
                    <a:gd name="T54" fmla="*/ 4 w 5"/>
                    <a:gd name="T55" fmla="*/ 3 h 6"/>
                    <a:gd name="T56" fmla="*/ 4 w 5"/>
                    <a:gd name="T57" fmla="*/ 2 h 6"/>
                    <a:gd name="T58" fmla="*/ 4 w 5"/>
                    <a:gd name="T59" fmla="*/ 2 h 6"/>
                    <a:gd name="T60" fmla="*/ 3 w 5"/>
                    <a:gd name="T61" fmla="*/ 2 h 6"/>
                    <a:gd name="T62" fmla="*/ 4 w 5"/>
                    <a:gd name="T63" fmla="*/ 2 h 6"/>
                    <a:gd name="T64" fmla="*/ 2 w 5"/>
                    <a:gd name="T65" fmla="*/ 1 h 6"/>
                    <a:gd name="T66" fmla="*/ 3 w 5"/>
                    <a:gd name="T67" fmla="*/ 2 h 6"/>
                    <a:gd name="T68" fmla="*/ 2 w 5"/>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 h="6">
                      <a:moveTo>
                        <a:pt x="2" y="1"/>
                      </a:moveTo>
                      <a:cubicBezTo>
                        <a:pt x="1" y="0"/>
                        <a:pt x="1" y="1"/>
                        <a:pt x="1" y="1"/>
                      </a:cubicBezTo>
                      <a:cubicBezTo>
                        <a:pt x="1" y="1"/>
                        <a:pt x="3" y="2"/>
                        <a:pt x="3" y="3"/>
                      </a:cubicBezTo>
                      <a:cubicBezTo>
                        <a:pt x="1" y="1"/>
                        <a:pt x="1" y="1"/>
                        <a:pt x="1" y="1"/>
                      </a:cubicBezTo>
                      <a:cubicBezTo>
                        <a:pt x="1" y="2"/>
                        <a:pt x="0" y="2"/>
                        <a:pt x="2" y="3"/>
                      </a:cubicBezTo>
                      <a:cubicBezTo>
                        <a:pt x="1" y="3"/>
                        <a:pt x="1" y="3"/>
                        <a:pt x="1" y="3"/>
                      </a:cubicBezTo>
                      <a:cubicBezTo>
                        <a:pt x="1" y="3"/>
                        <a:pt x="3" y="5"/>
                        <a:pt x="2" y="5"/>
                      </a:cubicBezTo>
                      <a:cubicBezTo>
                        <a:pt x="1" y="4"/>
                        <a:pt x="1" y="4"/>
                        <a:pt x="0" y="3"/>
                      </a:cubicBezTo>
                      <a:cubicBezTo>
                        <a:pt x="0" y="3"/>
                        <a:pt x="0" y="3"/>
                        <a:pt x="0" y="3"/>
                      </a:cubicBezTo>
                      <a:cubicBezTo>
                        <a:pt x="0" y="3"/>
                        <a:pt x="0" y="4"/>
                        <a:pt x="0" y="4"/>
                      </a:cubicBezTo>
                      <a:cubicBezTo>
                        <a:pt x="1" y="4"/>
                        <a:pt x="1" y="5"/>
                        <a:pt x="1" y="5"/>
                      </a:cubicBezTo>
                      <a:cubicBezTo>
                        <a:pt x="1" y="5"/>
                        <a:pt x="2" y="6"/>
                        <a:pt x="2" y="6"/>
                      </a:cubicBezTo>
                      <a:cubicBezTo>
                        <a:pt x="2" y="5"/>
                        <a:pt x="2" y="5"/>
                        <a:pt x="2" y="5"/>
                      </a:cubicBezTo>
                      <a:cubicBezTo>
                        <a:pt x="3" y="5"/>
                        <a:pt x="2" y="5"/>
                        <a:pt x="3" y="6"/>
                      </a:cubicBezTo>
                      <a:cubicBezTo>
                        <a:pt x="2" y="5"/>
                        <a:pt x="2" y="5"/>
                        <a:pt x="2" y="5"/>
                      </a:cubicBezTo>
                      <a:cubicBezTo>
                        <a:pt x="3" y="5"/>
                        <a:pt x="3" y="6"/>
                        <a:pt x="3" y="5"/>
                      </a:cubicBezTo>
                      <a:cubicBezTo>
                        <a:pt x="3" y="5"/>
                        <a:pt x="2" y="5"/>
                        <a:pt x="3" y="5"/>
                      </a:cubicBezTo>
                      <a:cubicBezTo>
                        <a:pt x="3" y="5"/>
                        <a:pt x="3" y="5"/>
                        <a:pt x="3" y="5"/>
                      </a:cubicBezTo>
                      <a:cubicBezTo>
                        <a:pt x="3" y="5"/>
                        <a:pt x="3" y="5"/>
                        <a:pt x="2" y="4"/>
                      </a:cubicBezTo>
                      <a:cubicBezTo>
                        <a:pt x="3" y="5"/>
                        <a:pt x="3" y="5"/>
                        <a:pt x="3" y="5"/>
                      </a:cubicBezTo>
                      <a:cubicBezTo>
                        <a:pt x="3" y="4"/>
                        <a:pt x="3" y="4"/>
                        <a:pt x="3" y="4"/>
                      </a:cubicBezTo>
                      <a:cubicBezTo>
                        <a:pt x="3" y="4"/>
                        <a:pt x="5" y="5"/>
                        <a:pt x="4" y="4"/>
                      </a:cubicBezTo>
                      <a:cubicBezTo>
                        <a:pt x="4" y="4"/>
                        <a:pt x="4" y="4"/>
                        <a:pt x="3" y="4"/>
                      </a:cubicBezTo>
                      <a:cubicBezTo>
                        <a:pt x="3" y="3"/>
                        <a:pt x="4" y="4"/>
                        <a:pt x="4" y="4"/>
                      </a:cubicBezTo>
                      <a:cubicBezTo>
                        <a:pt x="3" y="4"/>
                        <a:pt x="3" y="3"/>
                        <a:pt x="2" y="3"/>
                      </a:cubicBezTo>
                      <a:cubicBezTo>
                        <a:pt x="3" y="3"/>
                        <a:pt x="2" y="2"/>
                        <a:pt x="4" y="4"/>
                      </a:cubicBezTo>
                      <a:cubicBezTo>
                        <a:pt x="4" y="3"/>
                        <a:pt x="3" y="3"/>
                        <a:pt x="4" y="3"/>
                      </a:cubicBezTo>
                      <a:cubicBezTo>
                        <a:pt x="4" y="3"/>
                        <a:pt x="4" y="3"/>
                        <a:pt x="4" y="3"/>
                      </a:cubicBezTo>
                      <a:cubicBezTo>
                        <a:pt x="3" y="2"/>
                        <a:pt x="5" y="3"/>
                        <a:pt x="4" y="2"/>
                      </a:cubicBezTo>
                      <a:cubicBezTo>
                        <a:pt x="4" y="2"/>
                        <a:pt x="4" y="2"/>
                        <a:pt x="4" y="2"/>
                      </a:cubicBezTo>
                      <a:cubicBezTo>
                        <a:pt x="3" y="2"/>
                        <a:pt x="3" y="2"/>
                        <a:pt x="3" y="2"/>
                      </a:cubicBezTo>
                      <a:cubicBezTo>
                        <a:pt x="4" y="2"/>
                        <a:pt x="4" y="2"/>
                        <a:pt x="4" y="2"/>
                      </a:cubicBezTo>
                      <a:cubicBezTo>
                        <a:pt x="3" y="1"/>
                        <a:pt x="3" y="1"/>
                        <a:pt x="2" y="1"/>
                      </a:cubicBezTo>
                      <a:cubicBezTo>
                        <a:pt x="2" y="1"/>
                        <a:pt x="3" y="1"/>
                        <a:pt x="3" y="2"/>
                      </a:cubicBezTo>
                      <a:cubicBezTo>
                        <a:pt x="3" y="1"/>
                        <a:pt x="2" y="1"/>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4" name="Freeform 2304"/>
                <p:cNvSpPr>
                  <a:spLocks/>
                </p:cNvSpPr>
                <p:nvPr/>
              </p:nvSpPr>
              <p:spPr bwMode="auto">
                <a:xfrm>
                  <a:off x="885" y="30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5" name="Freeform 2305"/>
                <p:cNvSpPr>
                  <a:spLocks/>
                </p:cNvSpPr>
                <p:nvPr/>
              </p:nvSpPr>
              <p:spPr bwMode="auto">
                <a:xfrm>
                  <a:off x="883" y="2983"/>
                  <a:ext cx="12" cy="14"/>
                </a:xfrm>
                <a:custGeom>
                  <a:avLst/>
                  <a:gdLst>
                    <a:gd name="T0" fmla="*/ 2 w 5"/>
                    <a:gd name="T1" fmla="*/ 4 h 6"/>
                    <a:gd name="T2" fmla="*/ 3 w 5"/>
                    <a:gd name="T3" fmla="*/ 4 h 6"/>
                    <a:gd name="T4" fmla="*/ 1 w 5"/>
                    <a:gd name="T5" fmla="*/ 3 h 6"/>
                    <a:gd name="T6" fmla="*/ 1 w 5"/>
                    <a:gd name="T7" fmla="*/ 2 h 6"/>
                    <a:gd name="T8" fmla="*/ 3 w 5"/>
                    <a:gd name="T9" fmla="*/ 3 h 6"/>
                    <a:gd name="T10" fmla="*/ 3 w 5"/>
                    <a:gd name="T11" fmla="*/ 3 h 6"/>
                    <a:gd name="T12" fmla="*/ 2 w 5"/>
                    <a:gd name="T13" fmla="*/ 3 h 6"/>
                    <a:gd name="T14" fmla="*/ 2 w 5"/>
                    <a:gd name="T15" fmla="*/ 2 h 6"/>
                    <a:gd name="T16" fmla="*/ 2 w 5"/>
                    <a:gd name="T17" fmla="*/ 2 h 6"/>
                    <a:gd name="T18" fmla="*/ 4 w 5"/>
                    <a:gd name="T19" fmla="*/ 3 h 6"/>
                    <a:gd name="T20" fmla="*/ 0 w 5"/>
                    <a:gd name="T21" fmla="*/ 0 h 6"/>
                    <a:gd name="T22" fmla="*/ 1 w 5"/>
                    <a:gd name="T23" fmla="*/ 1 h 6"/>
                    <a:gd name="T24" fmla="*/ 2 w 5"/>
                    <a:gd name="T25" fmla="*/ 1 h 6"/>
                    <a:gd name="T26" fmla="*/ 2 w 5"/>
                    <a:gd name="T27" fmla="*/ 1 h 6"/>
                    <a:gd name="T28" fmla="*/ 1 w 5"/>
                    <a:gd name="T29" fmla="*/ 1 h 6"/>
                    <a:gd name="T30" fmla="*/ 0 w 5"/>
                    <a:gd name="T31" fmla="*/ 3 h 6"/>
                    <a:gd name="T32" fmla="*/ 0 w 5"/>
                    <a:gd name="T33" fmla="*/ 2 h 6"/>
                    <a:gd name="T34" fmla="*/ 1 w 5"/>
                    <a:gd name="T35" fmla="*/ 3 h 6"/>
                    <a:gd name="T36" fmla="*/ 2 w 5"/>
                    <a:gd name="T37" fmla="*/ 4 h 6"/>
                    <a:gd name="T38" fmla="*/ 2 w 5"/>
                    <a:gd name="T39" fmla="*/ 4 h 6"/>
                    <a:gd name="T40" fmla="*/ 3 w 5"/>
                    <a:gd name="T41" fmla="*/ 5 h 6"/>
                    <a:gd name="T42" fmla="*/ 4 w 5"/>
                    <a:gd name="T43" fmla="*/ 5 h 6"/>
                    <a:gd name="T44" fmla="*/ 4 w 5"/>
                    <a:gd name="T45" fmla="*/ 5 h 6"/>
                    <a:gd name="T46" fmla="*/ 2 w 5"/>
                    <a:gd name="T4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6">
                      <a:moveTo>
                        <a:pt x="2" y="4"/>
                      </a:moveTo>
                      <a:cubicBezTo>
                        <a:pt x="2" y="4"/>
                        <a:pt x="3" y="4"/>
                        <a:pt x="3" y="4"/>
                      </a:cubicBezTo>
                      <a:cubicBezTo>
                        <a:pt x="3" y="4"/>
                        <a:pt x="2" y="4"/>
                        <a:pt x="1" y="3"/>
                      </a:cubicBezTo>
                      <a:cubicBezTo>
                        <a:pt x="2" y="3"/>
                        <a:pt x="1" y="2"/>
                        <a:pt x="1" y="2"/>
                      </a:cubicBezTo>
                      <a:cubicBezTo>
                        <a:pt x="1" y="3"/>
                        <a:pt x="3" y="3"/>
                        <a:pt x="3" y="3"/>
                      </a:cubicBezTo>
                      <a:cubicBezTo>
                        <a:pt x="3" y="3"/>
                        <a:pt x="3" y="3"/>
                        <a:pt x="3" y="3"/>
                      </a:cubicBezTo>
                      <a:cubicBezTo>
                        <a:pt x="3" y="3"/>
                        <a:pt x="3" y="3"/>
                        <a:pt x="2" y="3"/>
                      </a:cubicBezTo>
                      <a:cubicBezTo>
                        <a:pt x="1" y="2"/>
                        <a:pt x="1" y="2"/>
                        <a:pt x="2" y="2"/>
                      </a:cubicBezTo>
                      <a:cubicBezTo>
                        <a:pt x="2" y="2"/>
                        <a:pt x="2" y="2"/>
                        <a:pt x="2" y="2"/>
                      </a:cubicBezTo>
                      <a:cubicBezTo>
                        <a:pt x="3" y="3"/>
                        <a:pt x="3" y="2"/>
                        <a:pt x="4" y="3"/>
                      </a:cubicBezTo>
                      <a:cubicBezTo>
                        <a:pt x="2" y="2"/>
                        <a:pt x="3" y="1"/>
                        <a:pt x="0" y="0"/>
                      </a:cubicBezTo>
                      <a:cubicBezTo>
                        <a:pt x="0" y="0"/>
                        <a:pt x="1" y="1"/>
                        <a:pt x="1" y="1"/>
                      </a:cubicBezTo>
                      <a:cubicBezTo>
                        <a:pt x="1" y="1"/>
                        <a:pt x="2" y="1"/>
                        <a:pt x="2" y="1"/>
                      </a:cubicBezTo>
                      <a:cubicBezTo>
                        <a:pt x="2" y="1"/>
                        <a:pt x="2" y="2"/>
                        <a:pt x="2" y="1"/>
                      </a:cubicBezTo>
                      <a:cubicBezTo>
                        <a:pt x="1" y="1"/>
                        <a:pt x="1" y="1"/>
                        <a:pt x="1" y="1"/>
                      </a:cubicBezTo>
                      <a:cubicBezTo>
                        <a:pt x="0" y="1"/>
                        <a:pt x="0" y="2"/>
                        <a:pt x="0" y="3"/>
                      </a:cubicBezTo>
                      <a:cubicBezTo>
                        <a:pt x="0" y="2"/>
                        <a:pt x="0" y="2"/>
                        <a:pt x="0" y="2"/>
                      </a:cubicBezTo>
                      <a:cubicBezTo>
                        <a:pt x="1" y="3"/>
                        <a:pt x="1" y="3"/>
                        <a:pt x="1" y="3"/>
                      </a:cubicBezTo>
                      <a:cubicBezTo>
                        <a:pt x="2" y="4"/>
                        <a:pt x="2" y="4"/>
                        <a:pt x="2" y="4"/>
                      </a:cubicBezTo>
                      <a:cubicBezTo>
                        <a:pt x="2" y="4"/>
                        <a:pt x="2" y="4"/>
                        <a:pt x="2" y="4"/>
                      </a:cubicBezTo>
                      <a:cubicBezTo>
                        <a:pt x="2" y="4"/>
                        <a:pt x="3" y="4"/>
                        <a:pt x="3" y="5"/>
                      </a:cubicBezTo>
                      <a:cubicBezTo>
                        <a:pt x="3" y="5"/>
                        <a:pt x="3" y="5"/>
                        <a:pt x="4" y="5"/>
                      </a:cubicBezTo>
                      <a:cubicBezTo>
                        <a:pt x="5" y="6"/>
                        <a:pt x="3" y="5"/>
                        <a:pt x="4" y="5"/>
                      </a:cubicBezTo>
                      <a:lnTo>
                        <a:pt x="2" y="4"/>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6" name="Freeform 2306"/>
                <p:cNvSpPr>
                  <a:spLocks/>
                </p:cNvSpPr>
                <p:nvPr/>
              </p:nvSpPr>
              <p:spPr bwMode="auto">
                <a:xfrm>
                  <a:off x="888" y="2993"/>
                  <a:ext cx="2" cy="2"/>
                </a:xfrm>
                <a:custGeom>
                  <a:avLst/>
                  <a:gdLst>
                    <a:gd name="T0" fmla="*/ 2 w 2"/>
                    <a:gd name="T1" fmla="*/ 2 h 2"/>
                    <a:gd name="T2" fmla="*/ 0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2"/>
                      </a:lnTo>
                      <a:lnTo>
                        <a:pt x="2" y="2"/>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7" name="Freeform 2307"/>
                <p:cNvSpPr>
                  <a:spLocks/>
                </p:cNvSpPr>
                <p:nvPr/>
              </p:nvSpPr>
              <p:spPr bwMode="auto">
                <a:xfrm>
                  <a:off x="883" y="2990"/>
                  <a:ext cx="2"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8" name="Freeform 2308"/>
                <p:cNvSpPr>
                  <a:spLocks/>
                </p:cNvSpPr>
                <p:nvPr/>
              </p:nvSpPr>
              <p:spPr bwMode="auto">
                <a:xfrm>
                  <a:off x="890" y="2988"/>
                  <a:ext cx="2" cy="2"/>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0"/>
                      </a:cubicBezTo>
                      <a:cubicBezTo>
                        <a:pt x="1" y="0"/>
                        <a:pt x="1" y="1"/>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sp>
              <p:nvSpPr>
                <p:cNvPr id="209" name="Freeform 2309"/>
                <p:cNvSpPr>
                  <a:spLocks/>
                </p:cNvSpPr>
                <p:nvPr/>
              </p:nvSpPr>
              <p:spPr bwMode="auto">
                <a:xfrm>
                  <a:off x="883" y="2981"/>
                  <a:ext cx="7" cy="4"/>
                </a:xfrm>
                <a:custGeom>
                  <a:avLst/>
                  <a:gdLst>
                    <a:gd name="T0" fmla="*/ 1 w 3"/>
                    <a:gd name="T1" fmla="*/ 0 h 2"/>
                    <a:gd name="T2" fmla="*/ 0 w 3"/>
                    <a:gd name="T3" fmla="*/ 1 h 2"/>
                    <a:gd name="T4" fmla="*/ 3 w 3"/>
                    <a:gd name="T5" fmla="*/ 2 h 2"/>
                    <a:gd name="T6" fmla="*/ 1 w 3"/>
                    <a:gd name="T7" fmla="*/ 1 h 2"/>
                    <a:gd name="T8" fmla="*/ 2 w 3"/>
                    <a:gd name="T9" fmla="*/ 1 h 2"/>
                    <a:gd name="T10" fmla="*/ 1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1" y="0"/>
                      </a:moveTo>
                      <a:cubicBezTo>
                        <a:pt x="1" y="1"/>
                        <a:pt x="1" y="1"/>
                        <a:pt x="0" y="1"/>
                      </a:cubicBezTo>
                      <a:cubicBezTo>
                        <a:pt x="1" y="2"/>
                        <a:pt x="2" y="2"/>
                        <a:pt x="3" y="2"/>
                      </a:cubicBezTo>
                      <a:cubicBezTo>
                        <a:pt x="3" y="2"/>
                        <a:pt x="2" y="2"/>
                        <a:pt x="1" y="1"/>
                      </a:cubicBezTo>
                      <a:cubicBezTo>
                        <a:pt x="2" y="2"/>
                        <a:pt x="1" y="1"/>
                        <a:pt x="2" y="1"/>
                      </a:cubicBezTo>
                      <a:lnTo>
                        <a:pt x="1"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Averta Std CY" panose="00000500000000000000" pitchFamily="50" charset="0"/>
                    <a:ea typeface="黑体" panose="02010609060101010101" pitchFamily="49" charset="-122"/>
                    <a:cs typeface="+mn-cs"/>
                  </a:endParaRPr>
                </a:p>
              </p:txBody>
            </p:sp>
          </p:grpSp>
        </p:grpSp>
        <p:pic>
          <p:nvPicPr>
            <p:cNvPr id="7" name="Picture 6" descr="A picture containing text&#10;&#10;Description automatically generated">
              <a:extLst>
                <a:ext uri="{FF2B5EF4-FFF2-40B4-BE49-F238E27FC236}">
                  <a16:creationId xmlns:a16="http://schemas.microsoft.com/office/drawing/2014/main" id="{4C5EBDF2-BD96-49FF-9EF7-F47E33E04C70}"/>
                </a:ext>
              </a:extLst>
            </p:cNvPr>
            <p:cNvPicPr>
              <a:picLocks noChangeAspect="1"/>
            </p:cNvPicPr>
            <p:nvPr/>
          </p:nvPicPr>
          <p:blipFill>
            <a:blip r:embed="rId2"/>
            <a:stretch>
              <a:fillRect/>
            </a:stretch>
          </p:blipFill>
          <p:spPr>
            <a:xfrm rot="12699529">
              <a:off x="1396727" y="4132829"/>
              <a:ext cx="471259" cy="471259"/>
            </a:xfrm>
            <a:prstGeom prst="rect">
              <a:avLst/>
            </a:prstGeom>
          </p:spPr>
        </p:pic>
      </p:grpSp>
    </p:spTree>
    <p:extLst>
      <p:ext uri="{BB962C8B-B14F-4D97-AF65-F5344CB8AC3E}">
        <p14:creationId xmlns:p14="http://schemas.microsoft.com/office/powerpoint/2010/main" val="107812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856185"/>
            <a:ext cx="6388100" cy="1643527"/>
          </a:xfrm>
          <a:prstGeom prst="rect">
            <a:avLst/>
          </a:prstGeom>
        </p:spPr>
        <p:txBody>
          <a:bodyPr wrap="square">
            <a:spAutoFit/>
          </a:bodyPr>
          <a:lstStyle/>
          <a:p>
            <a:pPr marL="13970" lvl="0" indent="-13970" algn="just">
              <a:lnSpc>
                <a:spcPct val="120000"/>
              </a:lnSpc>
            </a:pPr>
            <a:r>
              <a:rPr kumimoji="0" lang="en-US" sz="2800" b="1" i="0" u="none" strike="noStrike" kern="1200" cap="none" spc="0" normalizeH="0" baseline="0" noProof="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3. Nếu</a:t>
            </a:r>
            <a:r>
              <a:rPr kumimoji="0" lang="en-US" sz="2800" b="1" i="0" u="none" strike="noStrike" kern="1200" cap="none" spc="0" normalizeH="0" noProof="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 không tiết kiệm nước, s</a:t>
            </a:r>
            <a:r>
              <a:rPr lang="vi-VN" sz="2800" b="1" smtClean="0">
                <a:solidFill>
                  <a:srgbClr val="FFC000"/>
                </a:solidFill>
                <a:latin typeface="Tahoma" panose="020B0604030504040204" pitchFamily="34" charset="0"/>
                <a:ea typeface="Tahoma" panose="020B0604030504040204" pitchFamily="34" charset="0"/>
                <a:cs typeface="Tahoma" panose="020B0604030504040204" pitchFamily="34" charset="0"/>
              </a:rPr>
              <a:t>au </a:t>
            </a:r>
            <a:r>
              <a:rPr lang="vi-VN" sz="2800" b="1">
                <a:solidFill>
                  <a:srgbClr val="FFC000"/>
                </a:solidFill>
                <a:latin typeface="Tahoma" panose="020B0604030504040204" pitchFamily="34" charset="0"/>
                <a:ea typeface="Tahoma" panose="020B0604030504040204" pitchFamily="34" charset="0"/>
                <a:cs typeface="Tahoma" panose="020B0604030504040204" pitchFamily="34" charset="0"/>
              </a:rPr>
              <a:t>bao nhiêu năm nữa, nhân loại sẽ thiếu nước nghiêm trọng?</a:t>
            </a:r>
            <a:endParaRPr kumimoji="0" lang="en-US" sz="2800" b="1" i="0" u="none" strike="noStrike" kern="1200" cap="none" spc="0" normalizeH="0" baseline="0" noProof="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850900" y="2601312"/>
            <a:ext cx="8001000" cy="1126462"/>
          </a:xfrm>
          <a:prstGeom prst="rect">
            <a:avLst/>
          </a:prstGeom>
        </p:spPr>
        <p:txBody>
          <a:bodyPr wrap="square">
            <a:spAutoFit/>
          </a:bodyPr>
          <a:lstStyle/>
          <a:p>
            <a:pPr marL="13970" lvl="0" indent="-13970" algn="just">
              <a:lnSpc>
                <a:spcPct val="120000"/>
              </a:lnSpc>
            </a:pPr>
            <a:r>
              <a:rPr lang="vi-VN" sz="2800" b="1">
                <a:solidFill>
                  <a:srgbClr val="00B050"/>
                </a:solidFill>
                <a:latin typeface="Tahoma" panose="020B0604030504040204" pitchFamily="34" charset="0"/>
                <a:ea typeface="Tahoma" panose="020B0604030504040204" pitchFamily="34" charset="0"/>
                <a:cs typeface="Tahoma" panose="020B0604030504040204" pitchFamily="34" charset="0"/>
              </a:rPr>
              <a:t>Nếu không biết tiết kiệm nước, </a:t>
            </a:r>
            <a:r>
              <a:rPr lang="vi-VN" sz="2800" b="1">
                <a:solidFill>
                  <a:srgbClr val="E60044"/>
                </a:solidFill>
                <a:latin typeface="Tahoma" panose="020B0604030504040204" pitchFamily="34" charset="0"/>
                <a:ea typeface="Tahoma" panose="020B0604030504040204" pitchFamily="34" charset="0"/>
                <a:cs typeface="Tahoma" panose="020B0604030504040204" pitchFamily="34" charset="0"/>
              </a:rPr>
              <a:t>sau 25 năm </a:t>
            </a:r>
            <a:r>
              <a:rPr lang="vi-VN" sz="2800" b="1">
                <a:solidFill>
                  <a:srgbClr val="00B050"/>
                </a:solidFill>
                <a:latin typeface="Tahoma" panose="020B0604030504040204" pitchFamily="34" charset="0"/>
                <a:ea typeface="Tahoma" panose="020B0604030504040204" pitchFamily="34" charset="0"/>
                <a:cs typeface="Tahoma" panose="020B0604030504040204" pitchFamily="34" charset="0"/>
              </a:rPr>
              <a:t>nữa, nhân loại sẽ thiếu nước nghiêm trọng.</a:t>
            </a:r>
            <a:endPar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ight Arrow 3"/>
          <p:cNvSpPr/>
          <p:nvPr/>
        </p:nvSpPr>
        <p:spPr>
          <a:xfrm>
            <a:off x="304800" y="2967693"/>
            <a:ext cx="444500"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图片 1">
            <a:extLst>
              <a:ext uri="{FF2B5EF4-FFF2-40B4-BE49-F238E27FC236}">
                <a16:creationId xmlns:a16="http://schemas.microsoft.com/office/drawing/2014/main" id="{4E7B00B2-0285-4130-9475-1939507F77FD}"/>
              </a:ext>
            </a:extLst>
          </p:cNvPr>
          <p:cNvPicPr>
            <a:picLocks noChangeAspect="1"/>
          </p:cNvPicPr>
          <p:nvPr/>
        </p:nvPicPr>
        <p:blipFill rotWithShape="1">
          <a:blip r:embed="rId3">
            <a:extLst>
              <a:ext uri="{28A0092B-C50C-407E-A947-70E740481C1C}">
                <a14:useLocalDpi xmlns:a14="http://schemas.microsoft.com/office/drawing/2010/main" val="0"/>
              </a:ext>
            </a:extLst>
          </a:blip>
          <a:srcRect l="49966"/>
          <a:stretch/>
        </p:blipFill>
        <p:spPr>
          <a:xfrm>
            <a:off x="7416800" y="3607622"/>
            <a:ext cx="1172628" cy="1696536"/>
          </a:xfrm>
          <a:prstGeom prst="rect">
            <a:avLst/>
          </a:prstGeom>
        </p:spPr>
      </p:pic>
    </p:spTree>
    <p:extLst>
      <p:ext uri="{BB962C8B-B14F-4D97-AF65-F5344CB8AC3E}">
        <p14:creationId xmlns:p14="http://schemas.microsoft.com/office/powerpoint/2010/main" val="4294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theme/theme1.xml><?xml version="1.0" encoding="utf-8"?>
<a:theme xmlns:a="http://schemas.openxmlformats.org/drawingml/2006/main" name="第一PPT，www.1ppt.com">
  <a:themeElements>
    <a:clrScheme name="卡通童趣模板2">
      <a:dk1>
        <a:sysClr val="windowText" lastClr="000000"/>
      </a:dk1>
      <a:lt1>
        <a:sysClr val="window" lastClr="FFFFFF"/>
      </a:lt1>
      <a:dk2>
        <a:srgbClr val="44546A"/>
      </a:dk2>
      <a:lt2>
        <a:srgbClr val="E7E6E6"/>
      </a:lt2>
      <a:accent1>
        <a:srgbClr val="FCB6C5"/>
      </a:accent1>
      <a:accent2>
        <a:srgbClr val="FFCE45"/>
      </a:accent2>
      <a:accent3>
        <a:srgbClr val="E2CABA"/>
      </a:accent3>
      <a:accent4>
        <a:srgbClr val="C69763"/>
      </a:accent4>
      <a:accent5>
        <a:srgbClr val="EB95B5"/>
      </a:accent5>
      <a:accent6>
        <a:srgbClr val="C4BFB4"/>
      </a:accent6>
      <a:hlink>
        <a:srgbClr val="E6004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845</TotalTime>
  <Words>773</Words>
  <Application>Microsoft Office PowerPoint</Application>
  <PresentationFormat>On-screen Show (16:9)</PresentationFormat>
  <Paragraphs>40</Paragraphs>
  <Slides>15</Slides>
  <Notes>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宋体</vt:lpstr>
      <vt:lpstr>Arial</vt:lpstr>
      <vt:lpstr>Averta Std CY</vt:lpstr>
      <vt:lpstr>Calibri</vt:lpstr>
      <vt:lpstr>Coiny Cyrillic</vt:lpstr>
      <vt:lpstr>黑体</vt:lpstr>
      <vt:lpstr>Tahoma</vt:lpstr>
      <vt:lpstr>Times New Roman</vt:lpstr>
      <vt:lpstr>华康海报体W12(P)</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keywords/>
  <cp:lastModifiedBy>Admin</cp:lastModifiedBy>
  <cp:revision>26</cp:revision>
  <dcterms:created xsi:type="dcterms:W3CDTF">2016-09-03T08:50:05Z</dcterms:created>
  <dcterms:modified xsi:type="dcterms:W3CDTF">2022-11-01T01:06:31Z</dcterms:modified>
</cp:coreProperties>
</file>