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4" r:id="rId1"/>
    <p:sldMasterId id="2147483785" r:id="rId2"/>
    <p:sldMasterId id="2147483797" r:id="rId3"/>
    <p:sldMasterId id="2147483906" r:id="rId4"/>
    <p:sldMasterId id="2147483986" r:id="rId5"/>
    <p:sldMasterId id="2147484038" r:id="rId6"/>
    <p:sldMasterId id="2147484105" r:id="rId7"/>
    <p:sldMasterId id="2147484122" r:id="rId8"/>
    <p:sldMasterId id="2147484134" r:id="rId9"/>
  </p:sldMasterIdLst>
  <p:notesMasterIdLst>
    <p:notesMasterId r:id="rId41"/>
  </p:notesMasterIdLst>
  <p:sldIdLst>
    <p:sldId id="337" r:id="rId10"/>
    <p:sldId id="276" r:id="rId11"/>
    <p:sldId id="324" r:id="rId12"/>
    <p:sldId id="325" r:id="rId13"/>
    <p:sldId id="326" r:id="rId14"/>
    <p:sldId id="257" r:id="rId15"/>
    <p:sldId id="264" r:id="rId16"/>
    <p:sldId id="265" r:id="rId17"/>
    <p:sldId id="256" r:id="rId18"/>
    <p:sldId id="273" r:id="rId19"/>
    <p:sldId id="319" r:id="rId20"/>
    <p:sldId id="258" r:id="rId21"/>
    <p:sldId id="259" r:id="rId22"/>
    <p:sldId id="261" r:id="rId23"/>
    <p:sldId id="300" r:id="rId24"/>
    <p:sldId id="323" r:id="rId25"/>
    <p:sldId id="277" r:id="rId26"/>
    <p:sldId id="322" r:id="rId27"/>
    <p:sldId id="262" r:id="rId28"/>
    <p:sldId id="317" r:id="rId29"/>
    <p:sldId id="327" r:id="rId30"/>
    <p:sldId id="321" r:id="rId31"/>
    <p:sldId id="318" r:id="rId32"/>
    <p:sldId id="289" r:id="rId33"/>
    <p:sldId id="290" r:id="rId34"/>
    <p:sldId id="263" r:id="rId35"/>
    <p:sldId id="313" r:id="rId36"/>
    <p:sldId id="335" r:id="rId37"/>
    <p:sldId id="334" r:id="rId38"/>
    <p:sldId id="331" r:id="rId39"/>
    <p:sldId id="333"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66"/>
    <a:srgbClr val="00FF00"/>
    <a:srgbClr val="006600"/>
    <a:srgbClr val="FFFF99"/>
    <a:srgbClr val="CC00CC"/>
    <a:srgbClr val="FFFF66"/>
    <a:srgbClr val="FF99FF"/>
    <a:srgbClr val="0080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1320"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8B12D7-8F19-4B80-A235-86C664B8EFF8}" type="datetimeFigureOut">
              <a:rPr lang="en-US" smtClean="0"/>
              <a:t>4/12/2024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7342BF-25D8-40D5-8D85-BBA39C233C68}" type="slidenum">
              <a:rPr lang="en-US" smtClean="0"/>
              <a:t>‹#›</a:t>
            </a:fld>
            <a:endParaRPr lang="en-US"/>
          </a:p>
        </p:txBody>
      </p:sp>
    </p:spTree>
    <p:extLst>
      <p:ext uri="{BB962C8B-B14F-4D97-AF65-F5344CB8AC3E}">
        <p14:creationId xmlns:p14="http://schemas.microsoft.com/office/powerpoint/2010/main" val="299390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8192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文本占位符 81922"/>
          <p:cNvSpPr>
            <a:spLocks noGrp="1"/>
          </p:cNvSpPr>
          <p:nvPr>
            <p:ph type="body" idx="1"/>
          </p:nvPr>
        </p:nvSpPr>
        <p:spPr bwMode="auto">
          <a:xfrm>
            <a:off x="686566" y="4342939"/>
            <a:ext cx="5486400" cy="4114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ea typeface="等线" charset="-122"/>
            </a:endParaRPr>
          </a:p>
        </p:txBody>
      </p:sp>
      <p:sp>
        <p:nvSpPr>
          <p:cNvPr id="17412" name="灯片编号占位符 1"/>
          <p:cNvSpPr txBox="1">
            <a:spLocks noGrp="1"/>
          </p:cNvSpPr>
          <p:nvPr/>
        </p:nvSpPr>
        <p:spPr bwMode="auto">
          <a:xfrm>
            <a:off x="3884923" y="8685878"/>
            <a:ext cx="2971544" cy="45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9" rIns="91436" bIns="45719" anchor="b"/>
          <a:lstStyle>
            <a:lvl1pPr defTabSz="990600">
              <a:defRPr>
                <a:solidFill>
                  <a:schemeClr val="tx1"/>
                </a:solidFill>
                <a:latin typeface="Arial" pitchFamily="34" charset="0"/>
                <a:ea typeface="SimSun" pitchFamily="2" charset="-122"/>
              </a:defRPr>
            </a:lvl1pPr>
            <a:lvl2pPr marL="742950" indent="-285750" defTabSz="990600">
              <a:defRPr>
                <a:solidFill>
                  <a:schemeClr val="tx1"/>
                </a:solidFill>
                <a:latin typeface="Arial" pitchFamily="34" charset="0"/>
                <a:ea typeface="SimSun" pitchFamily="2" charset="-122"/>
              </a:defRPr>
            </a:lvl2pPr>
            <a:lvl3pPr marL="1143000" indent="-228600" defTabSz="990600">
              <a:defRPr>
                <a:solidFill>
                  <a:schemeClr val="tx1"/>
                </a:solidFill>
                <a:latin typeface="Arial" pitchFamily="34" charset="0"/>
                <a:ea typeface="SimSun" pitchFamily="2" charset="-122"/>
              </a:defRPr>
            </a:lvl3pPr>
            <a:lvl4pPr marL="1600200" indent="-228600" defTabSz="990600">
              <a:defRPr>
                <a:solidFill>
                  <a:schemeClr val="tx1"/>
                </a:solidFill>
                <a:latin typeface="Arial" pitchFamily="34" charset="0"/>
                <a:ea typeface="SimSun" pitchFamily="2" charset="-122"/>
              </a:defRPr>
            </a:lvl4pPr>
            <a:lvl5pPr marL="2057400" indent="-228600" defTabSz="990600">
              <a:defRPr>
                <a:solidFill>
                  <a:schemeClr val="tx1"/>
                </a:solidFill>
                <a:latin typeface="Arial" pitchFamily="34" charset="0"/>
                <a:ea typeface="SimSun" pitchFamily="2" charset="-122"/>
              </a:defRPr>
            </a:lvl5pPr>
            <a:lvl6pPr marL="2514600" indent="-228600" defTabSz="990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defTabSz="990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defTabSz="990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defTabSz="990600" eaLnBrk="0" fontAlgn="base" hangingPunct="0">
              <a:spcBef>
                <a:spcPct val="0"/>
              </a:spcBef>
              <a:spcAft>
                <a:spcPct val="0"/>
              </a:spcAft>
              <a:defRPr>
                <a:solidFill>
                  <a:schemeClr val="tx1"/>
                </a:solidFill>
                <a:latin typeface="Arial" pitchFamily="34" charset="0"/>
                <a:ea typeface="SimSun" pitchFamily="2" charset="-122"/>
              </a:defRPr>
            </a:lvl9pPr>
          </a:lstStyle>
          <a:p>
            <a:pPr algn="r" eaLnBrk="1" hangingPunct="1"/>
            <a:fld id="{9D81CF64-AA77-4782-BFC8-EBEED233BF06}" type="slidenum">
              <a:rPr lang="en-US" altLang="zh-CN" sz="1200">
                <a:solidFill>
                  <a:srgbClr val="000000"/>
                </a:solidFill>
                <a:cs typeface="Arial" pitchFamily="34" charset="0"/>
              </a:rPr>
              <a:pPr algn="r" eaLnBrk="1" hangingPunct="1"/>
              <a:t>2</a:t>
            </a:fld>
            <a:endParaRPr lang="en-US" altLang="zh-CN" sz="1200">
              <a:solidFill>
                <a:srgbClr val="000000"/>
              </a:solidFill>
              <a:cs typeface="Arial" pitchFamily="34" charset="0"/>
            </a:endParaRPr>
          </a:p>
        </p:txBody>
      </p:sp>
    </p:spTree>
    <p:extLst>
      <p:ext uri="{BB962C8B-B14F-4D97-AF65-F5344CB8AC3E}">
        <p14:creationId xmlns:p14="http://schemas.microsoft.com/office/powerpoint/2010/main" val="1598062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224872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8192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文本占位符 81922"/>
          <p:cNvSpPr>
            <a:spLocks noGrp="1"/>
          </p:cNvSpPr>
          <p:nvPr>
            <p:ph type="body" idx="1"/>
          </p:nvPr>
        </p:nvSpPr>
        <p:spPr bwMode="auto">
          <a:xfrm>
            <a:off x="686566" y="4342939"/>
            <a:ext cx="5486400" cy="4114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ea typeface="等线" charset="-122"/>
            </a:endParaRPr>
          </a:p>
        </p:txBody>
      </p:sp>
      <p:sp>
        <p:nvSpPr>
          <p:cNvPr id="17412" name="灯片编号占位符 1"/>
          <p:cNvSpPr txBox="1">
            <a:spLocks noGrp="1"/>
          </p:cNvSpPr>
          <p:nvPr/>
        </p:nvSpPr>
        <p:spPr bwMode="auto">
          <a:xfrm>
            <a:off x="3884923" y="8685878"/>
            <a:ext cx="2971544" cy="45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9" rIns="91436" bIns="45719" anchor="b"/>
          <a:lstStyle>
            <a:lvl1pPr defTabSz="990600">
              <a:defRPr>
                <a:solidFill>
                  <a:schemeClr val="tx1"/>
                </a:solidFill>
                <a:latin typeface="Arial" pitchFamily="34" charset="0"/>
                <a:ea typeface="SimSun" pitchFamily="2" charset="-122"/>
              </a:defRPr>
            </a:lvl1pPr>
            <a:lvl2pPr marL="742950" indent="-285750" defTabSz="990600">
              <a:defRPr>
                <a:solidFill>
                  <a:schemeClr val="tx1"/>
                </a:solidFill>
                <a:latin typeface="Arial" pitchFamily="34" charset="0"/>
                <a:ea typeface="SimSun" pitchFamily="2" charset="-122"/>
              </a:defRPr>
            </a:lvl2pPr>
            <a:lvl3pPr marL="1143000" indent="-228600" defTabSz="990600">
              <a:defRPr>
                <a:solidFill>
                  <a:schemeClr val="tx1"/>
                </a:solidFill>
                <a:latin typeface="Arial" pitchFamily="34" charset="0"/>
                <a:ea typeface="SimSun" pitchFamily="2" charset="-122"/>
              </a:defRPr>
            </a:lvl3pPr>
            <a:lvl4pPr marL="1600200" indent="-228600" defTabSz="990600">
              <a:defRPr>
                <a:solidFill>
                  <a:schemeClr val="tx1"/>
                </a:solidFill>
                <a:latin typeface="Arial" pitchFamily="34" charset="0"/>
                <a:ea typeface="SimSun" pitchFamily="2" charset="-122"/>
              </a:defRPr>
            </a:lvl4pPr>
            <a:lvl5pPr marL="2057400" indent="-228600" defTabSz="990600">
              <a:defRPr>
                <a:solidFill>
                  <a:schemeClr val="tx1"/>
                </a:solidFill>
                <a:latin typeface="Arial" pitchFamily="34" charset="0"/>
                <a:ea typeface="SimSun" pitchFamily="2" charset="-122"/>
              </a:defRPr>
            </a:lvl5pPr>
            <a:lvl6pPr marL="2514600" indent="-228600" defTabSz="990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defTabSz="990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defTabSz="990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defTabSz="990600" eaLnBrk="0" fontAlgn="base" hangingPunct="0">
              <a:spcBef>
                <a:spcPct val="0"/>
              </a:spcBef>
              <a:spcAft>
                <a:spcPct val="0"/>
              </a:spcAft>
              <a:defRPr>
                <a:solidFill>
                  <a:schemeClr val="tx1"/>
                </a:solidFill>
                <a:latin typeface="Arial" pitchFamily="34" charset="0"/>
                <a:ea typeface="SimSun" pitchFamily="2" charset="-122"/>
              </a:defRPr>
            </a:lvl9pPr>
          </a:lstStyle>
          <a:p>
            <a:pPr algn="r" eaLnBrk="1" hangingPunct="1"/>
            <a:fld id="{9D81CF64-AA77-4782-BFC8-EBEED233BF06}" type="slidenum">
              <a:rPr lang="en-US" altLang="zh-CN" sz="1200">
                <a:solidFill>
                  <a:srgbClr val="000000"/>
                </a:solidFill>
                <a:cs typeface="Arial" pitchFamily="34" charset="0"/>
              </a:rPr>
              <a:pPr algn="r" eaLnBrk="1" hangingPunct="1"/>
              <a:t>11</a:t>
            </a:fld>
            <a:endParaRPr lang="en-US" altLang="zh-CN" sz="1200">
              <a:solidFill>
                <a:srgbClr val="000000"/>
              </a:solidFill>
              <a:cs typeface="Arial" pitchFamily="34" charset="0"/>
            </a:endParaRPr>
          </a:p>
        </p:txBody>
      </p:sp>
    </p:spTree>
    <p:extLst>
      <p:ext uri="{BB962C8B-B14F-4D97-AF65-F5344CB8AC3E}">
        <p14:creationId xmlns:p14="http://schemas.microsoft.com/office/powerpoint/2010/main" val="1598062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8192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文本占位符 81922"/>
          <p:cNvSpPr>
            <a:spLocks noGrp="1"/>
          </p:cNvSpPr>
          <p:nvPr>
            <p:ph type="body" idx="1"/>
          </p:nvPr>
        </p:nvSpPr>
        <p:spPr bwMode="auto">
          <a:xfrm>
            <a:off x="686566" y="4342939"/>
            <a:ext cx="5486400" cy="4114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ea typeface="等线" charset="-122"/>
            </a:endParaRPr>
          </a:p>
        </p:txBody>
      </p:sp>
      <p:sp>
        <p:nvSpPr>
          <p:cNvPr id="17412" name="灯片编号占位符 1"/>
          <p:cNvSpPr txBox="1">
            <a:spLocks noGrp="1"/>
          </p:cNvSpPr>
          <p:nvPr/>
        </p:nvSpPr>
        <p:spPr bwMode="auto">
          <a:xfrm>
            <a:off x="3884923" y="8685878"/>
            <a:ext cx="2971544" cy="45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9" rIns="91436" bIns="45719" anchor="b"/>
          <a:lstStyle>
            <a:lvl1pPr defTabSz="990600">
              <a:defRPr>
                <a:solidFill>
                  <a:schemeClr val="tx1"/>
                </a:solidFill>
                <a:latin typeface="Arial" pitchFamily="34" charset="0"/>
                <a:ea typeface="SimSun" pitchFamily="2" charset="-122"/>
              </a:defRPr>
            </a:lvl1pPr>
            <a:lvl2pPr marL="742950" indent="-285750" defTabSz="990600">
              <a:defRPr>
                <a:solidFill>
                  <a:schemeClr val="tx1"/>
                </a:solidFill>
                <a:latin typeface="Arial" pitchFamily="34" charset="0"/>
                <a:ea typeface="SimSun" pitchFamily="2" charset="-122"/>
              </a:defRPr>
            </a:lvl2pPr>
            <a:lvl3pPr marL="1143000" indent="-228600" defTabSz="990600">
              <a:defRPr>
                <a:solidFill>
                  <a:schemeClr val="tx1"/>
                </a:solidFill>
                <a:latin typeface="Arial" pitchFamily="34" charset="0"/>
                <a:ea typeface="SimSun" pitchFamily="2" charset="-122"/>
              </a:defRPr>
            </a:lvl3pPr>
            <a:lvl4pPr marL="1600200" indent="-228600" defTabSz="990600">
              <a:defRPr>
                <a:solidFill>
                  <a:schemeClr val="tx1"/>
                </a:solidFill>
                <a:latin typeface="Arial" pitchFamily="34" charset="0"/>
                <a:ea typeface="SimSun" pitchFamily="2" charset="-122"/>
              </a:defRPr>
            </a:lvl4pPr>
            <a:lvl5pPr marL="2057400" indent="-228600" defTabSz="990600">
              <a:defRPr>
                <a:solidFill>
                  <a:schemeClr val="tx1"/>
                </a:solidFill>
                <a:latin typeface="Arial" pitchFamily="34" charset="0"/>
                <a:ea typeface="SimSun" pitchFamily="2" charset="-122"/>
              </a:defRPr>
            </a:lvl5pPr>
            <a:lvl6pPr marL="2514600" indent="-228600" defTabSz="990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defTabSz="990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defTabSz="990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defTabSz="990600" eaLnBrk="0" fontAlgn="base" hangingPunct="0">
              <a:spcBef>
                <a:spcPct val="0"/>
              </a:spcBef>
              <a:spcAft>
                <a:spcPct val="0"/>
              </a:spcAft>
              <a:defRPr>
                <a:solidFill>
                  <a:schemeClr val="tx1"/>
                </a:solidFill>
                <a:latin typeface="Arial" pitchFamily="34" charset="0"/>
                <a:ea typeface="SimSun" pitchFamily="2" charset="-122"/>
              </a:defRPr>
            </a:lvl9pPr>
          </a:lstStyle>
          <a:p>
            <a:pPr algn="r" eaLnBrk="1" hangingPunct="1"/>
            <a:fld id="{9D81CF64-AA77-4782-BFC8-EBEED233BF06}" type="slidenum">
              <a:rPr lang="en-US" altLang="zh-CN" sz="1200">
                <a:solidFill>
                  <a:srgbClr val="000000"/>
                </a:solidFill>
                <a:cs typeface="Arial" pitchFamily="34" charset="0"/>
              </a:rPr>
              <a:pPr algn="r" eaLnBrk="1" hangingPunct="1"/>
              <a:t>22</a:t>
            </a:fld>
            <a:endParaRPr lang="en-US" altLang="zh-CN" sz="1200">
              <a:solidFill>
                <a:srgbClr val="000000"/>
              </a:solidFill>
              <a:cs typeface="Arial" pitchFamily="34" charset="0"/>
            </a:endParaRPr>
          </a:p>
        </p:txBody>
      </p:sp>
    </p:spTree>
    <p:extLst>
      <p:ext uri="{BB962C8B-B14F-4D97-AF65-F5344CB8AC3E}">
        <p14:creationId xmlns:p14="http://schemas.microsoft.com/office/powerpoint/2010/main" val="1598062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vi-VN" altLang="vi-VN"/>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485FD4A-66BF-484E-9A81-2677E1F40CB4}" type="slidenum">
              <a:rPr lang="vi-VN" altLang="vi-VN" smtClean="0"/>
              <a:pPr/>
              <a:t>23</a:t>
            </a:fld>
            <a:endParaRPr lang="vi-VN" altLang="vi-VN"/>
          </a:p>
        </p:txBody>
      </p:sp>
    </p:spTree>
    <p:extLst>
      <p:ext uri="{BB962C8B-B14F-4D97-AF65-F5344CB8AC3E}">
        <p14:creationId xmlns:p14="http://schemas.microsoft.com/office/powerpoint/2010/main" val="425097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36407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84140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7"/>
            <a:ext cx="6858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pPr defTabSz="685800"/>
            <a:fld id="{ACA37975-6AF7-4301-9DC5-87C074AA59D1}" type="datetimeFigureOut">
              <a:rPr lang="zh-CN" altLang="en-US" smtClean="0">
                <a:solidFill>
                  <a:prstClr val="black">
                    <a:tint val="75000"/>
                  </a:prstClr>
                </a:solidFill>
              </a:rPr>
              <a:pPr defTabSz="685800"/>
              <a:t>2024/4/12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27987A4-0198-42B4-AAAE-EDBADA4485AB}"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369155186"/>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685800"/>
            <a:fld id="{ACA37975-6AF7-4301-9DC5-87C074AA59D1}" type="datetimeFigureOut">
              <a:rPr lang="zh-CN" altLang="en-US" smtClean="0">
                <a:solidFill>
                  <a:prstClr val="black">
                    <a:tint val="75000"/>
                  </a:prstClr>
                </a:solidFill>
              </a:rPr>
              <a:pPr defTabSz="685800"/>
              <a:t>2024/4/12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27987A4-0198-42B4-AAAE-EDBADA4485AB}"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3607604191"/>
      </p:ext>
    </p:extLst>
  </p:cSld>
  <p:clrMapOvr>
    <a:masterClrMapping/>
  </p:clrMapOvr>
  <p:transition spd="slow">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685800"/>
            <a:fld id="{62E82ED4-375F-4F08-A54B-E5C986F28C77}" type="datetimeFigureOut">
              <a:rPr lang="zh-CN" altLang="en-US" smtClean="0">
                <a:solidFill>
                  <a:prstClr val="black">
                    <a:tint val="75000"/>
                  </a:prstClr>
                </a:solidFill>
              </a:rPr>
              <a:pPr defTabSz="685800"/>
              <a:t>2024/4/12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0BA53EF-2EDB-4BAB-8ED2-F5C230947283}"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1284023214"/>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defTabSz="685800"/>
            <a:fld id="{62E82ED4-375F-4F08-A54B-E5C986F28C77}" type="datetimeFigureOut">
              <a:rPr lang="zh-CN" altLang="en-US" smtClean="0">
                <a:solidFill>
                  <a:prstClr val="black">
                    <a:tint val="75000"/>
                  </a:prstClr>
                </a:solidFill>
              </a:rPr>
              <a:pPr defTabSz="685800"/>
              <a:t>2024/4/12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60BA53EF-2EDB-4BAB-8ED2-F5C230947283}"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3550023591"/>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1" y="2505075"/>
            <a:ext cx="3887391"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defTabSz="685800"/>
            <a:fld id="{62E82ED4-375F-4F08-A54B-E5C986F28C77}" type="datetimeFigureOut">
              <a:rPr lang="zh-CN" altLang="en-US" smtClean="0">
                <a:solidFill>
                  <a:prstClr val="black">
                    <a:tint val="75000"/>
                  </a:prstClr>
                </a:solidFill>
              </a:rPr>
              <a:pPr defTabSz="685800"/>
              <a:t>2024/4/12</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60BA53EF-2EDB-4BAB-8ED2-F5C230947283}"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198783065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2438400"/>
            <a:ext cx="9143998"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0"/>
            <a:ext cx="9613558"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4673625"/>
            <a:ext cx="9130145"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5356592"/>
            <a:ext cx="9157856" cy="1501408"/>
          </a:xfrm>
          <a:prstGeom prst="rect">
            <a:avLst/>
          </a:prstGeom>
        </p:spPr>
      </p:pic>
      <p:grpSp>
        <p:nvGrpSpPr>
          <p:cNvPr id="10" name="组合 9"/>
          <p:cNvGrpSpPr/>
          <p:nvPr userDrawn="1"/>
        </p:nvGrpSpPr>
        <p:grpSpPr>
          <a:xfrm>
            <a:off x="175606" y="4254139"/>
            <a:ext cx="694959"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8" y="4581149"/>
            <a:ext cx="618427" cy="1279433"/>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defTabSz="685800"/>
            <a:fld id="{62E82ED4-375F-4F08-A54B-E5C986F28C77}" type="datetimeFigureOut">
              <a:rPr lang="zh-CN" altLang="en-US" smtClean="0">
                <a:solidFill>
                  <a:prstClr val="black">
                    <a:tint val="75000"/>
                  </a:prstClr>
                </a:solidFill>
              </a:rPr>
              <a:pPr defTabSz="685800"/>
              <a:t>2024/4/12</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60BA53EF-2EDB-4BAB-8ED2-F5C230947283}"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338227506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3"/>
            <a:ext cx="9144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2470477"/>
          </a:xfrm>
          <a:prstGeom prst="rect">
            <a:avLst/>
          </a:prstGeom>
        </p:spPr>
      </p:pic>
      <p:sp>
        <p:nvSpPr>
          <p:cNvPr id="2" name="Date Placeholder 1"/>
          <p:cNvSpPr>
            <a:spLocks noGrp="1"/>
          </p:cNvSpPr>
          <p:nvPr>
            <p:ph type="dt" sz="half" idx="10"/>
          </p:nvPr>
        </p:nvSpPr>
        <p:spPr/>
        <p:txBody>
          <a:bodyPr/>
          <a:lstStyle/>
          <a:p>
            <a:pPr defTabSz="685800"/>
            <a:fld id="{62E82ED4-375F-4F08-A54B-E5C986F28C77}" type="datetimeFigureOut">
              <a:rPr lang="zh-CN" altLang="en-US" smtClean="0">
                <a:solidFill>
                  <a:prstClr val="black">
                    <a:tint val="75000"/>
                  </a:prstClr>
                </a:solidFill>
              </a:rPr>
              <a:pPr defTabSz="685800"/>
              <a:t>2024/4/12</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60BA53EF-2EDB-4BAB-8ED2-F5C230947283}" type="slidenum">
              <a:rPr lang="zh-CN" altLang="en-US" smtClean="0">
                <a:solidFill>
                  <a:prstClr val="black">
                    <a:tint val="75000"/>
                  </a:prstClr>
                </a:solidFill>
              </a:rPr>
              <a:pPr defTabSz="685800"/>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8" y="-32952"/>
            <a:ext cx="2545493"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9613558"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4673625"/>
            <a:ext cx="9130145"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112"/>
            <a:ext cx="9144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8" y="4581149"/>
            <a:ext cx="618427" cy="1279433"/>
          </a:xfrm>
          <a:prstGeom prst="rect">
            <a:avLst/>
          </a:prstGeom>
        </p:spPr>
      </p:pic>
    </p:spTree>
    <p:extLst>
      <p:ext uri="{BB962C8B-B14F-4D97-AF65-F5344CB8AC3E}">
        <p14:creationId xmlns:p14="http://schemas.microsoft.com/office/powerpoint/2010/main" val="164629709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3"/>
            <a:ext cx="9144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8" y="-32952"/>
            <a:ext cx="2545493"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5570767"/>
            <a:ext cx="9613558"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6" y="5316711"/>
            <a:ext cx="9130145"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6189784"/>
            <a:ext cx="9155017" cy="668216"/>
          </a:xfrm>
          <a:prstGeom prst="rect">
            <a:avLst/>
          </a:prstGeom>
        </p:spPr>
      </p:pic>
    </p:spTree>
    <p:extLst>
      <p:ext uri="{BB962C8B-B14F-4D97-AF65-F5344CB8AC3E}">
        <p14:creationId xmlns:p14="http://schemas.microsoft.com/office/powerpoint/2010/main" val="281256154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defTabSz="685800"/>
            <a:fld id="{62E82ED4-375F-4F08-A54B-E5C986F28C77}" type="datetimeFigureOut">
              <a:rPr lang="zh-CN" altLang="en-US" smtClean="0">
                <a:solidFill>
                  <a:prstClr val="black">
                    <a:tint val="75000"/>
                  </a:prstClr>
                </a:solidFill>
              </a:rPr>
              <a:pPr defTabSz="685800"/>
              <a:t>2024/4/12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60BA53EF-2EDB-4BAB-8ED2-F5C230947283}"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657086427"/>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defTabSz="685800"/>
            <a:fld id="{62E82ED4-375F-4F08-A54B-E5C986F28C77}" type="datetimeFigureOut">
              <a:rPr lang="zh-CN" altLang="en-US" smtClean="0">
                <a:solidFill>
                  <a:prstClr val="black">
                    <a:tint val="75000"/>
                  </a:prstClr>
                </a:solidFill>
              </a:rPr>
              <a:pPr defTabSz="685800"/>
              <a:t>2024/4/12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60BA53EF-2EDB-4BAB-8ED2-F5C230947283}"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2263306465"/>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685800"/>
            <a:fld id="{62E82ED4-375F-4F08-A54B-E5C986F28C77}" type="datetimeFigureOut">
              <a:rPr lang="zh-CN" altLang="en-US" smtClean="0">
                <a:solidFill>
                  <a:prstClr val="black">
                    <a:tint val="75000"/>
                  </a:prstClr>
                </a:solidFill>
              </a:rPr>
              <a:pPr defTabSz="685800"/>
              <a:t>2024/4/12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0BA53EF-2EDB-4BAB-8ED2-F5C230947283}"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2927984214"/>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365126"/>
            <a:ext cx="5800725"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685800"/>
            <a:fld id="{62E82ED4-375F-4F08-A54B-E5C986F28C77}" type="datetimeFigureOut">
              <a:rPr lang="zh-CN" altLang="en-US" smtClean="0">
                <a:solidFill>
                  <a:prstClr val="black">
                    <a:tint val="75000"/>
                  </a:prstClr>
                </a:solidFill>
              </a:rPr>
              <a:pPr defTabSz="685800"/>
              <a:t>2024/4/12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0BA53EF-2EDB-4BAB-8ED2-F5C230947283}"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282913932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365126"/>
            <a:ext cx="5800725"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685800"/>
            <a:fld id="{ACA37975-6AF7-4301-9DC5-87C074AA59D1}" type="datetimeFigureOut">
              <a:rPr lang="zh-CN" altLang="en-US" smtClean="0">
                <a:solidFill>
                  <a:prstClr val="black">
                    <a:tint val="75000"/>
                  </a:prstClr>
                </a:solidFill>
              </a:rPr>
              <a:pPr defTabSz="685800"/>
              <a:t>2024/4/12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27987A4-0198-42B4-AAAE-EDBADA4485AB}"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4152136542"/>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7749"/>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6A7250-23AA-4DA3-B158-94D83FCCD2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2BC58-338E-48C5-BC4B-0CEB919E72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51160314"/>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6A7250-23AA-4DA3-B158-94D83FCCD2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2BC58-338E-48C5-BC4B-0CEB919E72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70532010"/>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6A7250-23AA-4DA3-B158-94D83FCCD2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2BC58-338E-48C5-BC4B-0CEB919E72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0067718"/>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6A7250-23AA-4DA3-B158-94D83FCCD2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2BC58-338E-48C5-BC4B-0CEB919E72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6465233"/>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6A7250-23AA-4DA3-B158-94D83FCCD2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2BC58-338E-48C5-BC4B-0CEB919E72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05859617"/>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6A7250-23AA-4DA3-B158-94D83FCCD2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2BC58-338E-48C5-BC4B-0CEB919E72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47110638"/>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6A7250-23AA-4DA3-B158-94D83FCCD2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2BC58-338E-48C5-BC4B-0CEB919E72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1544020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685800"/>
            <a:fld id="{ACA37975-6AF7-4301-9DC5-87C074AA59D1}" type="datetimeFigureOut">
              <a:rPr lang="zh-CN" altLang="en-US" smtClean="0">
                <a:solidFill>
                  <a:prstClr val="black">
                    <a:tint val="75000"/>
                  </a:prstClr>
                </a:solidFill>
              </a:rPr>
              <a:pPr defTabSz="685800"/>
              <a:t>2024/4/12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27987A4-0198-42B4-AAAE-EDBADA4485AB}"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1948229088"/>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6A7250-23AA-4DA3-B158-94D83FCCD2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2BC58-338E-48C5-BC4B-0CEB919E72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91814505"/>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6A7250-23AA-4DA3-B158-94D83FCCD2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2BC58-338E-48C5-BC4B-0CEB919E72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8728142"/>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6A7250-23AA-4DA3-B158-94D83FCCD2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2BC58-338E-48C5-BC4B-0CEB919E72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4745170"/>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6A7250-23AA-4DA3-B158-94D83FCCD2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2BC58-338E-48C5-BC4B-0CEB919E72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794909"/>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6A7250-23AA-4DA3-B158-94D83FCCD2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2BC58-338E-48C5-BC4B-0CEB919E72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98964709"/>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6A7250-23AA-4DA3-B158-94D83FCCD2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2BC58-338E-48C5-BC4B-0CEB919E72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63187057"/>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6A7250-23AA-4DA3-B158-94D83FCCD2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2BC58-338E-48C5-BC4B-0CEB919E72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35322745"/>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6A7250-23AA-4DA3-B158-94D83FCCD2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2BC58-338E-48C5-BC4B-0CEB919E72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49408860"/>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6A7250-23AA-4DA3-B158-94D83FCCD2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2BC58-338E-48C5-BC4B-0CEB919E72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72836544"/>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6A7250-23AA-4DA3-B158-94D83FCCD2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2BC58-338E-48C5-BC4B-0CEB919E72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78882661"/>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pPr defTabSz="685800"/>
            <a:fld id="{ACA37975-6AF7-4301-9DC5-87C074AA59D1}" type="datetimeFigureOut">
              <a:rPr lang="zh-CN" altLang="en-US" smtClean="0">
                <a:solidFill>
                  <a:prstClr val="black">
                    <a:tint val="75000"/>
                  </a:prstClr>
                </a:solidFill>
              </a:rPr>
              <a:pPr defTabSz="685800"/>
              <a:t>2024/4/12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27987A4-0198-42B4-AAAE-EDBADA4485AB}"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966740646"/>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6A7250-23AA-4DA3-B158-94D83FCCD2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2BC58-338E-48C5-BC4B-0CEB919E72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49948380"/>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6A7250-23AA-4DA3-B158-94D83FCCD2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2BC58-338E-48C5-BC4B-0CEB919E72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7259291"/>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6A7250-23AA-4DA3-B158-94D83FCCD2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2BC58-338E-48C5-BC4B-0CEB919E72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5659807"/>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6A7250-23AA-4DA3-B158-94D83FCCD2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2BC58-338E-48C5-BC4B-0CEB919E72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06429753"/>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6A7250-23AA-4DA3-B158-94D83FCCD2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2BC58-338E-48C5-BC4B-0CEB919E72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23997944"/>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22" y="1122400"/>
            <a:ext cx="6858130" cy="2387680"/>
          </a:xfrm>
          <a:prstGeom prst="rect">
            <a:avLst/>
          </a:prstGeom>
        </p:spPr>
        <p:txBody>
          <a:bodyPr anchor="b"/>
          <a:lstStyle>
            <a:lvl1pPr algn="ctr">
              <a:defRPr sz="4499"/>
            </a:lvl1pPr>
          </a:lstStyle>
          <a:p>
            <a:r>
              <a:rPr lang="zh-CN" altLang="en-US"/>
              <a:t>单击此处编辑母版标题样式</a:t>
            </a:r>
          </a:p>
        </p:txBody>
      </p:sp>
      <p:sp>
        <p:nvSpPr>
          <p:cNvPr id="3" name="副标题 2"/>
          <p:cNvSpPr>
            <a:spLocks noGrp="1"/>
          </p:cNvSpPr>
          <p:nvPr>
            <p:ph type="subTitle" idx="1"/>
          </p:nvPr>
        </p:nvSpPr>
        <p:spPr>
          <a:xfrm>
            <a:off x="1143022" y="3602158"/>
            <a:ext cx="6858130" cy="1655817"/>
          </a:xfrm>
          <a:prstGeom prst="rect">
            <a:avLst/>
          </a:prstGeom>
        </p:spPr>
        <p:txBody>
          <a:bodyPr/>
          <a:lstStyle>
            <a:lvl1pPr marL="0" indent="0" algn="ctr">
              <a:buNone/>
              <a:defRPr sz="1801"/>
            </a:lvl1pPr>
            <a:lvl2pPr marL="342960" indent="0" algn="ctr">
              <a:buNone/>
              <a:defRPr sz="1499"/>
            </a:lvl2pPr>
            <a:lvl3pPr marL="685921" indent="0" algn="ctr">
              <a:buNone/>
              <a:defRPr sz="1349"/>
            </a:lvl3pPr>
            <a:lvl4pPr marL="1028881" indent="0" algn="ctr">
              <a:buNone/>
              <a:defRPr sz="1199"/>
            </a:lvl4pPr>
            <a:lvl5pPr marL="1371495" indent="0" algn="ctr">
              <a:buNone/>
              <a:defRPr sz="1199"/>
            </a:lvl5pPr>
            <a:lvl6pPr marL="1714456" indent="0" algn="ctr">
              <a:buNone/>
              <a:defRPr sz="1199"/>
            </a:lvl6pPr>
            <a:lvl7pPr marL="2057416" indent="0" algn="ctr">
              <a:buNone/>
              <a:defRPr sz="1199"/>
            </a:lvl7pPr>
            <a:lvl8pPr marL="2400376" indent="0" algn="ctr">
              <a:buNone/>
              <a:defRPr sz="1199"/>
            </a:lvl8pPr>
            <a:lvl9pPr marL="2743337" indent="0" algn="ctr">
              <a:buNone/>
              <a:defRPr sz="1199"/>
            </a:lvl9pPr>
          </a:lstStyle>
          <a:p>
            <a:r>
              <a:rPr lang="zh-CN" altLang="en-US"/>
              <a:t>单击此处编辑母版副标题样式</a:t>
            </a:r>
          </a:p>
        </p:txBody>
      </p:sp>
    </p:spTree>
    <p:extLst>
      <p:ext uri="{BB962C8B-B14F-4D97-AF65-F5344CB8AC3E}">
        <p14:creationId xmlns:p14="http://schemas.microsoft.com/office/powerpoint/2010/main" val="691709056"/>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0" y="198996"/>
            <a:ext cx="4485050"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249170" y="1158127"/>
            <a:ext cx="4485050"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81553315"/>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99" y="1709795"/>
            <a:ext cx="7886849" cy="2852833"/>
          </a:xfrm>
          <a:prstGeom prst="rect">
            <a:avLst/>
          </a:prstGeom>
        </p:spPr>
        <p:txBody>
          <a:bodyPr anchor="b"/>
          <a:lstStyle>
            <a:lvl1pPr>
              <a:defRPr sz="4499"/>
            </a:lvl1pPr>
          </a:lstStyle>
          <a:p>
            <a:r>
              <a:rPr lang="zh-CN" altLang="en-US"/>
              <a:t>单击此处编辑母版标题样式</a:t>
            </a:r>
          </a:p>
        </p:txBody>
      </p:sp>
      <p:sp>
        <p:nvSpPr>
          <p:cNvPr id="3" name="文本占位符 2"/>
          <p:cNvSpPr>
            <a:spLocks noGrp="1"/>
          </p:cNvSpPr>
          <p:nvPr>
            <p:ph type="body" idx="1"/>
          </p:nvPr>
        </p:nvSpPr>
        <p:spPr>
          <a:xfrm>
            <a:off x="623899" y="4589617"/>
            <a:ext cx="7886849" cy="1500237"/>
          </a:xfrm>
          <a:prstGeom prst="rect">
            <a:avLst/>
          </a:prstGeom>
        </p:spPr>
        <p:txBody>
          <a:bodyPr/>
          <a:lstStyle>
            <a:lvl1pPr marL="0" indent="0">
              <a:buNone/>
              <a:defRPr sz="1801">
                <a:solidFill>
                  <a:schemeClr val="tx1">
                    <a:tint val="75000"/>
                  </a:schemeClr>
                </a:solidFill>
              </a:defRPr>
            </a:lvl1pPr>
            <a:lvl2pPr marL="342960" indent="0">
              <a:buNone/>
              <a:defRPr sz="1499">
                <a:solidFill>
                  <a:schemeClr val="tx1">
                    <a:tint val="75000"/>
                  </a:schemeClr>
                </a:solidFill>
              </a:defRPr>
            </a:lvl2pPr>
            <a:lvl3pPr marL="685921" indent="0">
              <a:buNone/>
              <a:defRPr sz="1349">
                <a:solidFill>
                  <a:schemeClr val="tx1">
                    <a:tint val="75000"/>
                  </a:schemeClr>
                </a:solidFill>
              </a:defRPr>
            </a:lvl3pPr>
            <a:lvl4pPr marL="1028881" indent="0">
              <a:buNone/>
              <a:defRPr sz="1199">
                <a:solidFill>
                  <a:schemeClr val="tx1">
                    <a:tint val="75000"/>
                  </a:schemeClr>
                </a:solidFill>
              </a:defRPr>
            </a:lvl4pPr>
            <a:lvl5pPr marL="1371495" indent="0">
              <a:buNone/>
              <a:defRPr sz="1199">
                <a:solidFill>
                  <a:schemeClr val="tx1">
                    <a:tint val="75000"/>
                  </a:schemeClr>
                </a:solidFill>
              </a:defRPr>
            </a:lvl5pPr>
            <a:lvl6pPr marL="1714456" indent="0">
              <a:buNone/>
              <a:defRPr sz="1199">
                <a:solidFill>
                  <a:schemeClr val="tx1">
                    <a:tint val="75000"/>
                  </a:schemeClr>
                </a:solidFill>
              </a:defRPr>
            </a:lvl6pPr>
            <a:lvl7pPr marL="2057416" indent="0">
              <a:buNone/>
              <a:defRPr sz="1199">
                <a:solidFill>
                  <a:schemeClr val="tx1">
                    <a:tint val="75000"/>
                  </a:schemeClr>
                </a:solidFill>
              </a:defRPr>
            </a:lvl7pPr>
            <a:lvl8pPr marL="2400376" indent="0">
              <a:buNone/>
              <a:defRPr sz="1199">
                <a:solidFill>
                  <a:schemeClr val="tx1">
                    <a:tint val="75000"/>
                  </a:schemeClr>
                </a:solidFill>
              </a:defRPr>
            </a:lvl8pPr>
            <a:lvl9pPr marL="2743337" indent="0">
              <a:buNone/>
              <a:defRPr sz="1199">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1706160041"/>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0" y="198996"/>
            <a:ext cx="4485050" cy="827234"/>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28662" y="1825686"/>
            <a:ext cx="3886273"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238" y="1825686"/>
            <a:ext cx="3886273"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07519564"/>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53" y="365138"/>
            <a:ext cx="7886849" cy="132560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90098" y="1778497"/>
            <a:ext cx="3655249" cy="823940"/>
          </a:xfrm>
          <a:prstGeom prst="rect">
            <a:avLst/>
          </a:prstGeom>
        </p:spPr>
        <p:txBody>
          <a:bodyPr anchor="ctr" anchorCtr="0"/>
          <a:lstStyle>
            <a:lvl1pPr marL="0" indent="0">
              <a:buNone/>
              <a:defRPr sz="2101"/>
            </a:lvl1pPr>
            <a:lvl2pPr marL="342960" indent="0">
              <a:buNone/>
              <a:defRPr sz="1801"/>
            </a:lvl2pPr>
            <a:lvl3pPr marL="685921" indent="0">
              <a:buNone/>
              <a:defRPr sz="1499"/>
            </a:lvl3pPr>
            <a:lvl4pPr marL="1028881" indent="0">
              <a:buNone/>
              <a:defRPr sz="1349"/>
            </a:lvl4pPr>
            <a:lvl5pPr marL="1371495" indent="0">
              <a:buNone/>
              <a:defRPr sz="1349"/>
            </a:lvl5pPr>
            <a:lvl6pPr marL="1714456" indent="0">
              <a:buNone/>
              <a:defRPr sz="1349"/>
            </a:lvl6pPr>
            <a:lvl7pPr marL="2057416" indent="0">
              <a:buNone/>
              <a:defRPr sz="1349"/>
            </a:lvl7pPr>
            <a:lvl8pPr marL="2400376" indent="0">
              <a:buNone/>
              <a:defRPr sz="1349"/>
            </a:lvl8pPr>
            <a:lvl9pPr marL="2743337" indent="0">
              <a:buNone/>
              <a:defRPr sz="1349"/>
            </a:lvl9pPr>
          </a:lstStyle>
          <a:p>
            <a:pPr lvl="0"/>
            <a:r>
              <a:rPr lang="zh-CN" altLang="en-US"/>
              <a:t>单击此处编辑母版文本样式</a:t>
            </a:r>
          </a:p>
        </p:txBody>
      </p:sp>
      <p:sp>
        <p:nvSpPr>
          <p:cNvPr id="4" name="内容占位符 3"/>
          <p:cNvSpPr>
            <a:spLocks noGrp="1"/>
          </p:cNvSpPr>
          <p:nvPr>
            <p:ph sz="half" idx="2"/>
          </p:nvPr>
        </p:nvSpPr>
        <p:spPr>
          <a:xfrm>
            <a:off x="890098" y="2665468"/>
            <a:ext cx="3655249"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792" y="1778497"/>
            <a:ext cx="3673251" cy="823940"/>
          </a:xfrm>
          <a:prstGeom prst="rect">
            <a:avLst/>
          </a:prstGeom>
        </p:spPr>
        <p:txBody>
          <a:bodyPr anchor="ctr" anchorCtr="0"/>
          <a:lstStyle>
            <a:lvl1pPr marL="0" indent="0">
              <a:buNone/>
              <a:defRPr sz="2101"/>
            </a:lvl1pPr>
            <a:lvl2pPr marL="342960" indent="0">
              <a:buNone/>
              <a:defRPr sz="1801"/>
            </a:lvl2pPr>
            <a:lvl3pPr marL="685921" indent="0">
              <a:buNone/>
              <a:defRPr sz="1499"/>
            </a:lvl3pPr>
            <a:lvl4pPr marL="1028881" indent="0">
              <a:buNone/>
              <a:defRPr sz="1349"/>
            </a:lvl4pPr>
            <a:lvl5pPr marL="1371495" indent="0">
              <a:buNone/>
              <a:defRPr sz="1349"/>
            </a:lvl5pPr>
            <a:lvl6pPr marL="1714456" indent="0">
              <a:buNone/>
              <a:defRPr sz="1349"/>
            </a:lvl6pPr>
            <a:lvl7pPr marL="2057416" indent="0">
              <a:buNone/>
              <a:defRPr sz="1349"/>
            </a:lvl7pPr>
            <a:lvl8pPr marL="2400376" indent="0">
              <a:buNone/>
              <a:defRPr sz="1349"/>
            </a:lvl8pPr>
            <a:lvl9pPr marL="2743337" indent="0">
              <a:buNone/>
              <a:defRPr sz="1349"/>
            </a:lvl9pPr>
          </a:lstStyle>
          <a:p>
            <a:pPr lvl="0"/>
            <a:r>
              <a:rPr lang="zh-CN" altLang="en-US"/>
              <a:t>单击此处编辑母版文本样式</a:t>
            </a:r>
          </a:p>
        </p:txBody>
      </p:sp>
      <p:sp>
        <p:nvSpPr>
          <p:cNvPr id="6" name="内容占位符 5"/>
          <p:cNvSpPr>
            <a:spLocks noGrp="1"/>
          </p:cNvSpPr>
          <p:nvPr>
            <p:ph sz="quarter" idx="4"/>
          </p:nvPr>
        </p:nvSpPr>
        <p:spPr>
          <a:xfrm>
            <a:off x="4692792" y="2665468"/>
            <a:ext cx="3673251"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78646509"/>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defTabSz="685800"/>
            <a:fld id="{ACA37975-6AF7-4301-9DC5-87C074AA59D1}" type="datetimeFigureOut">
              <a:rPr lang="zh-CN" altLang="en-US" smtClean="0">
                <a:solidFill>
                  <a:prstClr val="black">
                    <a:tint val="75000"/>
                  </a:prstClr>
                </a:solidFill>
              </a:rPr>
              <a:pPr defTabSz="685800"/>
              <a:t>2024/4/12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D27987A4-0198-42B4-AAAE-EDBADA4485AB}"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1713741968"/>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49170" y="198996"/>
            <a:ext cx="4485050" cy="82723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63880274"/>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94130"/>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53" y="457216"/>
            <a:ext cx="2949233" cy="1600253"/>
          </a:xfrm>
          <a:prstGeom prst="rect">
            <a:avLst/>
          </a:prstGeom>
        </p:spPr>
        <p:txBody>
          <a:bodyPr anchor="b"/>
          <a:lstStyle>
            <a:lvl1pPr>
              <a:defRPr sz="2401"/>
            </a:lvl1pPr>
          </a:lstStyle>
          <a:p>
            <a:r>
              <a:rPr lang="zh-CN" altLang="en-US"/>
              <a:t>单击此处编辑母版标题样式</a:t>
            </a:r>
          </a:p>
        </p:txBody>
      </p:sp>
      <p:sp>
        <p:nvSpPr>
          <p:cNvPr id="3" name="内容占位符 2"/>
          <p:cNvSpPr>
            <a:spLocks noGrp="1"/>
          </p:cNvSpPr>
          <p:nvPr>
            <p:ph idx="1"/>
          </p:nvPr>
        </p:nvSpPr>
        <p:spPr>
          <a:xfrm>
            <a:off x="3887465" y="987458"/>
            <a:ext cx="4629238" cy="4873788"/>
          </a:xfrm>
          <a:prstGeom prst="rect">
            <a:avLst/>
          </a:prstGeom>
        </p:spPr>
        <p:txBody>
          <a:bodyPr/>
          <a:lstStyle>
            <a:lvl1pPr>
              <a:defRPr sz="2401"/>
            </a:lvl1pPr>
            <a:lvl2pPr>
              <a:defRPr sz="2101"/>
            </a:lvl2pPr>
            <a:lvl3pPr>
              <a:defRPr sz="1801"/>
            </a:lvl3pPr>
            <a:lvl4pPr>
              <a:defRPr sz="1499"/>
            </a:lvl4pPr>
            <a:lvl5pPr>
              <a:defRPr sz="1499"/>
            </a:lvl5pPr>
            <a:lvl6pPr>
              <a:defRPr sz="1499"/>
            </a:lvl6pPr>
            <a:lvl7pPr>
              <a:defRPr sz="1499"/>
            </a:lvl7pPr>
            <a:lvl8pPr>
              <a:defRPr sz="1499"/>
            </a:lvl8pPr>
            <a:lvl9pPr>
              <a:defRPr sz="14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53" y="2057469"/>
            <a:ext cx="2949233" cy="3811716"/>
          </a:xfrm>
          <a:prstGeom prst="rect">
            <a:avLst/>
          </a:prstGeom>
        </p:spPr>
        <p:txBody>
          <a:bodyPr/>
          <a:lstStyle>
            <a:lvl1pPr marL="0" indent="0">
              <a:buNone/>
              <a:defRPr sz="1199"/>
            </a:lvl1pPr>
            <a:lvl2pPr marL="342960" indent="0">
              <a:buNone/>
              <a:defRPr sz="1049"/>
            </a:lvl2pPr>
            <a:lvl3pPr marL="685921" indent="0">
              <a:buNone/>
              <a:defRPr sz="899"/>
            </a:lvl3pPr>
            <a:lvl4pPr marL="1028881" indent="0">
              <a:buNone/>
              <a:defRPr sz="749"/>
            </a:lvl4pPr>
            <a:lvl5pPr marL="1371495" indent="0">
              <a:buNone/>
              <a:defRPr sz="749"/>
            </a:lvl5pPr>
            <a:lvl6pPr marL="1714456" indent="0">
              <a:buNone/>
              <a:defRPr sz="749"/>
            </a:lvl6pPr>
            <a:lvl7pPr marL="2057416" indent="0">
              <a:buNone/>
              <a:defRPr sz="749"/>
            </a:lvl7pPr>
            <a:lvl8pPr marL="2400376" indent="0">
              <a:buNone/>
              <a:defRPr sz="749"/>
            </a:lvl8pPr>
            <a:lvl9pPr marL="2743337" indent="0">
              <a:buNone/>
              <a:defRPr sz="749"/>
            </a:lvl9pPr>
          </a:lstStyle>
          <a:p>
            <a:pPr lvl="0"/>
            <a:r>
              <a:rPr lang="zh-CN" altLang="en-US"/>
              <a:t>单击此处编辑母版文本样式</a:t>
            </a:r>
          </a:p>
        </p:txBody>
      </p:sp>
    </p:spTree>
    <p:extLst>
      <p:ext uri="{BB962C8B-B14F-4D97-AF65-F5344CB8AC3E}">
        <p14:creationId xmlns:p14="http://schemas.microsoft.com/office/powerpoint/2010/main" val="340811761"/>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53" y="457216"/>
            <a:ext cx="3124071" cy="1600253"/>
          </a:xfrm>
          <a:prstGeom prst="rect">
            <a:avLst/>
          </a:prstGeom>
        </p:spPr>
        <p:txBody>
          <a:bodyPr anchor="b"/>
          <a:lstStyle>
            <a:lvl1pPr>
              <a:defRPr sz="2401"/>
            </a:lvl1pPr>
          </a:lstStyle>
          <a:p>
            <a:r>
              <a:rPr lang="zh-CN" altLang="en-US"/>
              <a:t>单击此处编辑母版标题样式</a:t>
            </a:r>
          </a:p>
        </p:txBody>
      </p:sp>
      <p:sp>
        <p:nvSpPr>
          <p:cNvPr id="3" name="图片占位符 2"/>
          <p:cNvSpPr>
            <a:spLocks noGrp="1"/>
          </p:cNvSpPr>
          <p:nvPr>
            <p:ph type="pic" idx="1"/>
          </p:nvPr>
        </p:nvSpPr>
        <p:spPr>
          <a:xfrm>
            <a:off x="3887465" y="457216"/>
            <a:ext cx="4629238" cy="5404031"/>
          </a:xfrm>
          <a:prstGeom prst="rect">
            <a:avLst/>
          </a:prstGeom>
        </p:spPr>
        <p:txBody>
          <a:bodyPr/>
          <a:lstStyle>
            <a:lvl1pPr marL="0" indent="0">
              <a:buNone/>
              <a:defRPr sz="2401"/>
            </a:lvl1pPr>
            <a:lvl2pPr marL="342960" indent="0">
              <a:buNone/>
              <a:defRPr sz="2101"/>
            </a:lvl2pPr>
            <a:lvl3pPr marL="685921" indent="0">
              <a:buNone/>
              <a:defRPr sz="1801"/>
            </a:lvl3pPr>
            <a:lvl4pPr marL="1028881" indent="0">
              <a:buNone/>
              <a:defRPr sz="1499"/>
            </a:lvl4pPr>
            <a:lvl5pPr marL="1371495" indent="0">
              <a:buNone/>
              <a:defRPr sz="1499"/>
            </a:lvl5pPr>
            <a:lvl6pPr marL="1714456" indent="0">
              <a:buNone/>
              <a:defRPr sz="1499"/>
            </a:lvl6pPr>
            <a:lvl7pPr marL="2057416" indent="0">
              <a:buNone/>
              <a:defRPr sz="1499"/>
            </a:lvl7pPr>
            <a:lvl8pPr marL="2400376" indent="0">
              <a:buNone/>
              <a:defRPr sz="1499"/>
            </a:lvl8pPr>
            <a:lvl9pPr marL="2743337" indent="0">
              <a:buNone/>
              <a:defRPr sz="1499"/>
            </a:lvl9pPr>
          </a:lstStyle>
          <a:p>
            <a:endParaRPr lang="zh-CN" altLang="en-US"/>
          </a:p>
        </p:txBody>
      </p:sp>
      <p:sp>
        <p:nvSpPr>
          <p:cNvPr id="4" name="文本占位符 3"/>
          <p:cNvSpPr>
            <a:spLocks noGrp="1"/>
          </p:cNvSpPr>
          <p:nvPr>
            <p:ph type="body" sz="half" idx="2"/>
          </p:nvPr>
        </p:nvSpPr>
        <p:spPr>
          <a:xfrm>
            <a:off x="629853" y="2057469"/>
            <a:ext cx="3124071" cy="3811716"/>
          </a:xfrm>
          <a:prstGeom prst="rect">
            <a:avLst/>
          </a:prstGeom>
        </p:spPr>
        <p:txBody>
          <a:bodyPr/>
          <a:lstStyle>
            <a:lvl1pPr marL="0" indent="0">
              <a:buNone/>
              <a:defRPr sz="1499"/>
            </a:lvl1pPr>
            <a:lvl2pPr marL="342960" indent="0">
              <a:buNone/>
              <a:defRPr sz="1349"/>
            </a:lvl2pPr>
            <a:lvl3pPr marL="685921" indent="0">
              <a:buNone/>
              <a:defRPr sz="1199"/>
            </a:lvl3pPr>
            <a:lvl4pPr marL="1028881" indent="0">
              <a:buNone/>
              <a:defRPr sz="1049"/>
            </a:lvl4pPr>
            <a:lvl5pPr marL="1371495" indent="0">
              <a:buNone/>
              <a:defRPr sz="1049"/>
            </a:lvl5pPr>
            <a:lvl6pPr marL="1714456" indent="0">
              <a:buNone/>
              <a:defRPr sz="1049"/>
            </a:lvl6pPr>
            <a:lvl7pPr marL="2057416" indent="0">
              <a:buNone/>
              <a:defRPr sz="1049"/>
            </a:lvl7pPr>
            <a:lvl8pPr marL="2400376" indent="0">
              <a:buNone/>
              <a:defRPr sz="1049"/>
            </a:lvl8pPr>
            <a:lvl9pPr marL="2743337" indent="0">
              <a:buNone/>
              <a:defRPr sz="1049"/>
            </a:lvl9pPr>
          </a:lstStyle>
          <a:p>
            <a:pPr lvl="0"/>
            <a:r>
              <a:rPr lang="zh-CN" altLang="en-US"/>
              <a:t>单击此处编辑母版文本样式</a:t>
            </a:r>
          </a:p>
        </p:txBody>
      </p:sp>
    </p:spTree>
    <p:extLst>
      <p:ext uri="{BB962C8B-B14F-4D97-AF65-F5344CB8AC3E}">
        <p14:creationId xmlns:p14="http://schemas.microsoft.com/office/powerpoint/2010/main" val="2302054260"/>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249170" y="198996"/>
            <a:ext cx="4485050" cy="827234"/>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249170" y="1158127"/>
            <a:ext cx="4485050" cy="327584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81150269"/>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799" y="365138"/>
            <a:ext cx="1971712" cy="581203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62" y="365138"/>
            <a:ext cx="5800835" cy="581203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283987309"/>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62" y="1825686"/>
            <a:ext cx="3886273" cy="43514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29238" y="1825686"/>
            <a:ext cx="3886273" cy="209874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29238" y="4076837"/>
            <a:ext cx="3886273" cy="21003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866751818"/>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7"/>
            <a:ext cx="6858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defTabSz="685800"/>
            <a:fld id="{62E82ED4-375F-4F08-A54B-E5C986F28C77}" type="datetimeFigureOut">
              <a:rPr lang="zh-CN" altLang="en-US" smtClean="0">
                <a:solidFill>
                  <a:prstClr val="black">
                    <a:tint val="75000"/>
                  </a:prstClr>
                </a:solidFill>
              </a:rPr>
              <a:pPr defTabSz="685800"/>
              <a:t>2024/4/12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0BA53EF-2EDB-4BAB-8ED2-F5C230947283}"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1149634631"/>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685800"/>
            <a:fld id="{62E82ED4-375F-4F08-A54B-E5C986F28C77}" type="datetimeFigureOut">
              <a:rPr lang="zh-CN" altLang="en-US" smtClean="0">
                <a:solidFill>
                  <a:prstClr val="black">
                    <a:tint val="75000"/>
                  </a:prstClr>
                </a:solidFill>
              </a:rPr>
              <a:pPr defTabSz="685800"/>
              <a:t>2024/4/12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0BA53EF-2EDB-4BAB-8ED2-F5C230947283}"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3155592687"/>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685800"/>
            <a:fld id="{62E82ED4-375F-4F08-A54B-E5C986F28C77}" type="datetimeFigureOut">
              <a:rPr lang="zh-CN" altLang="en-US" smtClean="0">
                <a:solidFill>
                  <a:prstClr val="black">
                    <a:tint val="75000"/>
                  </a:prstClr>
                </a:solidFill>
              </a:rPr>
              <a:pPr defTabSz="685800"/>
              <a:t>2024/4/12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0BA53EF-2EDB-4BAB-8ED2-F5C230947283}"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531743776"/>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1" y="2505075"/>
            <a:ext cx="388739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defTabSz="685800"/>
            <a:fld id="{ACA37975-6AF7-4301-9DC5-87C074AA59D1}" type="datetimeFigureOut">
              <a:rPr lang="zh-CN" altLang="en-US" smtClean="0">
                <a:solidFill>
                  <a:prstClr val="black">
                    <a:tint val="75000"/>
                  </a:prstClr>
                </a:solidFill>
              </a:rPr>
              <a:pPr defTabSz="685800"/>
              <a:t>2024/4/12</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D27987A4-0198-42B4-AAAE-EDBADA4485AB}"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2184459917"/>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defTabSz="685800"/>
            <a:fld id="{62E82ED4-375F-4F08-A54B-E5C986F28C77}" type="datetimeFigureOut">
              <a:rPr lang="zh-CN" altLang="en-US" smtClean="0">
                <a:solidFill>
                  <a:prstClr val="black">
                    <a:tint val="75000"/>
                  </a:prstClr>
                </a:solidFill>
              </a:rPr>
              <a:pPr defTabSz="685800"/>
              <a:t>2024/4/12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60BA53EF-2EDB-4BAB-8ED2-F5C230947283}"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912100904"/>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1" y="2505075"/>
            <a:ext cx="3887391"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defTabSz="685800"/>
            <a:fld id="{62E82ED4-375F-4F08-A54B-E5C986F28C77}" type="datetimeFigureOut">
              <a:rPr lang="zh-CN" altLang="en-US" smtClean="0">
                <a:solidFill>
                  <a:prstClr val="black">
                    <a:tint val="75000"/>
                  </a:prstClr>
                </a:solidFill>
              </a:rPr>
              <a:pPr defTabSz="685800"/>
              <a:t>2024/4/12</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60BA53EF-2EDB-4BAB-8ED2-F5C230947283}"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2087976319"/>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2438400"/>
            <a:ext cx="9143998"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0"/>
            <a:ext cx="9613558"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4673625"/>
            <a:ext cx="9130145"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5356592"/>
            <a:ext cx="9157856" cy="1501408"/>
          </a:xfrm>
          <a:prstGeom prst="rect">
            <a:avLst/>
          </a:prstGeom>
        </p:spPr>
      </p:pic>
      <p:grpSp>
        <p:nvGrpSpPr>
          <p:cNvPr id="10" name="组合 9"/>
          <p:cNvGrpSpPr/>
          <p:nvPr userDrawn="1"/>
        </p:nvGrpSpPr>
        <p:grpSpPr>
          <a:xfrm>
            <a:off x="175606" y="4254139"/>
            <a:ext cx="694959"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8" y="4581149"/>
            <a:ext cx="618427" cy="1279433"/>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defTabSz="685800"/>
            <a:fld id="{62E82ED4-375F-4F08-A54B-E5C986F28C77}" type="datetimeFigureOut">
              <a:rPr lang="zh-CN" altLang="en-US" smtClean="0">
                <a:solidFill>
                  <a:prstClr val="black">
                    <a:tint val="75000"/>
                  </a:prstClr>
                </a:solidFill>
              </a:rPr>
              <a:pPr defTabSz="685800"/>
              <a:t>2024/4/12</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60BA53EF-2EDB-4BAB-8ED2-F5C230947283}"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3586273383"/>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3"/>
            <a:ext cx="9144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2470477"/>
          </a:xfrm>
          <a:prstGeom prst="rect">
            <a:avLst/>
          </a:prstGeom>
        </p:spPr>
      </p:pic>
      <p:sp>
        <p:nvSpPr>
          <p:cNvPr id="2" name="Date Placeholder 1"/>
          <p:cNvSpPr>
            <a:spLocks noGrp="1"/>
          </p:cNvSpPr>
          <p:nvPr>
            <p:ph type="dt" sz="half" idx="10"/>
          </p:nvPr>
        </p:nvSpPr>
        <p:spPr/>
        <p:txBody>
          <a:bodyPr/>
          <a:lstStyle/>
          <a:p>
            <a:pPr defTabSz="685800"/>
            <a:fld id="{62E82ED4-375F-4F08-A54B-E5C986F28C77}" type="datetimeFigureOut">
              <a:rPr lang="zh-CN" altLang="en-US" smtClean="0">
                <a:solidFill>
                  <a:prstClr val="black">
                    <a:tint val="75000"/>
                  </a:prstClr>
                </a:solidFill>
              </a:rPr>
              <a:pPr defTabSz="685800"/>
              <a:t>2024/4/12</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60BA53EF-2EDB-4BAB-8ED2-F5C230947283}" type="slidenum">
              <a:rPr lang="zh-CN" altLang="en-US" smtClean="0">
                <a:solidFill>
                  <a:prstClr val="black">
                    <a:tint val="75000"/>
                  </a:prstClr>
                </a:solidFill>
              </a:rPr>
              <a:pPr defTabSz="685800"/>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8" y="-32952"/>
            <a:ext cx="2545493"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9613558"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4673625"/>
            <a:ext cx="9130145"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112"/>
            <a:ext cx="9144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8" y="4581149"/>
            <a:ext cx="618427" cy="1279433"/>
          </a:xfrm>
          <a:prstGeom prst="rect">
            <a:avLst/>
          </a:prstGeom>
        </p:spPr>
      </p:pic>
    </p:spTree>
    <p:extLst>
      <p:ext uri="{BB962C8B-B14F-4D97-AF65-F5344CB8AC3E}">
        <p14:creationId xmlns:p14="http://schemas.microsoft.com/office/powerpoint/2010/main" val="2896705517"/>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3"/>
            <a:ext cx="9144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8" y="-32952"/>
            <a:ext cx="2545493"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5570767"/>
            <a:ext cx="9613558"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6" y="5316711"/>
            <a:ext cx="9130145"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6189784"/>
            <a:ext cx="9155017" cy="668216"/>
          </a:xfrm>
          <a:prstGeom prst="rect">
            <a:avLst/>
          </a:prstGeom>
        </p:spPr>
      </p:pic>
    </p:spTree>
    <p:extLst>
      <p:ext uri="{BB962C8B-B14F-4D97-AF65-F5344CB8AC3E}">
        <p14:creationId xmlns:p14="http://schemas.microsoft.com/office/powerpoint/2010/main" val="2189354363"/>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defTabSz="685800"/>
            <a:fld id="{62E82ED4-375F-4F08-A54B-E5C986F28C77}" type="datetimeFigureOut">
              <a:rPr lang="zh-CN" altLang="en-US" smtClean="0">
                <a:solidFill>
                  <a:prstClr val="black">
                    <a:tint val="75000"/>
                  </a:prstClr>
                </a:solidFill>
              </a:rPr>
              <a:pPr defTabSz="685800"/>
              <a:t>2024/4/12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60BA53EF-2EDB-4BAB-8ED2-F5C230947283}"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656574066"/>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defTabSz="685800"/>
            <a:fld id="{62E82ED4-375F-4F08-A54B-E5C986F28C77}" type="datetimeFigureOut">
              <a:rPr lang="zh-CN" altLang="en-US" smtClean="0">
                <a:solidFill>
                  <a:prstClr val="black">
                    <a:tint val="75000"/>
                  </a:prstClr>
                </a:solidFill>
              </a:rPr>
              <a:pPr defTabSz="685800"/>
              <a:t>2024/4/12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60BA53EF-2EDB-4BAB-8ED2-F5C230947283}"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439888663"/>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685800"/>
            <a:fld id="{62E82ED4-375F-4F08-A54B-E5C986F28C77}" type="datetimeFigureOut">
              <a:rPr lang="zh-CN" altLang="en-US" smtClean="0">
                <a:solidFill>
                  <a:prstClr val="black">
                    <a:tint val="75000"/>
                  </a:prstClr>
                </a:solidFill>
              </a:rPr>
              <a:pPr defTabSz="685800"/>
              <a:t>2024/4/12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0BA53EF-2EDB-4BAB-8ED2-F5C230947283}"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3650572975"/>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365126"/>
            <a:ext cx="5800725"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685800"/>
            <a:fld id="{62E82ED4-375F-4F08-A54B-E5C986F28C77}" type="datetimeFigureOut">
              <a:rPr lang="zh-CN" altLang="en-US" smtClean="0">
                <a:solidFill>
                  <a:prstClr val="black">
                    <a:tint val="75000"/>
                  </a:prstClr>
                </a:solidFill>
              </a:rPr>
              <a:pPr defTabSz="685800"/>
              <a:t>2024/4/12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0BA53EF-2EDB-4BAB-8ED2-F5C230947283}"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2321026745"/>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7"/>
            <a:ext cx="6858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defTabSz="685800">
              <a:defRPr/>
            </a:pPr>
            <a:fld id="{62E82ED4-375F-4F08-A54B-E5C986F28C77}" type="datetimeFigureOut">
              <a:rPr lang="zh-CN" altLang="en-US" smtClean="0">
                <a:solidFill>
                  <a:prstClr val="black">
                    <a:tint val="75000"/>
                  </a:prstClr>
                </a:solidFill>
              </a:rPr>
              <a:pPr defTabSz="685800">
                <a:defRPr/>
              </a:pPr>
              <a:t>2024/4/12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60BA53EF-2EDB-4BAB-8ED2-F5C230947283}"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261991459"/>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defTabSz="685800"/>
            <a:fld id="{ACA37975-6AF7-4301-9DC5-87C074AA59D1}" type="datetimeFigureOut">
              <a:rPr lang="zh-CN" altLang="en-US" smtClean="0">
                <a:solidFill>
                  <a:prstClr val="black">
                    <a:tint val="75000"/>
                  </a:prstClr>
                </a:solidFill>
              </a:rPr>
              <a:pPr defTabSz="685800"/>
              <a:t>2024/4/12</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D27987A4-0198-42B4-AAAE-EDBADA4485AB}"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2590735443"/>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685800">
              <a:defRPr/>
            </a:pPr>
            <a:fld id="{62E82ED4-375F-4F08-A54B-E5C986F28C77}" type="datetimeFigureOut">
              <a:rPr lang="zh-CN" altLang="en-US" smtClean="0">
                <a:solidFill>
                  <a:prstClr val="black">
                    <a:tint val="75000"/>
                  </a:prstClr>
                </a:solidFill>
              </a:rPr>
              <a:pPr defTabSz="685800">
                <a:defRPr/>
              </a:pPr>
              <a:t>2024/4/12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60BA53EF-2EDB-4BAB-8ED2-F5C230947283}"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938662797"/>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685800">
              <a:defRPr/>
            </a:pPr>
            <a:fld id="{62E82ED4-375F-4F08-A54B-E5C986F28C77}" type="datetimeFigureOut">
              <a:rPr lang="zh-CN" altLang="en-US" smtClean="0">
                <a:solidFill>
                  <a:prstClr val="black">
                    <a:tint val="75000"/>
                  </a:prstClr>
                </a:solidFill>
              </a:rPr>
              <a:pPr defTabSz="685800">
                <a:defRPr/>
              </a:pPr>
              <a:t>2024/4/12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60BA53EF-2EDB-4BAB-8ED2-F5C230947283}"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675019"/>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defTabSz="685800">
              <a:defRPr/>
            </a:pPr>
            <a:fld id="{62E82ED4-375F-4F08-A54B-E5C986F28C77}" type="datetimeFigureOut">
              <a:rPr lang="zh-CN" altLang="en-US" smtClean="0">
                <a:solidFill>
                  <a:prstClr val="black">
                    <a:tint val="75000"/>
                  </a:prstClr>
                </a:solidFill>
              </a:rPr>
              <a:pPr defTabSz="685800">
                <a:defRPr/>
              </a:pPr>
              <a:t>2024/4/12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60BA53EF-2EDB-4BAB-8ED2-F5C230947283}"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4223449021"/>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1" y="2505075"/>
            <a:ext cx="3887391"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defTabSz="685800">
              <a:defRPr/>
            </a:pPr>
            <a:fld id="{62E82ED4-375F-4F08-A54B-E5C986F28C77}" type="datetimeFigureOut">
              <a:rPr lang="zh-CN" altLang="en-US" smtClean="0">
                <a:solidFill>
                  <a:prstClr val="black">
                    <a:tint val="75000"/>
                  </a:prstClr>
                </a:solidFill>
              </a:rPr>
              <a:pPr defTabSz="685800">
                <a:defRPr/>
              </a:pPr>
              <a:t>2024/4/12</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defRPr/>
            </a:pPr>
            <a:fld id="{60BA53EF-2EDB-4BAB-8ED2-F5C230947283}"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0906289"/>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2438400"/>
            <a:ext cx="9143998"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0"/>
            <a:ext cx="9613558"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4673625"/>
            <a:ext cx="9130145"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5356592"/>
            <a:ext cx="9157856" cy="1501408"/>
          </a:xfrm>
          <a:prstGeom prst="rect">
            <a:avLst/>
          </a:prstGeom>
        </p:spPr>
      </p:pic>
      <p:grpSp>
        <p:nvGrpSpPr>
          <p:cNvPr id="10" name="组合 9"/>
          <p:cNvGrpSpPr/>
          <p:nvPr userDrawn="1"/>
        </p:nvGrpSpPr>
        <p:grpSpPr>
          <a:xfrm>
            <a:off x="175606" y="4254139"/>
            <a:ext cx="694959"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8" y="4581149"/>
            <a:ext cx="618427" cy="1279433"/>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defTabSz="685800">
              <a:defRPr/>
            </a:pPr>
            <a:fld id="{62E82ED4-375F-4F08-A54B-E5C986F28C77}" type="datetimeFigureOut">
              <a:rPr lang="zh-CN" altLang="en-US" smtClean="0">
                <a:solidFill>
                  <a:prstClr val="black">
                    <a:tint val="75000"/>
                  </a:prstClr>
                </a:solidFill>
              </a:rPr>
              <a:pPr defTabSz="685800">
                <a:defRPr/>
              </a:pPr>
              <a:t>2024/4/12</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defRPr/>
            </a:pPr>
            <a:fld id="{60BA53EF-2EDB-4BAB-8ED2-F5C230947283}"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95150639"/>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3"/>
            <a:ext cx="9144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2470477"/>
          </a:xfrm>
          <a:prstGeom prst="rect">
            <a:avLst/>
          </a:prstGeom>
        </p:spPr>
      </p:pic>
      <p:sp>
        <p:nvSpPr>
          <p:cNvPr id="2" name="Date Placeholder 1"/>
          <p:cNvSpPr>
            <a:spLocks noGrp="1"/>
          </p:cNvSpPr>
          <p:nvPr>
            <p:ph type="dt" sz="half" idx="10"/>
          </p:nvPr>
        </p:nvSpPr>
        <p:spPr/>
        <p:txBody>
          <a:bodyPr/>
          <a:lstStyle/>
          <a:p>
            <a:pPr defTabSz="685800">
              <a:defRPr/>
            </a:pPr>
            <a:fld id="{62E82ED4-375F-4F08-A54B-E5C986F28C77}" type="datetimeFigureOut">
              <a:rPr lang="zh-CN" altLang="en-US" smtClean="0">
                <a:solidFill>
                  <a:prstClr val="black">
                    <a:tint val="75000"/>
                  </a:prstClr>
                </a:solidFill>
              </a:rPr>
              <a:pPr defTabSz="685800">
                <a:defRPr/>
              </a:pPr>
              <a:t>2024/4/12</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defRPr/>
            </a:pPr>
            <a:fld id="{60BA53EF-2EDB-4BAB-8ED2-F5C230947283}"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8" y="-32952"/>
            <a:ext cx="2545493"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9613558"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4673625"/>
            <a:ext cx="9130145"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112"/>
            <a:ext cx="9144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8" y="4581149"/>
            <a:ext cx="618427" cy="1279433"/>
          </a:xfrm>
          <a:prstGeom prst="rect">
            <a:avLst/>
          </a:prstGeom>
        </p:spPr>
      </p:pic>
    </p:spTree>
    <p:extLst>
      <p:ext uri="{BB962C8B-B14F-4D97-AF65-F5344CB8AC3E}">
        <p14:creationId xmlns:p14="http://schemas.microsoft.com/office/powerpoint/2010/main" val="1599705049"/>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3"/>
            <a:ext cx="9144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8" y="-32952"/>
            <a:ext cx="2545493"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5570767"/>
            <a:ext cx="9613558"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6" y="5316711"/>
            <a:ext cx="9130145"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6189784"/>
            <a:ext cx="9155017" cy="668216"/>
          </a:xfrm>
          <a:prstGeom prst="rect">
            <a:avLst/>
          </a:prstGeom>
        </p:spPr>
      </p:pic>
    </p:spTree>
    <p:extLst>
      <p:ext uri="{BB962C8B-B14F-4D97-AF65-F5344CB8AC3E}">
        <p14:creationId xmlns:p14="http://schemas.microsoft.com/office/powerpoint/2010/main" val="3689553183"/>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defTabSz="685800">
              <a:defRPr/>
            </a:pPr>
            <a:fld id="{62E82ED4-375F-4F08-A54B-E5C986F28C77}" type="datetimeFigureOut">
              <a:rPr lang="zh-CN" altLang="en-US" smtClean="0">
                <a:solidFill>
                  <a:prstClr val="black">
                    <a:tint val="75000"/>
                  </a:prstClr>
                </a:solidFill>
              </a:rPr>
              <a:pPr defTabSz="685800">
                <a:defRPr/>
              </a:pPr>
              <a:t>2024/4/12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60BA53EF-2EDB-4BAB-8ED2-F5C230947283}"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85637970"/>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defTabSz="685800">
              <a:defRPr/>
            </a:pPr>
            <a:fld id="{62E82ED4-375F-4F08-A54B-E5C986F28C77}" type="datetimeFigureOut">
              <a:rPr lang="zh-CN" altLang="en-US" smtClean="0">
                <a:solidFill>
                  <a:prstClr val="black">
                    <a:tint val="75000"/>
                  </a:prstClr>
                </a:solidFill>
              </a:rPr>
              <a:pPr defTabSz="685800">
                <a:defRPr/>
              </a:pPr>
              <a:t>2024/4/12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60BA53EF-2EDB-4BAB-8ED2-F5C230947283}"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02280530"/>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685800">
              <a:defRPr/>
            </a:pPr>
            <a:fld id="{62E82ED4-375F-4F08-A54B-E5C986F28C77}" type="datetimeFigureOut">
              <a:rPr lang="zh-CN" altLang="en-US" smtClean="0">
                <a:solidFill>
                  <a:prstClr val="black">
                    <a:tint val="75000"/>
                  </a:prstClr>
                </a:solidFill>
              </a:rPr>
              <a:pPr defTabSz="685800">
                <a:defRPr/>
              </a:pPr>
              <a:t>2024/4/12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60BA53EF-2EDB-4BAB-8ED2-F5C230947283}"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629949152"/>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ACA37975-6AF7-4301-9DC5-87C074AA59D1}" type="datetimeFigureOut">
              <a:rPr lang="zh-CN" altLang="en-US" smtClean="0">
                <a:solidFill>
                  <a:prstClr val="black">
                    <a:tint val="75000"/>
                  </a:prstClr>
                </a:solidFill>
              </a:rPr>
              <a:pPr defTabSz="685800"/>
              <a:t>2024/4/12</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D27987A4-0198-42B4-AAAE-EDBADA4485AB}"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4268622112"/>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365126"/>
            <a:ext cx="5800725"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685800">
              <a:defRPr/>
            </a:pPr>
            <a:fld id="{62E82ED4-375F-4F08-A54B-E5C986F28C77}" type="datetimeFigureOut">
              <a:rPr lang="zh-CN" altLang="en-US" smtClean="0">
                <a:solidFill>
                  <a:prstClr val="black">
                    <a:tint val="75000"/>
                  </a:prstClr>
                </a:solidFill>
              </a:rPr>
              <a:pPr defTabSz="685800">
                <a:defRPr/>
              </a:pPr>
              <a:t>2024/4/12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60BA53EF-2EDB-4BAB-8ED2-F5C230947283}"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745440059"/>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844FE4-3F46-4364-83EA-B93ADA225CA4}" type="datetimeFigureOut">
              <a:rPr kumimoji="0" lang="en-US" sz="1200" b="0" i="0" u="none" strike="noStrike" kern="1200" cap="none" spc="0" normalizeH="0" baseline="0" noProof="0" smtClean="0">
                <a:ln>
                  <a:noFill/>
                </a:ln>
                <a:solidFill>
                  <a:srgbClr val="DBF5F9">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4/12/2024</a:t>
            </a:fld>
            <a:endParaRPr kumimoji="0" lang="en-US" sz="1200" b="0" i="0" u="none" strike="noStrike" kern="1200" cap="none" spc="0" normalizeH="0" baseline="0" noProof="0">
              <a:ln>
                <a:noFill/>
              </a:ln>
              <a:solidFill>
                <a:srgbClr val="DBF5F9">
                  <a:shade val="90000"/>
                </a:srgbClr>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DBF5F9">
                  <a:shade val="90000"/>
                </a:srgbClr>
              </a:solidFill>
              <a:effectLst/>
              <a:uLnTx/>
              <a:uFillTx/>
              <a:latin typeface="Constantia"/>
              <a:ea typeface="+mn-ea"/>
              <a:cs typeface="+mn-cs"/>
            </a:endParaRPr>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6C432-BB00-4AFC-A78E-EA2254C0C1DA}" type="slidenum">
              <a:rPr kumimoji="0" lang="en-US" sz="1200" b="0" i="0" u="none" strike="noStrike" kern="1200" cap="none" spc="0" normalizeH="0" baseline="0" noProof="0" smtClean="0">
                <a:ln>
                  <a:noFill/>
                </a:ln>
                <a:solidFill>
                  <a:srgbClr val="DBF5F9">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DBF5F9">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2612877817"/>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844FE4-3F46-4364-83EA-B93ADA225CA4}"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4/12/2024</a:t>
            </a:fld>
            <a:endParaRPr kumimoji="0" lang="en-US"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6C432-BB00-4AFC-A78E-EA2254C0C1DA}"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245547121"/>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844FE4-3F46-4364-83EA-B93ADA225CA4}" type="datetimeFigureOut">
              <a:rPr kumimoji="0" lang="en-US" sz="1200" b="0" i="0" u="none" strike="noStrike" kern="1200" cap="none" spc="0" normalizeH="0" baseline="0" noProof="0" smtClean="0">
                <a:ln>
                  <a:noFill/>
                </a:ln>
                <a:solidFill>
                  <a:srgbClr val="DBF5F9">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4/12/2024</a:t>
            </a:fld>
            <a:endParaRPr kumimoji="0" lang="en-US" sz="1200" b="0" i="0" u="none" strike="noStrike" kern="1200" cap="none" spc="0" normalizeH="0" baseline="0" noProof="0">
              <a:ln>
                <a:noFill/>
              </a:ln>
              <a:solidFill>
                <a:srgbClr val="DBF5F9">
                  <a:shade val="90000"/>
                </a:srgbClr>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DBF5F9">
                  <a:shade val="90000"/>
                </a:srgbClr>
              </a:solidFill>
              <a:effectLst/>
              <a:uLnTx/>
              <a:uFillTx/>
              <a:latin typeface="Constantia"/>
              <a:ea typeface="+mn-ea"/>
              <a:cs typeface="+mn-cs"/>
            </a:endParaRPr>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6C432-BB00-4AFC-A78E-EA2254C0C1DA}" type="slidenum">
              <a:rPr kumimoji="0" lang="en-US" sz="1200" b="0" i="0" u="none" strike="noStrike" kern="1200" cap="none" spc="0" normalizeH="0" baseline="0" noProof="0" smtClean="0">
                <a:ln>
                  <a:noFill/>
                </a:ln>
                <a:solidFill>
                  <a:srgbClr val="DBF5F9">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DBF5F9">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2585004345"/>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844FE4-3F46-4364-83EA-B93ADA225CA4}"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4/12/2024</a:t>
            </a:fld>
            <a:endParaRPr kumimoji="0" lang="en-US"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6C432-BB00-4AFC-A78E-EA2254C0C1DA}"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3726493954"/>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844FE4-3F46-4364-83EA-B93ADA225CA4}"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4/12/2024</a:t>
            </a:fld>
            <a:endParaRPr kumimoji="0" lang="en-US"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6C432-BB00-4AFC-A78E-EA2254C0C1DA}"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1257041610"/>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844FE4-3F46-4364-83EA-B93ADA225CA4}"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4/12/2024</a:t>
            </a:fld>
            <a:endParaRPr kumimoji="0" lang="en-US"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6C432-BB00-4AFC-A78E-EA2254C0C1DA}"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1279907539"/>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844FE4-3F46-4364-83EA-B93ADA225CA4}"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4/12/2024</a:t>
            </a:fld>
            <a:endParaRPr kumimoji="0" lang="en-US"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6C432-BB00-4AFC-A78E-EA2254C0C1DA}"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1108189076"/>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844FE4-3F46-4364-83EA-B93ADA225CA4}"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4/12/2024</a:t>
            </a:fld>
            <a:endParaRPr kumimoji="0" lang="en-US"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6C432-BB00-4AFC-A78E-EA2254C0C1DA}"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2095756870"/>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844FE4-3F46-4364-83EA-B93ADA225CA4}"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4/12/2024</a:t>
            </a:fld>
            <a:endParaRPr kumimoji="0" lang="en-US"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6C432-BB00-4AFC-A78E-EA2254C0C1DA}"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4183388149"/>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pPr defTabSz="685800"/>
            <a:fld id="{ACA37975-6AF7-4301-9DC5-87C074AA59D1}" type="datetimeFigureOut">
              <a:rPr lang="zh-CN" altLang="en-US" smtClean="0">
                <a:solidFill>
                  <a:prstClr val="black">
                    <a:tint val="75000"/>
                  </a:prstClr>
                </a:solidFill>
              </a:rPr>
              <a:pPr defTabSz="685800"/>
              <a:t>2024/4/12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D27987A4-0198-42B4-AAAE-EDBADA4485AB}"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1682523048"/>
      </p:ext>
    </p:extLst>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ACA37975-6AF7-4301-9DC5-87C074AA59D1}" type="datetimeFigureOut">
              <a:rPr lang="zh-CN" altLang="en-US" smtClean="0">
                <a:solidFill>
                  <a:prstClr val="black">
                    <a:tint val="75000"/>
                  </a:prstClr>
                </a:solidFill>
              </a:rPr>
              <a:pPr defTabSz="685800"/>
              <a:t>2024/4/12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defTabSz="685800"/>
            <a:fld id="{D27987A4-0198-42B4-AAAE-EDBADA4485AB}"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36669184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ACA37975-6AF7-4301-9DC5-87C074AA59D1}" type="datetimeFigureOut">
              <a:rPr lang="zh-CN" altLang="en-US" smtClean="0">
                <a:solidFill>
                  <a:prstClr val="black">
                    <a:tint val="75000"/>
                  </a:prstClr>
                </a:solidFill>
              </a:rPr>
              <a:pPr defTabSz="685800"/>
              <a:t>2024/4/12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defTabSz="685800"/>
            <a:fld id="{D27987A4-0198-42B4-AAAE-EDBADA4485AB}" type="slidenum">
              <a:rPr lang="zh-CN" altLang="en-US" smtClean="0">
                <a:solidFill>
                  <a:prstClr val="black">
                    <a:tint val="75000"/>
                  </a:prstClr>
                </a:solidFill>
              </a:rPr>
              <a:pPr defTabSz="685800"/>
              <a:t>‹#›</a:t>
            </a:fld>
            <a:endParaRPr lang="zh-CN" altLang="en-US">
              <a:solidFill>
                <a:prstClr val="black">
                  <a:tint val="75000"/>
                </a:prstClr>
              </a:solidFill>
            </a:endParaRPr>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458757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pPr defTabSz="685800"/>
            <a:fld id="{ACA37975-6AF7-4301-9DC5-87C074AA59D1}" type="datetimeFigureOut">
              <a:rPr lang="zh-CN" altLang="en-US" smtClean="0">
                <a:solidFill>
                  <a:prstClr val="black">
                    <a:tint val="75000"/>
                  </a:prstClr>
                </a:solidFill>
              </a:rPr>
              <a:pPr defTabSz="685800"/>
              <a:t>2024/4/12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defTabSz="685800"/>
            <a:fld id="{D27987A4-0198-42B4-AAAE-EDBADA4485AB}"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31330956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pPr defTabSz="685800"/>
            <a:fld id="{ACA37975-6AF7-4301-9DC5-87C074AA59D1}" type="datetimeFigureOut">
              <a:rPr lang="zh-CN" altLang="en-US" smtClean="0">
                <a:solidFill>
                  <a:prstClr val="black">
                    <a:tint val="75000"/>
                  </a:prstClr>
                </a:solidFill>
              </a:rPr>
              <a:pPr defTabSz="685800"/>
              <a:t>2024/4/12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defTabSz="685800"/>
            <a:fld id="{D27987A4-0198-42B4-AAAE-EDBADA4485AB}" type="slidenum">
              <a:rPr lang="zh-CN" altLang="en-US" smtClean="0">
                <a:solidFill>
                  <a:prstClr val="black">
                    <a:tint val="75000"/>
                  </a:prstClr>
                </a:solidFill>
              </a:rPr>
              <a:pPr defTabSz="685800"/>
              <a:t>‹#›</a:t>
            </a:fld>
            <a:endParaRPr lang="zh-CN" altLang="en-US">
              <a:solidFill>
                <a:prstClr val="black">
                  <a:tint val="75000"/>
                </a:prstClr>
              </a:solidFill>
            </a:endParaRPr>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5822205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pPr defTabSz="685800"/>
            <a:fld id="{ACA37975-6AF7-4301-9DC5-87C074AA59D1}" type="datetimeFigureOut">
              <a:rPr lang="zh-CN" altLang="en-US" smtClean="0">
                <a:solidFill>
                  <a:prstClr val="black">
                    <a:tint val="75000"/>
                  </a:prstClr>
                </a:solidFill>
              </a:rPr>
              <a:pPr defTabSz="685800"/>
              <a:t>2024/4/12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defTabSz="685800"/>
            <a:fld id="{D27987A4-0198-42B4-AAAE-EDBADA4485AB}"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40472728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844FE4-3F46-4364-83EA-B93ADA225CA4}"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4/12/2024</a:t>
            </a:fld>
            <a:endParaRPr kumimoji="0" lang="en-US"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6C432-BB00-4AFC-A78E-EA2254C0C1DA}"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664115615"/>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844FE4-3F46-4364-83EA-B93ADA225CA4}"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4/12/2024</a:t>
            </a:fld>
            <a:endParaRPr kumimoji="0" lang="en-US"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6C432-BB00-4AFC-A78E-EA2254C0C1DA}"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4106369731"/>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1491252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2973975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3E31E5-9C54-4096-9F33-FBA5205F8935}"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249159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pPr defTabSz="685800"/>
            <a:fld id="{ACA37975-6AF7-4301-9DC5-87C074AA59D1}" type="datetimeFigureOut">
              <a:rPr lang="zh-CN" altLang="en-US" smtClean="0">
                <a:solidFill>
                  <a:prstClr val="black">
                    <a:tint val="75000"/>
                  </a:prstClr>
                </a:solidFill>
              </a:rPr>
              <a:pPr defTabSz="685800"/>
              <a:t>2024/4/12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D27987A4-0198-42B4-AAAE-EDBADA4485AB}"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297491693"/>
      </p:ext>
    </p:extLst>
  </p:cSld>
  <p:clrMapOvr>
    <a:masterClrMapping/>
  </p:clrMapOvr>
  <p:transition spd="slow">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03E31E5-9C54-4096-9F33-FBA5205F8935}" type="datetimeFigureOut">
              <a:rPr lang="en-US" smtClean="0"/>
              <a:t>4/12/2024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6610372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03E31E5-9C54-4096-9F33-FBA5205F8935}" type="datetimeFigureOut">
              <a:rPr lang="en-US" smtClean="0"/>
              <a:t>4/12/2024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3169043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3E31E5-9C54-4096-9F33-FBA5205F8935}" type="datetimeFigureOut">
              <a:rPr lang="en-US" smtClean="0"/>
              <a:t>4/12/2024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9336853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3E31E5-9C54-4096-9F33-FBA5205F8935}" type="datetimeFigureOut">
              <a:rPr lang="en-US" smtClean="0"/>
              <a:t>4/12/2024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65035928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4/12/2024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2977415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4/12/2024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237741930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3904328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6435533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7"/>
            <a:ext cx="6858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defTabSz="685800"/>
            <a:fld id="{62E82ED4-375F-4F08-A54B-E5C986F28C77}" type="datetimeFigureOut">
              <a:rPr lang="zh-CN" altLang="en-US" smtClean="0">
                <a:solidFill>
                  <a:prstClr val="black">
                    <a:tint val="75000"/>
                  </a:prstClr>
                </a:solidFill>
              </a:rPr>
              <a:pPr defTabSz="685800"/>
              <a:t>2024/4/12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0BA53EF-2EDB-4BAB-8ED2-F5C230947283}"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96238960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685800"/>
            <a:fld id="{62E82ED4-375F-4F08-A54B-E5C986F28C77}" type="datetimeFigureOut">
              <a:rPr lang="zh-CN" altLang="en-US" smtClean="0">
                <a:solidFill>
                  <a:prstClr val="black">
                    <a:tint val="75000"/>
                  </a:prstClr>
                </a:solidFill>
              </a:rPr>
              <a:pPr defTabSz="685800"/>
              <a:t>2024/4/12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0BA53EF-2EDB-4BAB-8ED2-F5C230947283}"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62616432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theme" Target="../theme/theme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theme" Target="../theme/theme9.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ACA37975-6AF7-4301-9DC5-87C074AA59D1}" type="datetimeFigureOut">
              <a:rPr lang="zh-CN" altLang="en-US" smtClean="0">
                <a:solidFill>
                  <a:prstClr val="black">
                    <a:tint val="75000"/>
                  </a:prstClr>
                </a:solidFill>
              </a:rPr>
              <a:pPr defTabSz="685800"/>
              <a:t>2024/4/12</a:t>
            </a:fld>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D27987A4-0198-42B4-AAAE-EDBADA4485AB}"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495698870"/>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ransition spd="slow">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16A7250-23AA-4DA3-B158-94D83FCCD2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762BC58-338E-48C5-BC4B-0CEB919E72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12589513"/>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ransition spd="slow">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16A7250-23AA-4DA3-B158-94D83FCCD2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762BC58-338E-48C5-BC4B-0CEB919E72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77926738"/>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ransition spd="slow">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866" y="1150"/>
            <a:ext cx="9142269" cy="6855701"/>
          </a:xfrm>
          <a:prstGeom prst="rect">
            <a:avLst/>
          </a:prstGeom>
          <a:noFill/>
          <a:ln w="9525">
            <a:noFill/>
          </a:ln>
        </p:spPr>
      </p:pic>
    </p:spTree>
    <p:extLst>
      <p:ext uri="{BB962C8B-B14F-4D97-AF65-F5344CB8AC3E}">
        <p14:creationId xmlns:p14="http://schemas.microsoft.com/office/powerpoint/2010/main" val="1427710223"/>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Lst>
  <p:transition spd="slow">
    <p:fade/>
  </p:transition>
  <p:hf sldNum="0" hdr="0"/>
  <p:txStyles>
    <p:titleStyle>
      <a:lvl1pPr marL="0" lvl="0" indent="0" algn="ctr" defTabSz="817775" eaLnBrk="1" fontAlgn="base" latinLnBrk="0" hangingPunct="1">
        <a:lnSpc>
          <a:spcPct val="100000"/>
        </a:lnSpc>
        <a:spcBef>
          <a:spcPct val="0"/>
        </a:spcBef>
        <a:spcAft>
          <a:spcPct val="0"/>
        </a:spcAft>
        <a:buClr>
          <a:srgbClr val="000000"/>
        </a:buClr>
        <a:buNone/>
        <a:defRPr sz="3924" b="0" i="0" u="none" kern="1200" baseline="0">
          <a:solidFill>
            <a:schemeClr val="tx2"/>
          </a:solidFill>
          <a:latin typeface="+mj-lt"/>
          <a:ea typeface="+mj-ea"/>
          <a:cs typeface="+mj-cs"/>
        </a:defRPr>
      </a:lvl1pPr>
    </p:titleStyle>
    <p:bodyStyle>
      <a:lvl1pPr marL="306276" lvl="0" indent="-306276" algn="l" defTabSz="817775" eaLnBrk="1" fontAlgn="base" latinLnBrk="0" hangingPunct="1">
        <a:lnSpc>
          <a:spcPct val="100000"/>
        </a:lnSpc>
        <a:spcBef>
          <a:spcPct val="20000"/>
        </a:spcBef>
        <a:spcAft>
          <a:spcPct val="0"/>
        </a:spcAft>
        <a:buChar char="•"/>
        <a:defRPr sz="2834" b="0" i="0" u="none" kern="1200" baseline="0">
          <a:solidFill>
            <a:schemeClr val="tx1"/>
          </a:solidFill>
          <a:latin typeface="+mn-lt"/>
          <a:ea typeface="+mn-ea"/>
          <a:cs typeface="+mn-cs"/>
        </a:defRPr>
      </a:lvl1pPr>
      <a:lvl2pPr marL="664464" lvl="1" indent="-256096" algn="l" defTabSz="817775" eaLnBrk="1" fontAlgn="base" latinLnBrk="0" hangingPunct="1">
        <a:lnSpc>
          <a:spcPct val="100000"/>
        </a:lnSpc>
        <a:spcBef>
          <a:spcPct val="20000"/>
        </a:spcBef>
        <a:spcAft>
          <a:spcPct val="0"/>
        </a:spcAft>
        <a:buChar char="–"/>
        <a:defRPr sz="2507" b="0" i="0" u="none" kern="1200" baseline="0">
          <a:solidFill>
            <a:schemeClr val="tx1"/>
          </a:solidFill>
          <a:latin typeface="+mn-lt"/>
          <a:ea typeface="+mn-ea"/>
          <a:cs typeface="+mn-cs"/>
        </a:defRPr>
      </a:lvl2pPr>
      <a:lvl3pPr marL="1021959" lvl="2" indent="-204184" algn="l" defTabSz="817775" eaLnBrk="1" fontAlgn="base" latinLnBrk="0" hangingPunct="1">
        <a:lnSpc>
          <a:spcPct val="100000"/>
        </a:lnSpc>
        <a:spcBef>
          <a:spcPct val="20000"/>
        </a:spcBef>
        <a:spcAft>
          <a:spcPct val="0"/>
        </a:spcAft>
        <a:buChar char="•"/>
        <a:defRPr sz="2126" b="0" i="0" u="none" kern="1200" baseline="0">
          <a:solidFill>
            <a:schemeClr val="tx1"/>
          </a:solidFill>
          <a:latin typeface="+mn-lt"/>
          <a:ea typeface="+mn-ea"/>
          <a:cs typeface="+mn-cs"/>
        </a:defRPr>
      </a:lvl3pPr>
      <a:lvl4pPr marL="1431020" lvl="3" indent="-204876" algn="l" defTabSz="817775" eaLnBrk="1" fontAlgn="base" latinLnBrk="0" hangingPunct="1">
        <a:lnSpc>
          <a:spcPct val="100000"/>
        </a:lnSpc>
        <a:spcBef>
          <a:spcPct val="20000"/>
        </a:spcBef>
        <a:spcAft>
          <a:spcPct val="0"/>
        </a:spcAft>
        <a:buChar char="–"/>
        <a:defRPr sz="1799" b="0" i="0" u="none" kern="1200" baseline="0">
          <a:solidFill>
            <a:schemeClr val="tx1"/>
          </a:solidFill>
          <a:latin typeface="+mn-lt"/>
          <a:ea typeface="+mn-ea"/>
          <a:cs typeface="+mn-cs"/>
        </a:defRPr>
      </a:lvl4pPr>
      <a:lvl5pPr marL="1839389" lvl="4" indent="-204184" algn="l" defTabSz="817775" eaLnBrk="1" fontAlgn="base" latinLnBrk="0" hangingPunct="1">
        <a:lnSpc>
          <a:spcPct val="100000"/>
        </a:lnSpc>
        <a:spcBef>
          <a:spcPct val="20000"/>
        </a:spcBef>
        <a:spcAft>
          <a:spcPct val="0"/>
        </a:spcAft>
        <a:buChar char="»"/>
        <a:defRPr sz="1799" b="0" i="0" u="none" kern="1200" baseline="0">
          <a:solidFill>
            <a:schemeClr val="tx1"/>
          </a:solidFill>
          <a:latin typeface="+mn-lt"/>
          <a:ea typeface="+mn-ea"/>
          <a:cs typeface="+mn-cs"/>
        </a:defRPr>
      </a:lvl5pPr>
      <a:lvl6pPr marL="1370457" lvl="5" indent="-124587" algn="l" defTabSz="817775" eaLnBrk="1" fontAlgn="base" latinLnBrk="0" hangingPunct="1">
        <a:lnSpc>
          <a:spcPct val="100000"/>
        </a:lnSpc>
        <a:spcBef>
          <a:spcPct val="20000"/>
        </a:spcBef>
        <a:spcAft>
          <a:spcPct val="0"/>
        </a:spcAft>
        <a:buChar char="»"/>
        <a:defRPr sz="1799" b="0" i="0" u="none" kern="1200" baseline="0">
          <a:solidFill>
            <a:schemeClr val="tx1"/>
          </a:solidFill>
          <a:latin typeface="+mn-lt"/>
          <a:ea typeface="+mn-ea"/>
          <a:cs typeface="+mn-cs"/>
        </a:defRPr>
      </a:lvl6pPr>
      <a:lvl7pPr marL="1619631" lvl="6" indent="-124587" algn="l" defTabSz="817775" eaLnBrk="1" fontAlgn="base" latinLnBrk="0" hangingPunct="1">
        <a:lnSpc>
          <a:spcPct val="100000"/>
        </a:lnSpc>
        <a:spcBef>
          <a:spcPct val="20000"/>
        </a:spcBef>
        <a:spcAft>
          <a:spcPct val="0"/>
        </a:spcAft>
        <a:buChar char="»"/>
        <a:defRPr sz="1799" b="0" i="0" u="none" kern="1200" baseline="0">
          <a:solidFill>
            <a:schemeClr val="tx1"/>
          </a:solidFill>
          <a:latin typeface="+mn-lt"/>
          <a:ea typeface="+mn-ea"/>
          <a:cs typeface="+mn-cs"/>
        </a:defRPr>
      </a:lvl7pPr>
      <a:lvl8pPr marL="1868805" lvl="7" indent="-124587" algn="l" defTabSz="817775" eaLnBrk="1" fontAlgn="base" latinLnBrk="0" hangingPunct="1">
        <a:lnSpc>
          <a:spcPct val="100000"/>
        </a:lnSpc>
        <a:spcBef>
          <a:spcPct val="20000"/>
        </a:spcBef>
        <a:spcAft>
          <a:spcPct val="0"/>
        </a:spcAft>
        <a:buChar char="»"/>
        <a:defRPr sz="1799" b="0" i="0" u="none" kern="1200" baseline="0">
          <a:solidFill>
            <a:schemeClr val="tx1"/>
          </a:solidFill>
          <a:latin typeface="+mn-lt"/>
          <a:ea typeface="+mn-ea"/>
          <a:cs typeface="+mn-cs"/>
        </a:defRPr>
      </a:lvl8pPr>
      <a:lvl9pPr marL="2117979" lvl="8" indent="-124587" algn="l" defTabSz="817775" eaLnBrk="1" fontAlgn="base" latinLnBrk="0" hangingPunct="1">
        <a:lnSpc>
          <a:spcPct val="100000"/>
        </a:lnSpc>
        <a:spcBef>
          <a:spcPct val="20000"/>
        </a:spcBef>
        <a:spcAft>
          <a:spcPct val="0"/>
        </a:spcAft>
        <a:buChar char="»"/>
        <a:defRPr sz="1799" b="0" i="0" u="none" kern="1200" baseline="0">
          <a:solidFill>
            <a:schemeClr val="tx1"/>
          </a:solidFill>
          <a:latin typeface="+mn-lt"/>
          <a:ea typeface="+mn-ea"/>
          <a:cs typeface="+mn-cs"/>
        </a:defRPr>
      </a:lvl9pPr>
    </p:bodyStyle>
    <p:otherStyle>
      <a:lvl1pPr marL="0" lvl="0" indent="0" algn="l" defTabSz="498348" eaLnBrk="1" fontAlgn="base" latinLnBrk="0" hangingPunct="1">
        <a:lnSpc>
          <a:spcPct val="100000"/>
        </a:lnSpc>
        <a:spcBef>
          <a:spcPct val="0"/>
        </a:spcBef>
        <a:spcAft>
          <a:spcPct val="0"/>
        </a:spcAft>
        <a:buNone/>
        <a:defRPr sz="981" b="0" i="0" u="none" kern="1200" baseline="0">
          <a:solidFill>
            <a:schemeClr val="tx1"/>
          </a:solidFill>
          <a:latin typeface="+mn-lt"/>
          <a:ea typeface="+mn-ea"/>
          <a:cs typeface="+mn-cs"/>
        </a:defRPr>
      </a:lvl1pPr>
      <a:lvl2pPr marL="249174" lvl="1"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2pPr>
      <a:lvl3pPr marL="498348" lvl="2"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3pPr>
      <a:lvl4pPr marL="747522" lvl="3"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4pPr>
      <a:lvl5pPr marL="996696" lvl="4"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5pPr>
      <a:lvl6pPr marL="1245870" lvl="5"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6pPr>
      <a:lvl7pPr marL="1495044" lvl="6"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7pPr>
      <a:lvl8pPr marL="1744218" lvl="7"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8pPr>
      <a:lvl9pPr marL="1993392" lvl="8"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62E82ED4-375F-4F08-A54B-E5C986F28C77}" type="datetimeFigureOut">
              <a:rPr lang="zh-CN" altLang="en-US" smtClean="0">
                <a:solidFill>
                  <a:prstClr val="black">
                    <a:tint val="75000"/>
                  </a:prstClr>
                </a:solidFill>
              </a:rPr>
              <a:pPr defTabSz="685800"/>
              <a:t>2024/4/12</a:t>
            </a:fld>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60BA53EF-2EDB-4BAB-8ED2-F5C230947283}"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1372896065"/>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3998" r:id="rId12"/>
  </p:sldLayoutIdLst>
  <p:transition spd="slow">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62E82ED4-375F-4F08-A54B-E5C986F28C77}" type="datetimeFigureOut">
              <a:rPr lang="zh-CN" altLang="en-US" smtClean="0">
                <a:solidFill>
                  <a:prstClr val="black">
                    <a:tint val="75000"/>
                  </a:prstClr>
                </a:solidFill>
              </a:rPr>
              <a:pPr defTabSz="685800">
                <a:defRPr/>
              </a:pPr>
              <a:t>2024/4/12</a:t>
            </a:fld>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60BA53EF-2EDB-4BAB-8ED2-F5C230947283}"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745890045"/>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 id="2147484050" r:id="rId12"/>
  </p:sldLayoutIdLst>
  <p:transition spd="slow">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ACA37975-6AF7-4301-9DC5-87C074AA59D1}" type="datetimeFigureOut">
              <a:rPr lang="zh-CN" altLang="en-US" smtClean="0">
                <a:solidFill>
                  <a:prstClr val="black">
                    <a:tint val="75000"/>
                  </a:prstClr>
                </a:solidFill>
              </a:rPr>
              <a:pPr defTabSz="685800"/>
              <a:t>2024/4/12</a:t>
            </a:fld>
            <a:endParaRPr lang="zh-CN" altLang="en-US">
              <a:solidFill>
                <a:prstClr val="black">
                  <a:tint val="75000"/>
                </a:prstClr>
              </a:solidFill>
            </a:endParaRPr>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pPr defTabSz="685800"/>
            <a:fld id="{D27987A4-0198-42B4-AAAE-EDBADA4485AB}"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635547220"/>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 id="2147484117" r:id="rId12"/>
    <p:sldLayoutId id="2147484118" r:id="rId13"/>
    <p:sldLayoutId id="2147484119" r:id="rId14"/>
    <p:sldLayoutId id="2147484120" r:id="rId15"/>
    <p:sldLayoutId id="2147484121" r:id="rId16"/>
  </p:sldLayoutIdLst>
  <p:transition spd="slow">
    <p:fade/>
  </p:transition>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3E31E5-9C54-4096-9F33-FBA5205F8935}" type="datetimeFigureOut">
              <a:rPr lang="en-US" smtClean="0"/>
              <a:t>4/12/2024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EDC161-EED1-442C-B07B-C55D4BD97D07}" type="slidenum">
              <a:rPr lang="en-US" smtClean="0"/>
              <a:t>‹#›</a:t>
            </a:fld>
            <a:endParaRPr lang="en-US"/>
          </a:p>
        </p:txBody>
      </p:sp>
    </p:spTree>
    <p:extLst>
      <p:ext uri="{BB962C8B-B14F-4D97-AF65-F5344CB8AC3E}">
        <p14:creationId xmlns:p14="http://schemas.microsoft.com/office/powerpoint/2010/main" val="1353714437"/>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62E82ED4-375F-4F08-A54B-E5C986F28C77}" type="datetimeFigureOut">
              <a:rPr lang="zh-CN" altLang="en-US" smtClean="0">
                <a:solidFill>
                  <a:prstClr val="black">
                    <a:tint val="75000"/>
                  </a:prstClr>
                </a:solidFill>
              </a:rPr>
              <a:pPr defTabSz="685800"/>
              <a:t>2024/4/12</a:t>
            </a:fld>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60BA53EF-2EDB-4BAB-8ED2-F5C230947283}"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847192054"/>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04.xml"/><Relationship Id="rId1" Type="http://schemas.openxmlformats.org/officeDocument/2006/relationships/vmlDrawing" Target="../drawings/vmlDrawing1.vml"/><Relationship Id="rId4" Type="http://schemas.openxmlformats.org/officeDocument/2006/relationships/image" Target="../media/image11.emf"/></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1.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53.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7.xml"/><Relationship Id="rId5" Type="http://schemas.openxmlformats.org/officeDocument/2006/relationships/image" Target="../media/image14.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5.xml"/><Relationship Id="rId1" Type="http://schemas.openxmlformats.org/officeDocument/2006/relationships/slideLayout" Target="../slideLayouts/slideLayout72.xml"/><Relationship Id="rId6" Type="http://schemas.openxmlformats.org/officeDocument/2006/relationships/audio" Target="../media/audio4.wav"/><Relationship Id="rId11" Type="http://schemas.openxmlformats.org/officeDocument/2006/relationships/image" Target="../media/image46.png"/><Relationship Id="rId5" Type="http://schemas.openxmlformats.org/officeDocument/2006/relationships/audio" Target="../media/audio3.wav"/><Relationship Id="rId10" Type="http://schemas.openxmlformats.org/officeDocument/2006/relationships/image" Target="../media/image45.gif"/><Relationship Id="rId4" Type="http://schemas.openxmlformats.org/officeDocument/2006/relationships/audio" Target="../media/audio2.wav"/><Relationship Id="rId9" Type="http://schemas.openxmlformats.org/officeDocument/2006/relationships/image" Target="../media/image44.png"/></Relationships>
</file>

<file path=ppt/slides/_rels/slide24.xml.rels><?xml version="1.0" encoding="UTF-8" standalone="yes"?>
<Relationships xmlns="http://schemas.openxmlformats.org/package/2006/relationships"><Relationship Id="rId8" Type="http://schemas.openxmlformats.org/officeDocument/2006/relationships/image" Target="../media/image45.gif"/><Relationship Id="rId3" Type="http://schemas.openxmlformats.org/officeDocument/2006/relationships/audio" Target="../media/audio3.wav"/><Relationship Id="rId7" Type="http://schemas.openxmlformats.org/officeDocument/2006/relationships/image" Target="../media/image44.png"/><Relationship Id="rId2" Type="http://schemas.openxmlformats.org/officeDocument/2006/relationships/audio" Target="../media/audio2.wav"/><Relationship Id="rId1" Type="http://schemas.openxmlformats.org/officeDocument/2006/relationships/slideLayout" Target="../slideLayouts/slideLayout72.xml"/><Relationship Id="rId6" Type="http://schemas.openxmlformats.org/officeDocument/2006/relationships/image" Target="../media/image12.png"/><Relationship Id="rId5" Type="http://schemas.openxmlformats.org/officeDocument/2006/relationships/audio" Target="../media/audio5.wav"/><Relationship Id="rId4" Type="http://schemas.openxmlformats.org/officeDocument/2006/relationships/audio" Target="../media/audio4.wav"/><Relationship Id="rId9" Type="http://schemas.openxmlformats.org/officeDocument/2006/relationships/image" Target="../media/image46.png"/></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3.wav"/><Relationship Id="rId7" Type="http://schemas.openxmlformats.org/officeDocument/2006/relationships/image" Target="../media/image45.gif"/><Relationship Id="rId2" Type="http://schemas.openxmlformats.org/officeDocument/2006/relationships/audio" Target="../media/audio2.wav"/><Relationship Id="rId1" Type="http://schemas.openxmlformats.org/officeDocument/2006/relationships/slideLayout" Target="../slideLayouts/slideLayout72.xml"/><Relationship Id="rId6" Type="http://schemas.openxmlformats.org/officeDocument/2006/relationships/image" Target="../media/image12.png"/><Relationship Id="rId5" Type="http://schemas.openxmlformats.org/officeDocument/2006/relationships/audio" Target="../media/audio5.wav"/><Relationship Id="rId4" Type="http://schemas.openxmlformats.org/officeDocument/2006/relationships/audio" Target="../media/audio4.wav"/><Relationship Id="rId9"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2.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notesSlide" Target="../notesSlides/notesSlide6.xml"/><Relationship Id="rId1" Type="http://schemas.openxmlformats.org/officeDocument/2006/relationships/slideLayout" Target="../slideLayouts/slideLayout66.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microsoft.com/office/2007/relationships/hdphoto" Target="../media/hdphoto6.wdp"/><Relationship Id="rId18" Type="http://schemas.openxmlformats.org/officeDocument/2006/relationships/image" Target="../media/image23.png"/><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20.png"/><Relationship Id="rId17" Type="http://schemas.openxmlformats.org/officeDocument/2006/relationships/slide" Target="slide4.xml"/><Relationship Id="rId2" Type="http://schemas.openxmlformats.org/officeDocument/2006/relationships/image" Target="../media/image15.png"/><Relationship Id="rId16" Type="http://schemas.microsoft.com/office/2007/relationships/hdphoto" Target="../media/hdphoto7.wdp"/><Relationship Id="rId20" Type="http://schemas.openxmlformats.org/officeDocument/2006/relationships/image" Target="../media/image25.png"/><Relationship Id="rId1" Type="http://schemas.openxmlformats.org/officeDocument/2006/relationships/slideLayout" Target="../slideLayouts/slideLayout87.xml"/><Relationship Id="rId6" Type="http://schemas.openxmlformats.org/officeDocument/2006/relationships/image" Target="../media/image17.png"/><Relationship Id="rId11" Type="http://schemas.microsoft.com/office/2007/relationships/hdphoto" Target="../media/hdphoto5.wdp"/><Relationship Id="rId5" Type="http://schemas.microsoft.com/office/2007/relationships/hdphoto" Target="../media/hdphoto2.wdp"/><Relationship Id="rId15" Type="http://schemas.openxmlformats.org/officeDocument/2006/relationships/image" Target="../media/image22.png"/><Relationship Id="rId10" Type="http://schemas.openxmlformats.org/officeDocument/2006/relationships/image" Target="../media/image19.png"/><Relationship Id="rId19" Type="http://schemas.openxmlformats.org/officeDocument/2006/relationships/image" Target="../media/image24.png"/><Relationship Id="rId4" Type="http://schemas.openxmlformats.org/officeDocument/2006/relationships/image" Target="../media/image16.png"/><Relationship Id="rId9" Type="http://schemas.microsoft.com/office/2007/relationships/hdphoto" Target="../media/hdphoto4.wdp"/><Relationship Id="rId14" Type="http://schemas.openxmlformats.org/officeDocument/2006/relationships/image" Target="../media/image2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7.xml"/><Relationship Id="rId5" Type="http://schemas.openxmlformats.org/officeDocument/2006/relationships/image" Target="../media/image28.png"/><Relationship Id="rId4" Type="http://schemas.microsoft.com/office/2007/relationships/hdphoto" Target="../media/hdphoto8.wdp"/></Relationships>
</file>

<file path=ppt/slides/_rels/slide5.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31.png"/><Relationship Id="rId18" Type="http://schemas.openxmlformats.org/officeDocument/2006/relationships/image" Target="../media/image34.png"/><Relationship Id="rId3" Type="http://schemas.microsoft.com/office/2007/relationships/hdphoto" Target="../media/hdphoto1.wdp"/><Relationship Id="rId7" Type="http://schemas.openxmlformats.org/officeDocument/2006/relationships/image" Target="../media/image29.png"/><Relationship Id="rId12" Type="http://schemas.openxmlformats.org/officeDocument/2006/relationships/slide" Target="slide8.xml"/><Relationship Id="rId17" Type="http://schemas.openxmlformats.org/officeDocument/2006/relationships/image" Target="../media/image24.png"/><Relationship Id="rId2" Type="http://schemas.openxmlformats.org/officeDocument/2006/relationships/image" Target="../media/image15.png"/><Relationship Id="rId16" Type="http://schemas.openxmlformats.org/officeDocument/2006/relationships/image" Target="../media/image33.png"/><Relationship Id="rId1" Type="http://schemas.openxmlformats.org/officeDocument/2006/relationships/slideLayout" Target="../slideLayouts/slideLayout87.xml"/><Relationship Id="rId6" Type="http://schemas.openxmlformats.org/officeDocument/2006/relationships/slide" Target="slide6.xml"/><Relationship Id="rId11" Type="http://schemas.microsoft.com/office/2007/relationships/hdphoto" Target="../media/hdphoto10.wdp"/><Relationship Id="rId5" Type="http://schemas.microsoft.com/office/2007/relationships/hdphoto" Target="../media/hdphoto2.wdp"/><Relationship Id="rId15" Type="http://schemas.openxmlformats.org/officeDocument/2006/relationships/image" Target="../media/image32.gif"/><Relationship Id="rId10" Type="http://schemas.openxmlformats.org/officeDocument/2006/relationships/image" Target="../media/image30.png"/><Relationship Id="rId4" Type="http://schemas.openxmlformats.org/officeDocument/2006/relationships/image" Target="../media/image16.png"/><Relationship Id="rId9" Type="http://schemas.openxmlformats.org/officeDocument/2006/relationships/slide" Target="slide7.xml"/><Relationship Id="rId14" Type="http://schemas.microsoft.com/office/2007/relationships/hdphoto" Target="../media/hdphoto11.wdp"/></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7.xml"/><Relationship Id="rId6" Type="http://schemas.openxmlformats.org/officeDocument/2006/relationships/image" Target="../media/image28.png"/><Relationship Id="rId5" Type="http://schemas.openxmlformats.org/officeDocument/2006/relationships/slide" Target="slide9.xml"/><Relationship Id="rId4" Type="http://schemas.microsoft.com/office/2007/relationships/hdphoto" Target="../media/hdphoto8.wdp"/></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7.xml"/><Relationship Id="rId6" Type="http://schemas.openxmlformats.org/officeDocument/2006/relationships/image" Target="../media/image28.png"/><Relationship Id="rId5" Type="http://schemas.openxmlformats.org/officeDocument/2006/relationships/slide" Target="slide9.xml"/><Relationship Id="rId4" Type="http://schemas.microsoft.com/office/2007/relationships/hdphoto" Target="../media/hdphoto8.wdp"/></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7.xml"/><Relationship Id="rId6" Type="http://schemas.openxmlformats.org/officeDocument/2006/relationships/image" Target="../media/image28.png"/><Relationship Id="rId5" Type="http://schemas.openxmlformats.org/officeDocument/2006/relationships/slide" Target="slide9.xml"/><Relationship Id="rId4" Type="http://schemas.microsoft.com/office/2007/relationships/hdphoto" Target="../media/hdphoto8.wdp"/></Relationships>
</file>

<file path=ppt/slides/_rels/slide9.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31.png"/><Relationship Id="rId18" Type="http://schemas.openxmlformats.org/officeDocument/2006/relationships/image" Target="../media/image36.png"/><Relationship Id="rId3" Type="http://schemas.microsoft.com/office/2007/relationships/hdphoto" Target="../media/hdphoto1.wdp"/><Relationship Id="rId21" Type="http://schemas.openxmlformats.org/officeDocument/2006/relationships/image" Target="../media/image34.png"/><Relationship Id="rId7" Type="http://schemas.openxmlformats.org/officeDocument/2006/relationships/image" Target="../media/image29.png"/><Relationship Id="rId12" Type="http://schemas.openxmlformats.org/officeDocument/2006/relationships/slide" Target="slide8.xml"/><Relationship Id="rId17" Type="http://schemas.microsoft.com/office/2007/relationships/hdphoto" Target="../media/hdphoto12.wdp"/><Relationship Id="rId2" Type="http://schemas.openxmlformats.org/officeDocument/2006/relationships/image" Target="../media/image15.png"/><Relationship Id="rId16" Type="http://schemas.openxmlformats.org/officeDocument/2006/relationships/image" Target="../media/image35.png"/><Relationship Id="rId20" Type="http://schemas.openxmlformats.org/officeDocument/2006/relationships/image" Target="../media/image24.png"/><Relationship Id="rId1" Type="http://schemas.openxmlformats.org/officeDocument/2006/relationships/slideLayout" Target="../slideLayouts/slideLayout87.xml"/><Relationship Id="rId6" Type="http://schemas.openxmlformats.org/officeDocument/2006/relationships/slide" Target="slide6.xml"/><Relationship Id="rId11" Type="http://schemas.microsoft.com/office/2007/relationships/hdphoto" Target="../media/hdphoto10.wdp"/><Relationship Id="rId5" Type="http://schemas.microsoft.com/office/2007/relationships/hdphoto" Target="../media/hdphoto2.wdp"/><Relationship Id="rId15" Type="http://schemas.openxmlformats.org/officeDocument/2006/relationships/image" Target="../media/image32.gif"/><Relationship Id="rId10" Type="http://schemas.openxmlformats.org/officeDocument/2006/relationships/image" Target="../media/image30.png"/><Relationship Id="rId19" Type="http://schemas.openxmlformats.org/officeDocument/2006/relationships/image" Target="../media/image33.png"/><Relationship Id="rId4" Type="http://schemas.openxmlformats.org/officeDocument/2006/relationships/image" Target="../media/image16.png"/><Relationship Id="rId9" Type="http://schemas.openxmlformats.org/officeDocument/2006/relationships/slide" Target="slide7.xml"/><Relationship Id="rId14" Type="http://schemas.microsoft.com/office/2007/relationships/hdphoto" Target="../media/hdphoto1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477138628"/>
              </p:ext>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031" name="Slide" r:id="rId3" imgW="3493057" imgH="2619796" progId="PowerPoint.Slide.8">
                  <p:embed/>
                </p:oleObj>
              </mc:Choice>
              <mc:Fallback>
                <p:oleObj name="Slide" r:id="rId3" imgW="3493057" imgH="2619796" progId="PowerPoint.Slide.8">
                  <p:embed/>
                  <p:pic>
                    <p:nvPicPr>
                      <p:cNvPr id="0" name=""/>
                      <p:cNvPicPr/>
                      <p:nvPr/>
                    </p:nvPicPr>
                    <p:blipFill>
                      <a:blip r:embed="rId4"/>
                      <a:stretch>
                        <a:fillRect/>
                      </a:stretch>
                    </p:blipFill>
                    <p:spPr>
                      <a:xfrm>
                        <a:off x="0" y="0"/>
                        <a:ext cx="9144000" cy="6858000"/>
                      </a:xfrm>
                      <a:prstGeom prst="rect">
                        <a:avLst/>
                      </a:prstGeom>
                    </p:spPr>
                  </p:pic>
                </p:oleObj>
              </mc:Fallback>
            </mc:AlternateContent>
          </a:graphicData>
        </a:graphic>
      </p:graphicFrame>
    </p:spTree>
    <p:extLst>
      <p:ext uri="{BB962C8B-B14F-4D97-AF65-F5344CB8AC3E}">
        <p14:creationId xmlns:p14="http://schemas.microsoft.com/office/powerpoint/2010/main" val="3499884827"/>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8090" y="3875212"/>
            <a:ext cx="1737410" cy="1973139"/>
          </a:xfrm>
          <a:prstGeom prst="rect">
            <a:avLst/>
          </a:prstGeom>
        </p:spPr>
      </p:pic>
      <p:grpSp>
        <p:nvGrpSpPr>
          <p:cNvPr id="8" name="组合 7"/>
          <p:cNvGrpSpPr/>
          <p:nvPr/>
        </p:nvGrpSpPr>
        <p:grpSpPr>
          <a:xfrm>
            <a:off x="271317" y="14082"/>
            <a:ext cx="9144000" cy="3248580"/>
            <a:chOff x="1821600" y="726520"/>
            <a:chExt cx="5874600" cy="2903060"/>
          </a:xfrm>
        </p:grpSpPr>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1600" y="726520"/>
              <a:ext cx="5874600" cy="2903060"/>
            </a:xfrm>
            <a:prstGeom prst="rect">
              <a:avLst/>
            </a:prstGeom>
          </p:spPr>
        </p:pic>
        <p:sp>
          <p:nvSpPr>
            <p:cNvPr id="7" name="椭圆 6"/>
            <p:cNvSpPr/>
            <p:nvPr/>
          </p:nvSpPr>
          <p:spPr>
            <a:xfrm>
              <a:off x="3396633" y="1409700"/>
              <a:ext cx="1915744" cy="11558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Calibri" panose="020F0502020204030204"/>
              </a:endParaRPr>
            </a:p>
          </p:txBody>
        </p:sp>
      </p:grpSp>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9253" y="4360621"/>
            <a:ext cx="1016529" cy="1435100"/>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09879" y="0"/>
            <a:ext cx="1134121" cy="1383395"/>
          </a:xfrm>
          <a:prstGeom prst="rect">
            <a:avLst/>
          </a:prstGeom>
        </p:spPr>
      </p:pic>
      <p:sp>
        <p:nvSpPr>
          <p:cNvPr id="11" name="Text Box 8"/>
          <p:cNvSpPr txBox="1">
            <a:spLocks noChangeArrowheads="1"/>
          </p:cNvSpPr>
          <p:nvPr/>
        </p:nvSpPr>
        <p:spPr bwMode="auto">
          <a:xfrm>
            <a:off x="765276" y="605829"/>
            <a:ext cx="6897173"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50000"/>
              </a:spcBef>
              <a:spcAft>
                <a:spcPct val="0"/>
              </a:spcAft>
              <a:buFont typeface="Arial" panose="020B0604020202020204" pitchFamily="34" charset="0"/>
              <a:buNone/>
            </a:pPr>
            <a:r>
              <a:rPr lang="en-US" altLang="en-US" b="1" dirty="0" err="1" smtClean="0">
                <a:solidFill>
                  <a:srgbClr val="C00000"/>
                </a:solidFill>
                <a:latin typeface="Times New Roman" panose="02020603050405020304" pitchFamily="18" charset="0"/>
                <a:cs typeface="Times New Roman" panose="02020603050405020304" pitchFamily="18" charset="0"/>
              </a:rPr>
              <a:t>Thứ</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smtClean="0">
                <a:solidFill>
                  <a:srgbClr val="C00000"/>
                </a:solidFill>
                <a:latin typeface="Times New Roman" panose="02020603050405020304" pitchFamily="18" charset="0"/>
                <a:cs typeface="Times New Roman" panose="02020603050405020304" pitchFamily="18" charset="0"/>
              </a:rPr>
              <a:t>sáu</a:t>
            </a:r>
            <a:r>
              <a:rPr lang="en-US" altLang="en-US" b="1" dirty="0" smtClean="0">
                <a:solidFill>
                  <a:srgbClr val="C00000"/>
                </a:solidFill>
                <a:latin typeface="Times New Roman" panose="02020603050405020304" pitchFamily="18" charset="0"/>
                <a:cs typeface="Times New Roman" panose="02020603050405020304" pitchFamily="18" charset="0"/>
              </a:rPr>
              <a:t> </a:t>
            </a:r>
            <a:r>
              <a:rPr lang="en-US" altLang="en-US" b="1" dirty="0" err="1" smtClean="0">
                <a:solidFill>
                  <a:srgbClr val="C00000"/>
                </a:solidFill>
                <a:latin typeface="Times New Roman" panose="02020603050405020304" pitchFamily="18" charset="0"/>
                <a:cs typeface="Times New Roman" panose="02020603050405020304" pitchFamily="18" charset="0"/>
              </a:rPr>
              <a:t>ngày</a:t>
            </a:r>
            <a:r>
              <a:rPr lang="en-US" altLang="en-US" b="1" dirty="0" smtClean="0">
                <a:solidFill>
                  <a:srgbClr val="C00000"/>
                </a:solidFill>
                <a:latin typeface="Times New Roman" panose="02020603050405020304" pitchFamily="18" charset="0"/>
                <a:cs typeface="Times New Roman" panose="02020603050405020304" pitchFamily="18" charset="0"/>
              </a:rPr>
              <a:t> 11 </a:t>
            </a:r>
            <a:r>
              <a:rPr lang="en-US" altLang="en-US" b="1" dirty="0" err="1" smtClean="0">
                <a:solidFill>
                  <a:srgbClr val="C00000"/>
                </a:solidFill>
                <a:latin typeface="Times New Roman" panose="02020603050405020304" pitchFamily="18" charset="0"/>
                <a:cs typeface="Times New Roman" panose="02020603050405020304" pitchFamily="18" charset="0"/>
              </a:rPr>
              <a:t>tháng</a:t>
            </a:r>
            <a:r>
              <a:rPr lang="en-US" altLang="en-US" b="1" dirty="0" smtClean="0">
                <a:solidFill>
                  <a:srgbClr val="C00000"/>
                </a:solidFill>
                <a:latin typeface="Times New Roman" panose="02020603050405020304" pitchFamily="18" charset="0"/>
                <a:cs typeface="Times New Roman" panose="02020603050405020304" pitchFamily="18" charset="0"/>
              </a:rPr>
              <a:t> 4 </a:t>
            </a:r>
            <a:r>
              <a:rPr lang="en-US" altLang="en-US" b="1" dirty="0" err="1" smtClean="0">
                <a:solidFill>
                  <a:srgbClr val="C00000"/>
                </a:solidFill>
                <a:latin typeface="Times New Roman" panose="02020603050405020304" pitchFamily="18" charset="0"/>
                <a:cs typeface="Times New Roman" panose="02020603050405020304" pitchFamily="18" charset="0"/>
              </a:rPr>
              <a:t>năm</a:t>
            </a:r>
            <a:r>
              <a:rPr lang="en-US" altLang="en-US" b="1" dirty="0" smtClean="0">
                <a:solidFill>
                  <a:srgbClr val="C00000"/>
                </a:solidFill>
                <a:latin typeface="Times New Roman" panose="02020603050405020304" pitchFamily="18" charset="0"/>
                <a:cs typeface="Times New Roman" panose="02020603050405020304" pitchFamily="18" charset="0"/>
              </a:rPr>
              <a:t> 2024</a:t>
            </a:r>
          </a:p>
          <a:p>
            <a:pPr algn="ctr" defTabSz="685800" fontAlgn="base">
              <a:lnSpc>
                <a:spcPct val="100000"/>
              </a:lnSpc>
              <a:spcBef>
                <a:spcPct val="50000"/>
              </a:spcBef>
              <a:spcAft>
                <a:spcPct val="0"/>
              </a:spcAft>
              <a:buFont typeface="Arial" panose="020B0604020202020204" pitchFamily="34" charset="0"/>
              <a:buNone/>
            </a:pPr>
            <a:r>
              <a:rPr lang="en-US" altLang="en-US" b="1" u="sng" dirty="0" err="1" smtClean="0">
                <a:solidFill>
                  <a:srgbClr val="C00000"/>
                </a:solidFill>
                <a:latin typeface="Times New Roman" panose="02020603050405020304" pitchFamily="18" charset="0"/>
                <a:cs typeface="Times New Roman" panose="02020603050405020304" pitchFamily="18" charset="0"/>
              </a:rPr>
              <a:t>Luyện</a:t>
            </a:r>
            <a:r>
              <a:rPr lang="en-US" altLang="en-US" b="1" u="sng" dirty="0" smtClean="0">
                <a:solidFill>
                  <a:srgbClr val="C00000"/>
                </a:solidFill>
                <a:latin typeface="Times New Roman" panose="02020603050405020304" pitchFamily="18" charset="0"/>
                <a:cs typeface="Times New Roman" panose="02020603050405020304" pitchFamily="18" charset="0"/>
              </a:rPr>
              <a:t> </a:t>
            </a:r>
            <a:r>
              <a:rPr lang="en-US" altLang="en-US" b="1" u="sng" dirty="0" err="1" smtClean="0">
                <a:solidFill>
                  <a:srgbClr val="C00000"/>
                </a:solidFill>
                <a:latin typeface="Times New Roman" panose="02020603050405020304" pitchFamily="18" charset="0"/>
                <a:cs typeface="Times New Roman" panose="02020603050405020304" pitchFamily="18" charset="0"/>
              </a:rPr>
              <a:t>từ</a:t>
            </a:r>
            <a:r>
              <a:rPr lang="en-US" altLang="en-US" b="1" u="sng" dirty="0" smtClean="0">
                <a:solidFill>
                  <a:srgbClr val="C00000"/>
                </a:solidFill>
                <a:latin typeface="Times New Roman" panose="02020603050405020304" pitchFamily="18" charset="0"/>
                <a:cs typeface="Times New Roman" panose="02020603050405020304" pitchFamily="18" charset="0"/>
              </a:rPr>
              <a:t> </a:t>
            </a:r>
            <a:r>
              <a:rPr lang="en-US" altLang="en-US" b="1" u="sng" dirty="0" err="1" smtClean="0">
                <a:solidFill>
                  <a:srgbClr val="C00000"/>
                </a:solidFill>
                <a:latin typeface="Times New Roman" panose="02020603050405020304" pitchFamily="18" charset="0"/>
                <a:cs typeface="Times New Roman" panose="02020603050405020304" pitchFamily="18" charset="0"/>
              </a:rPr>
              <a:t>và</a:t>
            </a:r>
            <a:r>
              <a:rPr lang="en-US" altLang="en-US" b="1" u="sng" dirty="0" smtClean="0">
                <a:solidFill>
                  <a:srgbClr val="C00000"/>
                </a:solidFill>
                <a:latin typeface="Times New Roman" panose="02020603050405020304" pitchFamily="18" charset="0"/>
                <a:cs typeface="Times New Roman" panose="02020603050405020304" pitchFamily="18" charset="0"/>
              </a:rPr>
              <a:t> </a:t>
            </a:r>
            <a:r>
              <a:rPr lang="en-US" altLang="en-US" b="1" u="sng" dirty="0" err="1" smtClean="0">
                <a:solidFill>
                  <a:srgbClr val="C00000"/>
                </a:solidFill>
                <a:latin typeface="Times New Roman" panose="02020603050405020304" pitchFamily="18" charset="0"/>
                <a:cs typeface="Times New Roman" panose="02020603050405020304" pitchFamily="18" charset="0"/>
              </a:rPr>
              <a:t>câu</a:t>
            </a:r>
            <a:endParaRPr lang="en-US" altLang="en-US" b="1" u="sng" dirty="0">
              <a:solidFill>
                <a:srgbClr val="C00000"/>
              </a:solidFill>
              <a:latin typeface="Times New Roman" panose="02020603050405020304" pitchFamily="18" charset="0"/>
              <a:cs typeface="Times New Roman" panose="02020603050405020304" pitchFamily="18" charset="0"/>
            </a:endParaRPr>
          </a:p>
        </p:txBody>
      </p:sp>
      <p:sp>
        <p:nvSpPr>
          <p:cNvPr id="12" name="Text Box 8"/>
          <p:cNvSpPr txBox="1">
            <a:spLocks noChangeArrowheads="1"/>
          </p:cNvSpPr>
          <p:nvPr/>
        </p:nvSpPr>
        <p:spPr bwMode="auto">
          <a:xfrm>
            <a:off x="1536743" y="1775380"/>
            <a:ext cx="535424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50000"/>
              </a:spcBef>
              <a:spcAft>
                <a:spcPct val="0"/>
              </a:spcAft>
              <a:buFont typeface="Arial" panose="020B0604020202020204" pitchFamily="34" charset="0"/>
              <a:buNone/>
            </a:pPr>
            <a:r>
              <a:rPr lang="en-US" altLang="en-US" b="1" u="sng" dirty="0" err="1" smtClean="0">
                <a:solidFill>
                  <a:srgbClr val="0000CC"/>
                </a:solidFill>
                <a:latin typeface="Times New Roman" panose="02020603050405020304" pitchFamily="18" charset="0"/>
                <a:cs typeface="Times New Roman" panose="02020603050405020304" pitchFamily="18" charset="0"/>
              </a:rPr>
              <a:t>Tiết</a:t>
            </a:r>
            <a:r>
              <a:rPr lang="en-US" altLang="en-US" b="1" u="sng" dirty="0" smtClean="0">
                <a:solidFill>
                  <a:srgbClr val="0000CC"/>
                </a:solidFill>
                <a:latin typeface="Times New Roman" panose="02020603050405020304" pitchFamily="18" charset="0"/>
                <a:cs typeface="Times New Roman" panose="02020603050405020304" pitchFamily="18" charset="0"/>
              </a:rPr>
              <a:t> 60</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Ôn</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tập</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về</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dấu</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câu</a:t>
            </a:r>
            <a:r>
              <a:rPr lang="en-US" altLang="en-US" b="1" dirty="0" smtClean="0">
                <a:solidFill>
                  <a:srgbClr val="0000CC"/>
                </a:solidFill>
                <a:latin typeface="Times New Roman" panose="02020603050405020304" pitchFamily="18" charset="0"/>
                <a:cs typeface="Times New Roman" panose="02020603050405020304" pitchFamily="18" charset="0"/>
              </a:rPr>
              <a:t> </a:t>
            </a:r>
          </a:p>
          <a:p>
            <a:pPr algn="ctr" defTabSz="685800" fontAlgn="base">
              <a:lnSpc>
                <a:spcPct val="100000"/>
              </a:lnSpc>
              <a:spcBef>
                <a:spcPct val="50000"/>
              </a:spcBef>
              <a:spcAft>
                <a:spcPct val="0"/>
              </a:spcAft>
              <a:buFont typeface="Arial" panose="020B0604020202020204" pitchFamily="34" charset="0"/>
              <a:buNone/>
            </a:pPr>
            <a:r>
              <a:rPr lang="en-US" altLang="en-US" b="1" dirty="0" smtClean="0">
                <a:solidFill>
                  <a:srgbClr val="0000CC"/>
                </a:solidFill>
                <a:latin typeface="Times New Roman" panose="02020603050405020304" pitchFamily="18" charset="0"/>
                <a:cs typeface="Times New Roman" panose="02020603050405020304" pitchFamily="18" charset="0"/>
              </a:rPr>
              <a:t>(</a:t>
            </a:r>
            <a:r>
              <a:rPr lang="en-US" altLang="en-US" b="1" dirty="0" err="1" smtClean="0">
                <a:solidFill>
                  <a:srgbClr val="0000CC"/>
                </a:solidFill>
                <a:latin typeface="Times New Roman" panose="02020603050405020304" pitchFamily="18" charset="0"/>
                <a:cs typeface="Times New Roman" panose="02020603050405020304" pitchFamily="18" charset="0"/>
              </a:rPr>
              <a:t>Dấu</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phẩy</a:t>
            </a:r>
            <a:r>
              <a:rPr lang="en-US" altLang="en-US" b="1" dirty="0" smtClean="0">
                <a:solidFill>
                  <a:srgbClr val="0000CC"/>
                </a:solidFill>
                <a:latin typeface="Times New Roman" panose="02020603050405020304" pitchFamily="18" charset="0"/>
                <a:cs typeface="Times New Roman" panose="02020603050405020304" pitchFamily="18" charset="0"/>
              </a:rPr>
              <a:t>)</a:t>
            </a:r>
            <a:endParaRPr lang="en-US" altLang="en-US"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4560466"/>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3"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857250"/>
            <a:ext cx="9143999"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图片 73732" descr="PPT素材-1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3998" cy="6125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图片 73734" descr="PPT素材-1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38888" y="3720704"/>
            <a:ext cx="2805113"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 Box 4"/>
          <p:cNvSpPr txBox="1">
            <a:spLocks noChangeArrowheads="1"/>
          </p:cNvSpPr>
          <p:nvPr/>
        </p:nvSpPr>
        <p:spPr bwMode="auto">
          <a:xfrm>
            <a:off x="2373221" y="2402857"/>
            <a:ext cx="4953000" cy="1323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spAutoFit/>
          </a:bodyPr>
          <a:lstStyle>
            <a:lvl1pPr defTabSz="1219200">
              <a:defRPr>
                <a:solidFill>
                  <a:schemeClr val="tx1"/>
                </a:solidFill>
                <a:latin typeface="Arial" pitchFamily="34" charset="0"/>
                <a:ea typeface="SimSun" pitchFamily="2" charset="-122"/>
              </a:defRPr>
            </a:lvl1pPr>
            <a:lvl2pPr marL="742950" indent="-285750" defTabSz="1219200">
              <a:defRPr>
                <a:solidFill>
                  <a:schemeClr val="tx1"/>
                </a:solidFill>
                <a:latin typeface="Arial" pitchFamily="34" charset="0"/>
                <a:ea typeface="SimSun" pitchFamily="2" charset="-122"/>
              </a:defRPr>
            </a:lvl2pPr>
            <a:lvl3pPr marL="1143000" indent="-228600" defTabSz="1219200">
              <a:defRPr>
                <a:solidFill>
                  <a:schemeClr val="tx1"/>
                </a:solidFill>
                <a:latin typeface="Arial" pitchFamily="34" charset="0"/>
                <a:ea typeface="SimSun" pitchFamily="2" charset="-122"/>
              </a:defRPr>
            </a:lvl3pPr>
            <a:lvl4pPr marL="1600200" indent="-228600" defTabSz="1219200">
              <a:defRPr>
                <a:solidFill>
                  <a:schemeClr val="tx1"/>
                </a:solidFill>
                <a:latin typeface="Arial" pitchFamily="34" charset="0"/>
                <a:ea typeface="SimSun" pitchFamily="2" charset="-122"/>
              </a:defRPr>
            </a:lvl4pPr>
            <a:lvl5pPr marL="2057400" indent="-228600" defTabSz="1219200">
              <a:defRPr>
                <a:solidFill>
                  <a:schemeClr val="tx1"/>
                </a:solidFill>
                <a:latin typeface="Arial" pitchFamily="34" charset="0"/>
                <a:ea typeface="SimSun" pitchFamily="2" charset="-122"/>
              </a:defRPr>
            </a:lvl5pPr>
            <a:lvl6pPr marL="2514600" indent="-228600" defTabSz="12192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defTabSz="12192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defTabSz="12192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defTabSz="1219200" eaLnBrk="0" fontAlgn="base" hangingPunct="0">
              <a:spcBef>
                <a:spcPct val="0"/>
              </a:spcBef>
              <a:spcAft>
                <a:spcPct val="0"/>
              </a:spcAft>
              <a:defRPr>
                <a:solidFill>
                  <a:schemeClr val="tx1"/>
                </a:solidFill>
                <a:latin typeface="Arial" pitchFamily="34" charset="0"/>
                <a:ea typeface="SimSun" pitchFamily="2" charset="-122"/>
              </a:defRPr>
            </a:lvl9pPr>
          </a:lstStyle>
          <a:p>
            <a:pPr algn="ctr" eaLnBrk="1" hangingPunct="1">
              <a:spcBef>
                <a:spcPct val="50000"/>
              </a:spcBef>
            </a:pPr>
            <a:r>
              <a:rPr lang="en-US" sz="8000" b="1" dirty="0" err="1" smtClean="0">
                <a:solidFill>
                  <a:srgbClr val="FF0000"/>
                </a:solidFill>
                <a:latin typeface="Times New Roman" panose="02020603050405020304" pitchFamily="18" charset="0"/>
                <a:cs typeface="Times New Roman" panose="02020603050405020304" pitchFamily="18" charset="0"/>
              </a:rPr>
              <a:t>Luyện</a:t>
            </a:r>
            <a:r>
              <a:rPr lang="en-US" sz="8000" b="1" dirty="0" smtClean="0">
                <a:solidFill>
                  <a:srgbClr val="FF0000"/>
                </a:solidFill>
                <a:latin typeface="Times New Roman" panose="02020603050405020304" pitchFamily="18" charset="0"/>
                <a:cs typeface="Times New Roman" panose="02020603050405020304" pitchFamily="18" charset="0"/>
              </a:rPr>
              <a:t> </a:t>
            </a:r>
            <a:r>
              <a:rPr lang="en-US" sz="8000" b="1" dirty="0" err="1" smtClean="0">
                <a:solidFill>
                  <a:srgbClr val="FF0000"/>
                </a:solidFill>
                <a:latin typeface="Times New Roman" panose="02020603050405020304" pitchFamily="18" charset="0"/>
                <a:cs typeface="Times New Roman" panose="02020603050405020304" pitchFamily="18" charset="0"/>
              </a:rPr>
              <a:t>tập</a:t>
            </a:r>
            <a:endParaRPr lang="en-US" sz="8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18999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4.44444E-6 0 L 4.44444E-6 -0.07222 " pathEditMode="relative" rAng="0" ptsTypes="AA">
                                      <p:cBhvr>
                                        <p:cTn id="6" dur="500" accel="50000" decel="50000" autoRev="1" fill="hold">
                                          <p:stCondLst>
                                            <p:cond delay="0"/>
                                          </p:stCondLst>
                                        </p:cTn>
                                        <p:tgtEl>
                                          <p:spTgt spid="4100"/>
                                        </p:tgtEl>
                                        <p:attrNameLst>
                                          <p:attrName>ppt_x</p:attrName>
                                          <p:attrName>ppt_y</p:attrName>
                                        </p:attrNameLst>
                                      </p:cBhvr>
                                      <p:rCtr x="0" y="-3611"/>
                                    </p:animMotion>
                                    <p:animRot by="1500000">
                                      <p:cBhvr>
                                        <p:cTn id="7" dur="250" fill="hold">
                                          <p:stCondLst>
                                            <p:cond delay="0"/>
                                          </p:stCondLst>
                                        </p:cTn>
                                        <p:tgtEl>
                                          <p:spTgt spid="4100"/>
                                        </p:tgtEl>
                                        <p:attrNameLst>
                                          <p:attrName>r</p:attrName>
                                        </p:attrNameLst>
                                      </p:cBhvr>
                                    </p:animRot>
                                    <p:animRot by="-1500000">
                                      <p:cBhvr>
                                        <p:cTn id="8" dur="250" fill="hold">
                                          <p:stCondLst>
                                            <p:cond delay="250"/>
                                          </p:stCondLst>
                                        </p:cTn>
                                        <p:tgtEl>
                                          <p:spTgt spid="4100"/>
                                        </p:tgtEl>
                                        <p:attrNameLst>
                                          <p:attrName>r</p:attrName>
                                        </p:attrNameLst>
                                      </p:cBhvr>
                                    </p:animRot>
                                    <p:animRot by="-1500000">
                                      <p:cBhvr>
                                        <p:cTn id="9" dur="250" fill="hold">
                                          <p:stCondLst>
                                            <p:cond delay="500"/>
                                          </p:stCondLst>
                                        </p:cTn>
                                        <p:tgtEl>
                                          <p:spTgt spid="4100"/>
                                        </p:tgtEl>
                                        <p:attrNameLst>
                                          <p:attrName>r</p:attrName>
                                        </p:attrNameLst>
                                      </p:cBhvr>
                                    </p:animRot>
                                    <p:animRot by="1500000">
                                      <p:cBhvr>
                                        <p:cTn id="10" dur="250" fill="hold">
                                          <p:stCondLst>
                                            <p:cond delay="750"/>
                                          </p:stCondLst>
                                        </p:cTn>
                                        <p:tgtEl>
                                          <p:spTgt spid="4100"/>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73733"/>
                                        </p:tgtEl>
                                        <p:attrNameLst>
                                          <p:attrName>style.visibility</p:attrName>
                                        </p:attrNameLst>
                                      </p:cBhvr>
                                      <p:to>
                                        <p:strVal val="visible"/>
                                      </p:to>
                                    </p:set>
                                    <p:anim calcmode="lin" valueType="num">
                                      <p:cBhvr>
                                        <p:cTn id="13" dur="500" fill="hold"/>
                                        <p:tgtEl>
                                          <p:spTgt spid="73733"/>
                                        </p:tgtEl>
                                        <p:attrNameLst>
                                          <p:attrName>ppt_w</p:attrName>
                                        </p:attrNameLst>
                                      </p:cBhvr>
                                      <p:tavLst>
                                        <p:tav tm="0">
                                          <p:val>
                                            <p:fltVal val="0"/>
                                          </p:val>
                                        </p:tav>
                                        <p:tav tm="100000">
                                          <p:val>
                                            <p:strVal val="#ppt_w"/>
                                          </p:val>
                                        </p:tav>
                                      </p:tavLst>
                                    </p:anim>
                                    <p:anim calcmode="lin" valueType="num">
                                      <p:cBhvr>
                                        <p:cTn id="14" dur="500" fill="hold"/>
                                        <p:tgtEl>
                                          <p:spTgt spid="73733"/>
                                        </p:tgtEl>
                                        <p:attrNameLst>
                                          <p:attrName>ppt_h</p:attrName>
                                        </p:attrNameLst>
                                      </p:cBhvr>
                                      <p:tavLst>
                                        <p:tav tm="0">
                                          <p:val>
                                            <p:fltVal val="0"/>
                                          </p:val>
                                        </p:tav>
                                        <p:tav tm="100000">
                                          <p:val>
                                            <p:strVal val="#ppt_h"/>
                                          </p:val>
                                        </p:tav>
                                      </p:tavLst>
                                    </p:anim>
                                    <p:animEffect transition="in" filter="fade">
                                      <p:cBhvr>
                                        <p:cTn id="15" dur="500"/>
                                        <p:tgtEl>
                                          <p:spTgt spid="73733"/>
                                        </p:tgtEl>
                                      </p:cBhvr>
                                    </p:animEffect>
                                  </p:childTnLst>
                                </p:cTn>
                              </p:par>
                              <p:par>
                                <p:cTn id="16" presetID="35" presetClass="entr" presetSubtype="0" fill="hold" nodeType="withEffect">
                                  <p:stCondLst>
                                    <p:cond delay="0"/>
                                  </p:stCondLst>
                                  <p:childTnLst>
                                    <p:set>
                                      <p:cBhvr>
                                        <p:cTn id="17" dur="1" fill="hold">
                                          <p:stCondLst>
                                            <p:cond delay="0"/>
                                          </p:stCondLst>
                                        </p:cTn>
                                        <p:tgtEl>
                                          <p:spTgt spid="73735"/>
                                        </p:tgtEl>
                                        <p:attrNameLst>
                                          <p:attrName>style.visibility</p:attrName>
                                        </p:attrNameLst>
                                      </p:cBhvr>
                                      <p:to>
                                        <p:strVal val="visible"/>
                                      </p:to>
                                    </p:set>
                                    <p:animEffect transition="in" filter="fade">
                                      <p:cBhvr>
                                        <p:cTn id="18" dur="2000"/>
                                        <p:tgtEl>
                                          <p:spTgt spid="73735"/>
                                        </p:tgtEl>
                                      </p:cBhvr>
                                    </p:animEffect>
                                    <p:anim calcmode="lin" valueType="num">
                                      <p:cBhvr>
                                        <p:cTn id="19" dur="2000" fill="hold"/>
                                        <p:tgtEl>
                                          <p:spTgt spid="73735"/>
                                        </p:tgtEl>
                                        <p:attrNameLst>
                                          <p:attrName>style.rotation</p:attrName>
                                        </p:attrNameLst>
                                      </p:cBhvr>
                                      <p:tavLst>
                                        <p:tav tm="0">
                                          <p:val>
                                            <p:fltVal val="720"/>
                                          </p:val>
                                        </p:tav>
                                        <p:tav tm="100000">
                                          <p:val>
                                            <p:fltVal val="0"/>
                                          </p:val>
                                        </p:tav>
                                      </p:tavLst>
                                    </p:anim>
                                    <p:anim calcmode="lin" valueType="num">
                                      <p:cBhvr>
                                        <p:cTn id="20" dur="2000" fill="hold"/>
                                        <p:tgtEl>
                                          <p:spTgt spid="73735"/>
                                        </p:tgtEl>
                                        <p:attrNameLst>
                                          <p:attrName>ppt_h</p:attrName>
                                        </p:attrNameLst>
                                      </p:cBhvr>
                                      <p:tavLst>
                                        <p:tav tm="0">
                                          <p:val>
                                            <p:fltVal val="0"/>
                                          </p:val>
                                        </p:tav>
                                        <p:tav tm="100000">
                                          <p:val>
                                            <p:strVal val="#ppt_h"/>
                                          </p:val>
                                        </p:tav>
                                      </p:tavLst>
                                    </p:anim>
                                    <p:anim calcmode="lin" valueType="num">
                                      <p:cBhvr>
                                        <p:cTn id="21"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86F68E8-825E-4AC9-90C2-FA0F26E8A51A}"/>
              </a:ext>
            </a:extLst>
          </p:cNvPr>
          <p:cNvSpPr>
            <a:spLocks noGrp="1"/>
          </p:cNvSpPr>
          <p:nvPr>
            <p:ph type="title"/>
          </p:nvPr>
        </p:nvSpPr>
        <p:spPr>
          <a:xfrm>
            <a:off x="0" y="1"/>
            <a:ext cx="9144000" cy="3875950"/>
          </a:xfrm>
          <a:solidFill>
            <a:schemeClr val="bg1"/>
          </a:solidFill>
        </p:spPr>
        <p:txBody>
          <a:bodyPr>
            <a:noAutofit/>
          </a:bodyPr>
          <a:lstStyle/>
          <a:p>
            <a:pPr algn="l"/>
            <a:r>
              <a:rPr lang="en-US" sz="2500" b="1" dirty="0" err="1">
                <a:solidFill>
                  <a:srgbClr val="FF0000"/>
                </a:solidFill>
                <a:latin typeface="Times New Roman" panose="02020603050405020304" pitchFamily="18" charset="0"/>
                <a:cs typeface="Times New Roman" panose="02020603050405020304" pitchFamily="18" charset="0"/>
              </a:rPr>
              <a:t>Bài</a:t>
            </a:r>
            <a:r>
              <a:rPr lang="vi-VN" sz="2500" b="1" dirty="0">
                <a:solidFill>
                  <a:srgbClr val="FF0000"/>
                </a:solidFill>
                <a:latin typeface="Times New Roman" panose="02020603050405020304" pitchFamily="18" charset="0"/>
                <a:cs typeface="Times New Roman" panose="02020603050405020304" pitchFamily="18" charset="0"/>
              </a:rPr>
              <a:t> 1</a:t>
            </a:r>
            <a:r>
              <a:rPr lang="en-US" sz="2500" b="1" dirty="0">
                <a:solidFill>
                  <a:srgbClr val="FF0000"/>
                </a:solidFill>
                <a:latin typeface="Times New Roman" panose="02020603050405020304" pitchFamily="18" charset="0"/>
                <a:cs typeface="Times New Roman" panose="02020603050405020304" pitchFamily="18" charset="0"/>
              </a:rPr>
              <a:t>: </a:t>
            </a:r>
            <a:r>
              <a:rPr lang="vi-VN" sz="2500" b="1" dirty="0" err="1">
                <a:solidFill>
                  <a:srgbClr val="FF0000"/>
                </a:solidFill>
                <a:latin typeface="Times New Roman" panose="02020603050405020304" pitchFamily="18" charset="0"/>
                <a:cs typeface="Times New Roman" panose="02020603050405020304" pitchFamily="18" charset="0"/>
              </a:rPr>
              <a:t>Xếp</a:t>
            </a:r>
            <a:r>
              <a:rPr lang="vi-VN" sz="2500" b="1" dirty="0">
                <a:solidFill>
                  <a:srgbClr val="FF0000"/>
                </a:solidFill>
                <a:latin typeface="Times New Roman" panose="02020603050405020304" pitchFamily="18" charset="0"/>
                <a:cs typeface="Times New Roman" panose="02020603050405020304" pitchFamily="18" charset="0"/>
              </a:rPr>
              <a:t> </a:t>
            </a:r>
            <a:r>
              <a:rPr lang="vi-VN" sz="2500" b="1" dirty="0" err="1">
                <a:solidFill>
                  <a:srgbClr val="FF0000"/>
                </a:solidFill>
                <a:latin typeface="Times New Roman" panose="02020603050405020304" pitchFamily="18" charset="0"/>
                <a:cs typeface="Times New Roman" panose="02020603050405020304" pitchFamily="18" charset="0"/>
              </a:rPr>
              <a:t>các</a:t>
            </a:r>
            <a:r>
              <a:rPr lang="vi-VN" sz="2500" b="1" dirty="0">
                <a:solidFill>
                  <a:srgbClr val="FF0000"/>
                </a:solidFill>
                <a:latin typeface="Times New Roman" panose="02020603050405020304" pitchFamily="18" charset="0"/>
                <a:cs typeface="Times New Roman" panose="02020603050405020304" pitchFamily="18" charset="0"/>
              </a:rPr>
              <a:t> </a:t>
            </a:r>
            <a:r>
              <a:rPr lang="vi-VN" sz="2500" b="1" dirty="0" err="1">
                <a:solidFill>
                  <a:srgbClr val="FF0000"/>
                </a:solidFill>
                <a:latin typeface="Times New Roman" panose="02020603050405020304" pitchFamily="18" charset="0"/>
                <a:cs typeface="Times New Roman" panose="02020603050405020304" pitchFamily="18" charset="0"/>
              </a:rPr>
              <a:t>ví</a:t>
            </a:r>
            <a:r>
              <a:rPr lang="vi-VN" sz="2500" b="1" dirty="0">
                <a:solidFill>
                  <a:srgbClr val="FF0000"/>
                </a:solidFill>
                <a:latin typeface="Times New Roman" panose="02020603050405020304" pitchFamily="18" charset="0"/>
                <a:cs typeface="Times New Roman" panose="02020603050405020304" pitchFamily="18" charset="0"/>
              </a:rPr>
              <a:t> </a:t>
            </a:r>
            <a:r>
              <a:rPr lang="vi-VN" sz="2500" b="1" dirty="0" err="1">
                <a:solidFill>
                  <a:srgbClr val="FF0000"/>
                </a:solidFill>
                <a:latin typeface="Times New Roman" panose="02020603050405020304" pitchFamily="18" charset="0"/>
                <a:cs typeface="Times New Roman" panose="02020603050405020304" pitchFamily="18" charset="0"/>
              </a:rPr>
              <a:t>dụ</a:t>
            </a:r>
            <a:r>
              <a:rPr lang="vi-VN" sz="2500" b="1" dirty="0">
                <a:solidFill>
                  <a:srgbClr val="FF0000"/>
                </a:solidFill>
                <a:latin typeface="Times New Roman" panose="02020603050405020304" pitchFamily="18" charset="0"/>
                <a:cs typeface="Times New Roman" panose="02020603050405020304" pitchFamily="18" charset="0"/>
              </a:rPr>
              <a:t> cho </a:t>
            </a:r>
            <a:r>
              <a:rPr lang="vi-VN" sz="2500" b="1" dirty="0" err="1">
                <a:solidFill>
                  <a:srgbClr val="FF0000"/>
                </a:solidFill>
                <a:latin typeface="Times New Roman" panose="02020603050405020304" pitchFamily="18" charset="0"/>
                <a:cs typeface="Times New Roman" panose="02020603050405020304" pitchFamily="18" charset="0"/>
              </a:rPr>
              <a:t>dưới</a:t>
            </a:r>
            <a:r>
              <a:rPr lang="vi-VN" sz="2500" b="1" dirty="0">
                <a:solidFill>
                  <a:srgbClr val="FF0000"/>
                </a:solidFill>
                <a:latin typeface="Times New Roman" panose="02020603050405020304" pitchFamily="18" charset="0"/>
                <a:cs typeface="Times New Roman" panose="02020603050405020304" pitchFamily="18" charset="0"/>
              </a:rPr>
              <a:t> đây </a:t>
            </a:r>
            <a:r>
              <a:rPr lang="vi-VN" sz="2500" b="1" dirty="0" err="1">
                <a:solidFill>
                  <a:srgbClr val="FF0000"/>
                </a:solidFill>
                <a:latin typeface="Times New Roman" panose="02020603050405020304" pitchFamily="18" charset="0"/>
                <a:cs typeface="Times New Roman" panose="02020603050405020304" pitchFamily="18" charset="0"/>
              </a:rPr>
              <a:t>vào</a:t>
            </a:r>
            <a:r>
              <a:rPr lang="vi-VN" sz="2500" b="1" dirty="0">
                <a:solidFill>
                  <a:srgbClr val="FF0000"/>
                </a:solidFill>
                <a:latin typeface="Times New Roman" panose="02020603050405020304" pitchFamily="18" charset="0"/>
                <a:cs typeface="Times New Roman" panose="02020603050405020304" pitchFamily="18" charset="0"/>
              </a:rPr>
              <a:t> ô </a:t>
            </a:r>
            <a:r>
              <a:rPr lang="vi-VN" sz="2500" b="1" dirty="0" err="1">
                <a:solidFill>
                  <a:srgbClr val="FF0000"/>
                </a:solidFill>
                <a:latin typeface="Times New Roman" panose="02020603050405020304" pitchFamily="18" charset="0"/>
                <a:cs typeface="Times New Roman" panose="02020603050405020304" pitchFamily="18" charset="0"/>
              </a:rPr>
              <a:t>thích</a:t>
            </a:r>
            <a:r>
              <a:rPr lang="vi-VN" sz="2500" b="1" dirty="0">
                <a:solidFill>
                  <a:srgbClr val="FF0000"/>
                </a:solidFill>
                <a:latin typeface="Times New Roman" panose="02020603050405020304" pitchFamily="18" charset="0"/>
                <a:cs typeface="Times New Roman" panose="02020603050405020304" pitchFamily="18" charset="0"/>
              </a:rPr>
              <a:t> </a:t>
            </a:r>
            <a:r>
              <a:rPr lang="vi-VN" sz="2500" b="1" dirty="0" err="1">
                <a:solidFill>
                  <a:srgbClr val="FF0000"/>
                </a:solidFill>
                <a:latin typeface="Times New Roman" panose="02020603050405020304" pitchFamily="18" charset="0"/>
                <a:cs typeface="Times New Roman" panose="02020603050405020304" pitchFamily="18" charset="0"/>
              </a:rPr>
              <a:t>hợp</a:t>
            </a:r>
            <a:r>
              <a:rPr lang="vi-VN" sz="2500" b="1" dirty="0">
                <a:solidFill>
                  <a:srgbClr val="FF0000"/>
                </a:solidFill>
                <a:latin typeface="Times New Roman" panose="02020603050405020304" pitchFamily="18" charset="0"/>
                <a:cs typeface="Times New Roman" panose="02020603050405020304" pitchFamily="18" charset="0"/>
              </a:rPr>
              <a:t> trong </a:t>
            </a:r>
            <a:r>
              <a:rPr lang="vi-VN" sz="2500" b="1" dirty="0" err="1">
                <a:solidFill>
                  <a:srgbClr val="FF0000"/>
                </a:solidFill>
                <a:latin typeface="Times New Roman" panose="02020603050405020304" pitchFamily="18" charset="0"/>
                <a:cs typeface="Times New Roman" panose="02020603050405020304" pitchFamily="18" charset="0"/>
              </a:rPr>
              <a:t>bảng</a:t>
            </a:r>
            <a:r>
              <a:rPr lang="vi-VN" sz="2500" b="1" dirty="0">
                <a:solidFill>
                  <a:srgbClr val="FF0000"/>
                </a:solidFill>
                <a:latin typeface="Times New Roman" panose="02020603050405020304" pitchFamily="18" charset="0"/>
                <a:cs typeface="Times New Roman" panose="02020603050405020304" pitchFamily="18" charset="0"/>
              </a:rPr>
              <a:t> </a:t>
            </a:r>
            <a:r>
              <a:rPr lang="vi-VN" sz="2500" b="1" dirty="0" err="1">
                <a:solidFill>
                  <a:srgbClr val="FF0000"/>
                </a:solidFill>
                <a:latin typeface="Times New Roman" panose="02020603050405020304" pitchFamily="18" charset="0"/>
                <a:cs typeface="Times New Roman" panose="02020603050405020304" pitchFamily="18" charset="0"/>
              </a:rPr>
              <a:t>tổng</a:t>
            </a:r>
            <a:r>
              <a:rPr lang="vi-VN" sz="2500" b="1" dirty="0">
                <a:solidFill>
                  <a:srgbClr val="FF0000"/>
                </a:solidFill>
                <a:latin typeface="Times New Roman" panose="02020603050405020304" pitchFamily="18" charset="0"/>
                <a:cs typeface="Times New Roman" panose="02020603050405020304" pitchFamily="18" charset="0"/>
              </a:rPr>
              <a:t> </a:t>
            </a:r>
            <a:r>
              <a:rPr lang="vi-VN" sz="2500" b="1" dirty="0" err="1">
                <a:solidFill>
                  <a:srgbClr val="FF0000"/>
                </a:solidFill>
                <a:latin typeface="Times New Roman" panose="02020603050405020304" pitchFamily="18" charset="0"/>
                <a:cs typeface="Times New Roman" panose="02020603050405020304" pitchFamily="18" charset="0"/>
              </a:rPr>
              <a:t>kết</a:t>
            </a:r>
            <a:r>
              <a:rPr lang="vi-VN" sz="2500" b="1" dirty="0">
                <a:solidFill>
                  <a:srgbClr val="FF0000"/>
                </a:solidFill>
                <a:latin typeface="Times New Roman" panose="02020603050405020304" pitchFamily="18" charset="0"/>
                <a:cs typeface="Times New Roman" panose="02020603050405020304" pitchFamily="18" charset="0"/>
              </a:rPr>
              <a:t> </a:t>
            </a:r>
            <a:r>
              <a:rPr lang="vi-VN" sz="2500" b="1" dirty="0" err="1">
                <a:solidFill>
                  <a:srgbClr val="FF0000"/>
                </a:solidFill>
                <a:latin typeface="Times New Roman" panose="02020603050405020304" pitchFamily="18" charset="0"/>
                <a:cs typeface="Times New Roman" panose="02020603050405020304" pitchFamily="18" charset="0"/>
              </a:rPr>
              <a:t>về</a:t>
            </a:r>
            <a:r>
              <a:rPr lang="vi-VN" sz="2500" b="1" dirty="0">
                <a:solidFill>
                  <a:srgbClr val="FF0000"/>
                </a:solidFill>
                <a:latin typeface="Times New Roman" panose="02020603050405020304" pitchFamily="18" charset="0"/>
                <a:cs typeface="Times New Roman" panose="02020603050405020304" pitchFamily="18" charset="0"/>
              </a:rPr>
              <a:t> </a:t>
            </a:r>
            <a:r>
              <a:rPr lang="vi-VN" sz="2500" b="1" dirty="0" err="1">
                <a:solidFill>
                  <a:srgbClr val="FF0000"/>
                </a:solidFill>
                <a:latin typeface="Times New Roman" panose="02020603050405020304" pitchFamily="18" charset="0"/>
                <a:cs typeface="Times New Roman" panose="02020603050405020304" pitchFamily="18" charset="0"/>
              </a:rPr>
              <a:t>dấu</a:t>
            </a:r>
            <a:r>
              <a:rPr lang="vi-VN" sz="2500" b="1" dirty="0">
                <a:solidFill>
                  <a:srgbClr val="FF0000"/>
                </a:solidFill>
                <a:latin typeface="Times New Roman" panose="02020603050405020304" pitchFamily="18" charset="0"/>
                <a:cs typeface="Times New Roman" panose="02020603050405020304" pitchFamily="18" charset="0"/>
              </a:rPr>
              <a:t> </a:t>
            </a:r>
            <a:r>
              <a:rPr lang="vi-VN" sz="2500" b="1" dirty="0" err="1">
                <a:solidFill>
                  <a:srgbClr val="FF0000"/>
                </a:solidFill>
                <a:latin typeface="Times New Roman" panose="02020603050405020304" pitchFamily="18" charset="0"/>
                <a:cs typeface="Times New Roman" panose="02020603050405020304" pitchFamily="18" charset="0"/>
              </a:rPr>
              <a:t>phẩy</a:t>
            </a:r>
            <a:r>
              <a:rPr lang="vi-VN" sz="2500" b="1" dirty="0">
                <a:solidFill>
                  <a:srgbClr val="FF0000"/>
                </a:solidFill>
                <a:latin typeface="Times New Roman" panose="02020603050405020304" pitchFamily="18" charset="0"/>
                <a:cs typeface="Times New Roman" panose="02020603050405020304" pitchFamily="18" charset="0"/>
              </a:rPr>
              <a:t>:</a:t>
            </a:r>
            <a:r>
              <a:rPr lang="vi-VN" sz="2100" dirty="0">
                <a:solidFill>
                  <a:srgbClr val="000000"/>
                </a:solidFill>
                <a:latin typeface="OpenSans"/>
              </a:rPr>
              <a:t/>
            </a:r>
            <a:br>
              <a:rPr lang="vi-VN" sz="2100" dirty="0">
                <a:solidFill>
                  <a:srgbClr val="000000"/>
                </a:solidFill>
                <a:latin typeface="OpenSans"/>
              </a:rPr>
            </a:br>
            <a:r>
              <a:rPr lang="vi-VN" sz="2500" dirty="0">
                <a:solidFill>
                  <a:schemeClr val="tx1"/>
                </a:solidFill>
                <a:latin typeface="Times New Roman" panose="02020603050405020304" pitchFamily="18" charset="0"/>
                <a:cs typeface="Times New Roman" panose="02020603050405020304" pitchFamily="18" charset="0"/>
              </a:rPr>
              <a:t>a) Khi phương đông </a:t>
            </a:r>
            <a:r>
              <a:rPr lang="vi-VN" sz="2500" dirty="0" err="1">
                <a:solidFill>
                  <a:schemeClr val="tx1"/>
                </a:solidFill>
                <a:latin typeface="Times New Roman" panose="02020603050405020304" pitchFamily="18" charset="0"/>
                <a:cs typeface="Times New Roman" panose="02020603050405020304" pitchFamily="18" charset="0"/>
              </a:rPr>
              <a:t>vừa</a:t>
            </a:r>
            <a:r>
              <a:rPr lang="vi-VN" sz="2500" dirty="0">
                <a:solidFill>
                  <a:schemeClr val="tx1"/>
                </a:solidFill>
                <a:latin typeface="Times New Roman" panose="02020603050405020304" pitchFamily="18" charset="0"/>
                <a:cs typeface="Times New Roman" panose="02020603050405020304" pitchFamily="18" charset="0"/>
              </a:rPr>
              <a:t> </a:t>
            </a:r>
            <a:r>
              <a:rPr lang="vi-VN" sz="2500" dirty="0" err="1">
                <a:solidFill>
                  <a:schemeClr val="tx1"/>
                </a:solidFill>
                <a:latin typeface="Times New Roman" panose="02020603050405020304" pitchFamily="18" charset="0"/>
                <a:cs typeface="Times New Roman" panose="02020603050405020304" pitchFamily="18" charset="0"/>
              </a:rPr>
              <a:t>vẩn</a:t>
            </a:r>
            <a:r>
              <a:rPr lang="vi-VN" sz="2500" dirty="0">
                <a:solidFill>
                  <a:schemeClr val="tx1"/>
                </a:solidFill>
                <a:latin typeface="Times New Roman" panose="02020603050405020304" pitchFamily="18" charset="0"/>
                <a:cs typeface="Times New Roman" panose="02020603050405020304" pitchFamily="18" charset="0"/>
              </a:rPr>
              <a:t> </a:t>
            </a:r>
            <a:r>
              <a:rPr lang="vi-VN" sz="2500" dirty="0" err="1">
                <a:solidFill>
                  <a:schemeClr val="tx1"/>
                </a:solidFill>
                <a:latin typeface="Times New Roman" panose="02020603050405020304" pitchFamily="18" charset="0"/>
                <a:cs typeface="Times New Roman" panose="02020603050405020304" pitchFamily="18" charset="0"/>
              </a:rPr>
              <a:t>bụi</a:t>
            </a:r>
            <a:r>
              <a:rPr lang="vi-VN" sz="2500" dirty="0">
                <a:solidFill>
                  <a:schemeClr val="tx1"/>
                </a:solidFill>
                <a:latin typeface="Times New Roman" panose="02020603050405020304" pitchFamily="18" charset="0"/>
                <a:cs typeface="Times New Roman" panose="02020603050405020304" pitchFamily="18" charset="0"/>
              </a:rPr>
              <a:t> </a:t>
            </a:r>
            <a:r>
              <a:rPr lang="vi-VN" sz="2500" dirty="0" err="1">
                <a:solidFill>
                  <a:schemeClr val="tx1"/>
                </a:solidFill>
                <a:latin typeface="Times New Roman" panose="02020603050405020304" pitchFamily="18" charset="0"/>
                <a:cs typeface="Times New Roman" panose="02020603050405020304" pitchFamily="18" charset="0"/>
              </a:rPr>
              <a:t>hồng</a:t>
            </a:r>
            <a:r>
              <a:rPr lang="vi-VN" sz="2500" dirty="0">
                <a:solidFill>
                  <a:schemeClr val="tx1"/>
                </a:solidFill>
                <a:latin typeface="Times New Roman" panose="02020603050405020304" pitchFamily="18" charset="0"/>
                <a:cs typeface="Times New Roman" panose="02020603050405020304" pitchFamily="18" charset="0"/>
              </a:rPr>
              <a:t>, con </a:t>
            </a:r>
            <a:r>
              <a:rPr lang="vi-VN" sz="2500" dirty="0" err="1">
                <a:solidFill>
                  <a:schemeClr val="tx1"/>
                </a:solidFill>
                <a:latin typeface="Times New Roman" panose="02020603050405020304" pitchFamily="18" charset="0"/>
                <a:cs typeface="Times New Roman" panose="02020603050405020304" pitchFamily="18" charset="0"/>
              </a:rPr>
              <a:t>hoạ</a:t>
            </a:r>
            <a:r>
              <a:rPr lang="vi-VN" sz="2500" dirty="0">
                <a:solidFill>
                  <a:schemeClr val="tx1"/>
                </a:solidFill>
                <a:latin typeface="Times New Roman" panose="02020603050405020304" pitchFamily="18" charset="0"/>
                <a:cs typeface="Times New Roman" panose="02020603050405020304" pitchFamily="18" charset="0"/>
              </a:rPr>
              <a:t> mi </a:t>
            </a:r>
            <a:r>
              <a:rPr lang="vi-VN" sz="2500" dirty="0" err="1">
                <a:solidFill>
                  <a:schemeClr val="tx1"/>
                </a:solidFill>
                <a:latin typeface="Times New Roman" panose="02020603050405020304" pitchFamily="18" charset="0"/>
                <a:cs typeface="Times New Roman" panose="02020603050405020304" pitchFamily="18" charset="0"/>
              </a:rPr>
              <a:t>ấy</a:t>
            </a:r>
            <a:r>
              <a:rPr lang="vi-VN" sz="2500" dirty="0">
                <a:solidFill>
                  <a:schemeClr val="tx1"/>
                </a:solidFill>
                <a:latin typeface="Times New Roman" panose="02020603050405020304" pitchFamily="18" charset="0"/>
                <a:cs typeface="Times New Roman" panose="02020603050405020304" pitchFamily="18" charset="0"/>
              </a:rPr>
              <a:t> </a:t>
            </a:r>
            <a:r>
              <a:rPr lang="vi-VN" sz="2500" dirty="0" err="1">
                <a:solidFill>
                  <a:schemeClr val="tx1"/>
                </a:solidFill>
                <a:latin typeface="Times New Roman" panose="02020603050405020304" pitchFamily="18" charset="0"/>
                <a:cs typeface="Times New Roman" panose="02020603050405020304" pitchFamily="18" charset="0"/>
              </a:rPr>
              <a:t>lại</a:t>
            </a:r>
            <a:r>
              <a:rPr lang="vi-VN" sz="2500" dirty="0">
                <a:solidFill>
                  <a:schemeClr val="tx1"/>
                </a:solidFill>
                <a:latin typeface="Times New Roman" panose="02020603050405020304" pitchFamily="18" charset="0"/>
                <a:cs typeface="Times New Roman" panose="02020603050405020304" pitchFamily="18" charset="0"/>
              </a:rPr>
              <a:t> </a:t>
            </a:r>
            <a:r>
              <a:rPr lang="vi-VN" sz="2500" dirty="0" err="1">
                <a:solidFill>
                  <a:schemeClr val="tx1"/>
                </a:solidFill>
                <a:latin typeface="Times New Roman" panose="02020603050405020304" pitchFamily="18" charset="0"/>
                <a:cs typeface="Times New Roman" panose="02020603050405020304" pitchFamily="18" charset="0"/>
              </a:rPr>
              <a:t>hót</a:t>
            </a:r>
            <a:r>
              <a:rPr lang="vi-VN" sz="2500" dirty="0">
                <a:solidFill>
                  <a:schemeClr val="tx1"/>
                </a:solidFill>
                <a:latin typeface="Times New Roman" panose="02020603050405020304" pitchFamily="18" charset="0"/>
                <a:cs typeface="Times New Roman" panose="02020603050405020304" pitchFamily="18" charset="0"/>
              </a:rPr>
              <a:t> vang </a:t>
            </a:r>
            <a:r>
              <a:rPr lang="vi-VN" sz="2500" dirty="0" err="1">
                <a:solidFill>
                  <a:schemeClr val="tx1"/>
                </a:solidFill>
                <a:latin typeface="Times New Roman" panose="02020603050405020304" pitchFamily="18" charset="0"/>
                <a:cs typeface="Times New Roman" panose="02020603050405020304" pitchFamily="18" charset="0"/>
              </a:rPr>
              <a:t>lừng</a:t>
            </a:r>
            <a:r>
              <a:rPr lang="vi-VN" sz="2500" dirty="0">
                <a:solidFill>
                  <a:schemeClr val="tx1"/>
                </a:solidFill>
                <a:latin typeface="Times New Roman" panose="02020603050405020304" pitchFamily="18" charset="0"/>
                <a:cs typeface="Times New Roman" panose="02020603050405020304" pitchFamily="18" charset="0"/>
              </a:rPr>
              <a:t>.</a:t>
            </a:r>
            <a:r>
              <a:rPr lang="en-US" sz="2500" dirty="0">
                <a:solidFill>
                  <a:schemeClr val="tx1"/>
                </a:solidFill>
                <a:latin typeface="Times New Roman" panose="02020603050405020304" pitchFamily="18" charset="0"/>
                <a:cs typeface="Times New Roman" panose="02020603050405020304" pitchFamily="18" charset="0"/>
              </a:rPr>
              <a:t/>
            </a:r>
            <a:br>
              <a:rPr lang="en-US" sz="2500" dirty="0">
                <a:solidFill>
                  <a:schemeClr val="tx1"/>
                </a:solidFill>
                <a:latin typeface="Times New Roman" panose="02020603050405020304" pitchFamily="18" charset="0"/>
                <a:cs typeface="Times New Roman" panose="02020603050405020304" pitchFamily="18" charset="0"/>
              </a:rPr>
            </a:br>
            <a:r>
              <a:rPr lang="vi-VN" sz="2500" dirty="0">
                <a:solidFill>
                  <a:schemeClr val="tx1"/>
                </a:solidFill>
                <a:latin typeface="Times New Roman" panose="02020603050405020304" pitchFamily="18" charset="0"/>
                <a:cs typeface="Times New Roman" panose="02020603050405020304" pitchFamily="18" charset="0"/>
              </a:rPr>
              <a:t>b) Phong trào Ba đảm đang thời kì chống Mĩ cứu nước, phong trào </a:t>
            </a:r>
            <a:r>
              <a:rPr lang="vi-VN" sz="2500" i="1" dirty="0">
                <a:solidFill>
                  <a:schemeClr val="tx1"/>
                </a:solidFill>
                <a:latin typeface="Times New Roman" panose="02020603050405020304" pitchFamily="18" charset="0"/>
                <a:cs typeface="Times New Roman" panose="02020603050405020304" pitchFamily="18" charset="0"/>
              </a:rPr>
              <a:t>Giỏi việc nước, đảm việc nhà</a:t>
            </a:r>
            <a:r>
              <a:rPr lang="vi-VN" sz="2500" dirty="0">
                <a:solidFill>
                  <a:schemeClr val="tx1"/>
                </a:solidFill>
                <a:latin typeface="Times New Roman" panose="02020603050405020304" pitchFamily="18" charset="0"/>
                <a:cs typeface="Times New Roman" panose="02020603050405020304" pitchFamily="18" charset="0"/>
              </a:rPr>
              <a:t> thời kì xây dựng và bảo vệ Tố quốc đã góp phần động viên hàng triệu phụ nữ cống hiến sức lực và tài năng của mình cho sự nghiệp chung.</a:t>
            </a:r>
            <a:r>
              <a:rPr lang="en-US" sz="2500" dirty="0">
                <a:solidFill>
                  <a:schemeClr val="tx1"/>
                </a:solidFill>
                <a:latin typeface="Times New Roman" panose="02020603050405020304" pitchFamily="18" charset="0"/>
                <a:cs typeface="Times New Roman" panose="02020603050405020304" pitchFamily="18" charset="0"/>
              </a:rPr>
              <a:t/>
            </a:r>
            <a:br>
              <a:rPr lang="en-US" sz="2500" dirty="0">
                <a:solidFill>
                  <a:schemeClr val="tx1"/>
                </a:solidFill>
                <a:latin typeface="Times New Roman" panose="02020603050405020304" pitchFamily="18" charset="0"/>
                <a:cs typeface="Times New Roman" panose="02020603050405020304" pitchFamily="18" charset="0"/>
              </a:rPr>
            </a:br>
            <a:r>
              <a:rPr lang="vi-VN" sz="2500" dirty="0">
                <a:solidFill>
                  <a:schemeClr val="tx1"/>
                </a:solidFill>
                <a:latin typeface="Times New Roman" panose="02020603050405020304" pitchFamily="18" charset="0"/>
                <a:cs typeface="Times New Roman" panose="02020603050405020304" pitchFamily="18" charset="0"/>
              </a:rPr>
              <a:t>c) Thế kỉ XX là thế kỉ giải phóng phụ nữ, còn thế kỉ XXI phải là thế kỉ hoàn thành sự nghi</a:t>
            </a:r>
            <a:r>
              <a:rPr lang="en-US" sz="2500" dirty="0">
                <a:solidFill>
                  <a:schemeClr val="tx1"/>
                </a:solidFill>
                <a:latin typeface="Times New Roman" panose="02020603050405020304" pitchFamily="18" charset="0"/>
                <a:cs typeface="Times New Roman" panose="02020603050405020304" pitchFamily="18" charset="0"/>
              </a:rPr>
              <a:t>ệ</a:t>
            </a:r>
            <a:r>
              <a:rPr lang="vi-VN" sz="2500" dirty="0">
                <a:solidFill>
                  <a:schemeClr val="tx1"/>
                </a:solidFill>
                <a:latin typeface="Times New Roman" panose="02020603050405020304" pitchFamily="18" charset="0"/>
                <a:cs typeface="Times New Roman" panose="02020603050405020304" pitchFamily="18" charset="0"/>
              </a:rPr>
              <a:t>p </a:t>
            </a:r>
            <a:r>
              <a:rPr lang="vi-VN" sz="2500" dirty="0" err="1">
                <a:solidFill>
                  <a:schemeClr val="tx1"/>
                </a:solidFill>
                <a:latin typeface="Times New Roman" panose="02020603050405020304" pitchFamily="18" charset="0"/>
                <a:cs typeface="Times New Roman" panose="02020603050405020304" pitchFamily="18" charset="0"/>
              </a:rPr>
              <a:t>đó</a:t>
            </a:r>
            <a:r>
              <a:rPr lang="vi-VN" sz="2500" dirty="0">
                <a:solidFill>
                  <a:schemeClr val="tx1"/>
                </a:solidFill>
                <a:latin typeface="Times New Roman" panose="02020603050405020304" pitchFamily="18" charset="0"/>
                <a:cs typeface="Times New Roman" panose="02020603050405020304" pitchFamily="18" charset="0"/>
              </a:rPr>
              <a:t>.</a:t>
            </a:r>
            <a:endParaRPr lang="en-US" sz="2500" dirty="0">
              <a:solidFill>
                <a:schemeClr val="tx1"/>
              </a:solidFill>
              <a:latin typeface="Times New Roman" panose="02020603050405020304" pitchFamily="18" charset="0"/>
              <a:cs typeface="Times New Roman" panose="02020603050405020304" pitchFamily="18" charset="0"/>
            </a:endParaRPr>
          </a:p>
        </p:txBody>
      </p:sp>
      <p:graphicFrame>
        <p:nvGraphicFramePr>
          <p:cNvPr id="5" name="Bảng 5">
            <a:extLst>
              <a:ext uri="{FF2B5EF4-FFF2-40B4-BE49-F238E27FC236}">
                <a16:creationId xmlns:a16="http://schemas.microsoft.com/office/drawing/2014/main" xmlns="" id="{E9B76907-23B2-4E41-90A5-BD7067C77609}"/>
              </a:ext>
            </a:extLst>
          </p:cNvPr>
          <p:cNvGraphicFramePr>
            <a:graphicFrameLocks noGrp="1"/>
          </p:cNvGraphicFramePr>
          <p:nvPr>
            <p:extLst>
              <p:ext uri="{D42A27DB-BD31-4B8C-83A1-F6EECF244321}">
                <p14:modId xmlns:p14="http://schemas.microsoft.com/office/powerpoint/2010/main" val="2711109908"/>
              </p:ext>
            </p:extLst>
          </p:nvPr>
        </p:nvGraphicFramePr>
        <p:xfrm>
          <a:off x="1" y="3886790"/>
          <a:ext cx="9144000" cy="388620"/>
        </p:xfrm>
        <a:graphic>
          <a:graphicData uri="http://schemas.openxmlformats.org/drawingml/2006/table">
            <a:tbl>
              <a:tblPr firstRow="1" bandRow="1">
                <a:tableStyleId>{5940675A-B579-460E-94D1-54222C63F5DA}</a:tableStyleId>
              </a:tblPr>
              <a:tblGrid>
                <a:gridCol w="9144000">
                  <a:extLst>
                    <a:ext uri="{9D8B030D-6E8A-4147-A177-3AD203B41FA5}">
                      <a16:colId xmlns:a16="http://schemas.microsoft.com/office/drawing/2014/main" xmlns="" val="1856589450"/>
                    </a:ext>
                  </a:extLst>
                </a:gridCol>
              </a:tblGrid>
              <a:tr h="388620">
                <a:tc>
                  <a:txBody>
                    <a:bodyPr/>
                    <a:lstStyle/>
                    <a:p>
                      <a:pPr algn="ctr"/>
                      <a:r>
                        <a:rPr lang="en-US" sz="2100" b="1">
                          <a:solidFill>
                            <a:srgbClr val="FF0000"/>
                          </a:solidFill>
                        </a:rPr>
                        <a:t>BẢNG </a:t>
                      </a:r>
                      <a:r>
                        <a:rPr lang="en-US" sz="2100" b="1" dirty="0">
                          <a:solidFill>
                            <a:srgbClr val="FF0000"/>
                          </a:solidFill>
                        </a:rPr>
                        <a:t>TỔNG KẾT</a:t>
                      </a:r>
                      <a:endParaRPr lang="en-US" sz="2100" dirty="0">
                        <a:solidFill>
                          <a:srgbClr val="FF0000"/>
                        </a:solidFill>
                      </a:endParaRPr>
                    </a:p>
                  </a:txBody>
                  <a:tcPr marL="68580" marR="68580" marT="34290" marB="34290">
                    <a:solidFill>
                      <a:schemeClr val="bg1"/>
                    </a:solidFill>
                  </a:tcPr>
                </a:tc>
                <a:extLst>
                  <a:ext uri="{0D108BD9-81ED-4DB2-BD59-A6C34878D82A}">
                    <a16:rowId xmlns:a16="http://schemas.microsoft.com/office/drawing/2014/main" xmlns="" val="975592702"/>
                  </a:ext>
                </a:extLst>
              </a:tr>
            </a:tbl>
          </a:graphicData>
        </a:graphic>
      </p:graphicFrame>
      <p:graphicFrame>
        <p:nvGraphicFramePr>
          <p:cNvPr id="6" name="Bảng 6">
            <a:extLst>
              <a:ext uri="{FF2B5EF4-FFF2-40B4-BE49-F238E27FC236}">
                <a16:creationId xmlns:a16="http://schemas.microsoft.com/office/drawing/2014/main" xmlns="" id="{D28F7F9D-880F-4F53-A7A0-8844C39C66D3}"/>
              </a:ext>
            </a:extLst>
          </p:cNvPr>
          <p:cNvGraphicFramePr>
            <a:graphicFrameLocks noGrp="1"/>
          </p:cNvGraphicFramePr>
          <p:nvPr>
            <p:extLst>
              <p:ext uri="{D42A27DB-BD31-4B8C-83A1-F6EECF244321}">
                <p14:modId xmlns:p14="http://schemas.microsoft.com/office/powerpoint/2010/main" val="2090412064"/>
              </p:ext>
            </p:extLst>
          </p:nvPr>
        </p:nvGraphicFramePr>
        <p:xfrm>
          <a:off x="0" y="4286249"/>
          <a:ext cx="9144000" cy="2571748"/>
        </p:xfrm>
        <a:graphic>
          <a:graphicData uri="http://schemas.openxmlformats.org/drawingml/2006/table">
            <a:tbl>
              <a:tblPr firstRow="1" bandRow="1">
                <a:tableStyleId>{5940675A-B579-460E-94D1-54222C63F5DA}</a:tableStyleId>
              </a:tblPr>
              <a:tblGrid>
                <a:gridCol w="6100763">
                  <a:extLst>
                    <a:ext uri="{9D8B030D-6E8A-4147-A177-3AD203B41FA5}">
                      <a16:colId xmlns:a16="http://schemas.microsoft.com/office/drawing/2014/main" xmlns="" val="3497140985"/>
                    </a:ext>
                  </a:extLst>
                </a:gridCol>
                <a:gridCol w="3043237">
                  <a:extLst>
                    <a:ext uri="{9D8B030D-6E8A-4147-A177-3AD203B41FA5}">
                      <a16:colId xmlns:a16="http://schemas.microsoft.com/office/drawing/2014/main" xmlns="" val="1669848638"/>
                    </a:ext>
                  </a:extLst>
                </a:gridCol>
              </a:tblGrid>
              <a:tr h="547946">
                <a:tc>
                  <a:txBody>
                    <a:bodyPr/>
                    <a:lstStyle/>
                    <a:p>
                      <a:pPr algn="ctr"/>
                      <a:r>
                        <a:rPr lang="en-US" sz="2500" b="1" dirty="0">
                          <a:solidFill>
                            <a:srgbClr val="0000CC"/>
                          </a:solidFill>
                          <a:latin typeface="Times New Roman" panose="02020603050405020304" pitchFamily="18" charset="0"/>
                          <a:cs typeface="Times New Roman" panose="02020603050405020304" pitchFamily="18" charset="0"/>
                        </a:rPr>
                        <a:t>      </a:t>
                      </a:r>
                      <a:r>
                        <a:rPr lang="en-US" sz="2500" b="1" dirty="0" err="1">
                          <a:solidFill>
                            <a:srgbClr val="0000CC"/>
                          </a:solidFill>
                          <a:latin typeface="Times New Roman" panose="02020603050405020304" pitchFamily="18" charset="0"/>
                          <a:cs typeface="Times New Roman" panose="02020603050405020304" pitchFamily="18" charset="0"/>
                        </a:rPr>
                        <a:t>Tác</a:t>
                      </a:r>
                      <a:r>
                        <a:rPr lang="en-US" sz="2500" b="1" dirty="0">
                          <a:solidFill>
                            <a:srgbClr val="0000CC"/>
                          </a:solidFill>
                          <a:latin typeface="Times New Roman" panose="02020603050405020304" pitchFamily="18" charset="0"/>
                          <a:cs typeface="Times New Roman" panose="02020603050405020304" pitchFamily="18" charset="0"/>
                        </a:rPr>
                        <a:t> </a:t>
                      </a:r>
                      <a:r>
                        <a:rPr lang="en-US" sz="2500" b="1" dirty="0" err="1">
                          <a:solidFill>
                            <a:srgbClr val="0000CC"/>
                          </a:solidFill>
                          <a:latin typeface="Times New Roman" panose="02020603050405020304" pitchFamily="18" charset="0"/>
                          <a:cs typeface="Times New Roman" panose="02020603050405020304" pitchFamily="18" charset="0"/>
                        </a:rPr>
                        <a:t>dụng</a:t>
                      </a:r>
                      <a:r>
                        <a:rPr lang="en-US" sz="2500" b="1" dirty="0">
                          <a:solidFill>
                            <a:srgbClr val="0000CC"/>
                          </a:solidFill>
                          <a:latin typeface="Times New Roman" panose="02020603050405020304" pitchFamily="18" charset="0"/>
                          <a:cs typeface="Times New Roman" panose="02020603050405020304" pitchFamily="18" charset="0"/>
                        </a:rPr>
                        <a:t> </a:t>
                      </a:r>
                      <a:r>
                        <a:rPr lang="en-US" sz="2500" b="1" dirty="0" err="1">
                          <a:solidFill>
                            <a:srgbClr val="0000CC"/>
                          </a:solidFill>
                          <a:latin typeface="Times New Roman" panose="02020603050405020304" pitchFamily="18" charset="0"/>
                          <a:cs typeface="Times New Roman" panose="02020603050405020304" pitchFamily="18" charset="0"/>
                        </a:rPr>
                        <a:t>của</a:t>
                      </a:r>
                      <a:r>
                        <a:rPr lang="en-US" sz="2500" b="1" dirty="0">
                          <a:solidFill>
                            <a:srgbClr val="0000CC"/>
                          </a:solidFill>
                          <a:latin typeface="Times New Roman" panose="02020603050405020304" pitchFamily="18" charset="0"/>
                          <a:cs typeface="Times New Roman" panose="02020603050405020304" pitchFamily="18" charset="0"/>
                        </a:rPr>
                        <a:t> </a:t>
                      </a:r>
                      <a:r>
                        <a:rPr lang="en-US" sz="2500" b="1" dirty="0" err="1">
                          <a:solidFill>
                            <a:srgbClr val="0000CC"/>
                          </a:solidFill>
                          <a:latin typeface="Times New Roman" panose="02020603050405020304" pitchFamily="18" charset="0"/>
                          <a:cs typeface="Times New Roman" panose="02020603050405020304" pitchFamily="18" charset="0"/>
                        </a:rPr>
                        <a:t>dấu</a:t>
                      </a:r>
                      <a:r>
                        <a:rPr lang="en-US" sz="2500" b="1" dirty="0">
                          <a:solidFill>
                            <a:srgbClr val="0000CC"/>
                          </a:solidFill>
                          <a:latin typeface="Times New Roman" panose="02020603050405020304" pitchFamily="18" charset="0"/>
                          <a:cs typeface="Times New Roman" panose="02020603050405020304" pitchFamily="18" charset="0"/>
                        </a:rPr>
                        <a:t> </a:t>
                      </a:r>
                      <a:r>
                        <a:rPr lang="en-US" sz="2500" b="1" dirty="0" err="1">
                          <a:solidFill>
                            <a:srgbClr val="0000CC"/>
                          </a:solidFill>
                          <a:latin typeface="Times New Roman" panose="02020603050405020304" pitchFamily="18" charset="0"/>
                          <a:cs typeface="Times New Roman" panose="02020603050405020304" pitchFamily="18" charset="0"/>
                        </a:rPr>
                        <a:t>phẩy</a:t>
                      </a:r>
                      <a:endParaRPr lang="en-US" sz="2500" b="1" dirty="0">
                        <a:solidFill>
                          <a:srgbClr val="0000CC"/>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tc>
                  <a:txBody>
                    <a:bodyPr/>
                    <a:lstStyle/>
                    <a:p>
                      <a:pPr algn="ctr" fontAlgn="t"/>
                      <a:r>
                        <a:rPr lang="en-US" sz="2500" b="1">
                          <a:solidFill>
                            <a:srgbClr val="0000CC"/>
                          </a:solidFill>
                          <a:effectLst/>
                          <a:latin typeface="Times New Roman" panose="02020603050405020304" pitchFamily="18" charset="0"/>
                          <a:cs typeface="Times New Roman" panose="02020603050405020304" pitchFamily="18" charset="0"/>
                        </a:rPr>
                        <a:t> Ví </a:t>
                      </a:r>
                      <a:r>
                        <a:rPr lang="en-US" sz="2500" b="1" dirty="0" err="1">
                          <a:solidFill>
                            <a:srgbClr val="0000CC"/>
                          </a:solidFill>
                          <a:effectLst/>
                          <a:latin typeface="Times New Roman" panose="02020603050405020304" pitchFamily="18" charset="0"/>
                          <a:cs typeface="Times New Roman" panose="02020603050405020304" pitchFamily="18" charset="0"/>
                        </a:rPr>
                        <a:t>dụ</a:t>
                      </a:r>
                      <a:endParaRPr lang="en-US" sz="2500" b="0" dirty="0">
                        <a:solidFill>
                          <a:srgbClr val="0000CC"/>
                        </a:solidFill>
                        <a:effectLst/>
                        <a:latin typeface="Times New Roman" panose="02020603050405020304" pitchFamily="18" charset="0"/>
                        <a:cs typeface="Times New Roman" panose="02020603050405020304" pitchFamily="18" charset="0"/>
                      </a:endParaRPr>
                    </a:p>
                  </a:txBody>
                  <a:tcPr marL="35719" marR="35719" marT="35719" marB="35719">
                    <a:solidFill>
                      <a:schemeClr val="bg1"/>
                    </a:solidFill>
                  </a:tcPr>
                </a:tc>
                <a:extLst>
                  <a:ext uri="{0D108BD9-81ED-4DB2-BD59-A6C34878D82A}">
                    <a16:rowId xmlns:a16="http://schemas.microsoft.com/office/drawing/2014/main" xmlns="" val="4192744670"/>
                  </a:ext>
                </a:extLst>
              </a:tr>
              <a:tr h="671934">
                <a:tc>
                  <a:txBody>
                    <a:bodyPr/>
                    <a:lstStyle/>
                    <a:p>
                      <a:pPr algn="l" fontAlgn="t"/>
                      <a:r>
                        <a:rPr lang="en-US" sz="2500" b="0" i="0" dirty="0" err="1">
                          <a:solidFill>
                            <a:schemeClr val="tx1"/>
                          </a:solidFill>
                          <a:effectLst/>
                          <a:latin typeface="Times New Roman" panose="02020603050405020304" pitchFamily="18" charset="0"/>
                          <a:cs typeface="Times New Roman" panose="02020603050405020304" pitchFamily="18" charset="0"/>
                        </a:rPr>
                        <a:t>Ngăn</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cách</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các</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bộ</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phận</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cùng</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chức</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vụ</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trong</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câu</a:t>
                      </a:r>
                      <a:endParaRPr lang="en-US" sz="2500" b="0" i="0" dirty="0">
                        <a:solidFill>
                          <a:schemeClr val="tx1"/>
                        </a:solidFill>
                        <a:effectLst/>
                        <a:latin typeface="Times New Roman" panose="02020603050405020304" pitchFamily="18" charset="0"/>
                        <a:cs typeface="Times New Roman" panose="02020603050405020304" pitchFamily="18" charset="0"/>
                      </a:endParaRPr>
                    </a:p>
                  </a:txBody>
                  <a:tcPr marL="35719" marR="35719" marT="35719" marB="35719">
                    <a:solidFill>
                      <a:schemeClr val="bg1"/>
                    </a:solidFill>
                  </a:tcPr>
                </a:tc>
                <a:tc>
                  <a:txBody>
                    <a:bodyPr/>
                    <a:lstStyle/>
                    <a:p>
                      <a:pPr algn="ctr"/>
                      <a:r>
                        <a:rPr lang="en-US" sz="2500" b="1">
                          <a:solidFill>
                            <a:srgbClr val="FF0000"/>
                          </a:solidFill>
                          <a:latin typeface="Times New Roman" panose="02020603050405020304" pitchFamily="18" charset="0"/>
                          <a:cs typeface="Times New Roman" panose="02020603050405020304" pitchFamily="18" charset="0"/>
                        </a:rPr>
                        <a:t> …</a:t>
                      </a:r>
                      <a:endParaRPr lang="en-US" sz="2500" b="1" dirty="0">
                        <a:solidFill>
                          <a:srgbClr val="FF0000"/>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extLst>
                  <a:ext uri="{0D108BD9-81ED-4DB2-BD59-A6C34878D82A}">
                    <a16:rowId xmlns:a16="http://schemas.microsoft.com/office/drawing/2014/main" xmlns="" val="3524774284"/>
                  </a:ext>
                </a:extLst>
              </a:tr>
              <a:tr h="675934">
                <a:tc>
                  <a:txBody>
                    <a:bodyPr/>
                    <a:lstStyle/>
                    <a:p>
                      <a:pPr algn="l" fontAlgn="t"/>
                      <a:r>
                        <a:rPr lang="en-US" sz="2500" b="0" i="0" dirty="0" err="1">
                          <a:solidFill>
                            <a:schemeClr val="tx1"/>
                          </a:solidFill>
                          <a:effectLst/>
                          <a:latin typeface="Times New Roman" panose="02020603050405020304" pitchFamily="18" charset="0"/>
                          <a:cs typeface="Times New Roman" panose="02020603050405020304" pitchFamily="18" charset="0"/>
                        </a:rPr>
                        <a:t>Ngăn</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cách</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trạng</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ngữ</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với</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chủ</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ngữ</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và</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vị</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ngữ</a:t>
                      </a:r>
                      <a:endParaRPr lang="en-US" sz="2500" b="0" i="0" dirty="0">
                        <a:solidFill>
                          <a:schemeClr val="tx1"/>
                        </a:solidFill>
                        <a:effectLst/>
                        <a:latin typeface="Times New Roman" panose="02020603050405020304" pitchFamily="18" charset="0"/>
                        <a:cs typeface="Times New Roman" panose="02020603050405020304" pitchFamily="18" charset="0"/>
                      </a:endParaRPr>
                    </a:p>
                  </a:txBody>
                  <a:tcPr marL="35719" marR="35719" marT="35719" marB="35719">
                    <a:solidFill>
                      <a:schemeClr val="bg1"/>
                    </a:solidFill>
                  </a:tcPr>
                </a:tc>
                <a:tc>
                  <a:txBody>
                    <a:bodyPr/>
                    <a:lstStyle/>
                    <a:p>
                      <a:pPr algn="ctr" fontAlgn="t"/>
                      <a:r>
                        <a:rPr lang="en-US" sz="2500" b="1" i="0">
                          <a:solidFill>
                            <a:srgbClr val="FF0000"/>
                          </a:solidFill>
                          <a:effectLst/>
                          <a:latin typeface="Times New Roman" panose="02020603050405020304" pitchFamily="18" charset="0"/>
                          <a:cs typeface="Times New Roman" panose="02020603050405020304" pitchFamily="18" charset="0"/>
                        </a:rPr>
                        <a:t>  …</a:t>
                      </a:r>
                      <a:endParaRPr lang="en-US" sz="2500" b="1" i="0" dirty="0">
                        <a:solidFill>
                          <a:srgbClr val="FF0000"/>
                        </a:solidFill>
                        <a:effectLst/>
                        <a:latin typeface="Times New Roman" panose="02020603050405020304" pitchFamily="18" charset="0"/>
                        <a:cs typeface="Times New Roman" panose="02020603050405020304" pitchFamily="18" charset="0"/>
                      </a:endParaRPr>
                    </a:p>
                  </a:txBody>
                  <a:tcPr marL="35719" marR="35719" marT="35719" marB="35719">
                    <a:solidFill>
                      <a:schemeClr val="bg1"/>
                    </a:solidFill>
                  </a:tcPr>
                </a:tc>
                <a:extLst>
                  <a:ext uri="{0D108BD9-81ED-4DB2-BD59-A6C34878D82A}">
                    <a16:rowId xmlns:a16="http://schemas.microsoft.com/office/drawing/2014/main" xmlns="" val="4034593942"/>
                  </a:ext>
                </a:extLst>
              </a:tr>
              <a:tr h="675934">
                <a:tc>
                  <a:txBody>
                    <a:bodyPr/>
                    <a:lstStyle/>
                    <a:p>
                      <a:pPr algn="l" fontAlgn="t"/>
                      <a:r>
                        <a:rPr lang="en-US" sz="2500" b="0" i="0" dirty="0" err="1">
                          <a:solidFill>
                            <a:schemeClr val="tx1"/>
                          </a:solidFill>
                          <a:effectLst/>
                          <a:latin typeface="Times New Roman" panose="02020603050405020304" pitchFamily="18" charset="0"/>
                          <a:cs typeface="Times New Roman" panose="02020603050405020304" pitchFamily="18" charset="0"/>
                        </a:rPr>
                        <a:t>Ngăn</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cách</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các</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vế</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câu</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trong</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câu</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ghép</a:t>
                      </a:r>
                      <a:endParaRPr lang="en-US" sz="2500" b="0" i="0" dirty="0">
                        <a:solidFill>
                          <a:schemeClr val="tx1"/>
                        </a:solidFill>
                        <a:effectLst/>
                        <a:latin typeface="Times New Roman" panose="02020603050405020304" pitchFamily="18" charset="0"/>
                        <a:cs typeface="Times New Roman" panose="02020603050405020304" pitchFamily="18" charset="0"/>
                      </a:endParaRPr>
                    </a:p>
                  </a:txBody>
                  <a:tcPr marL="35719" marR="35719" marT="35719" marB="35719">
                    <a:solidFill>
                      <a:schemeClr val="bg1"/>
                    </a:solidFill>
                  </a:tcPr>
                </a:tc>
                <a:tc>
                  <a:txBody>
                    <a:bodyPr/>
                    <a:lstStyle/>
                    <a:p>
                      <a:pPr algn="ctr" fontAlgn="t"/>
                      <a:r>
                        <a:rPr lang="en-US" sz="2500" b="1" i="0">
                          <a:solidFill>
                            <a:srgbClr val="FF0000"/>
                          </a:solidFill>
                          <a:effectLst/>
                          <a:latin typeface="Times New Roman" panose="02020603050405020304" pitchFamily="18" charset="0"/>
                          <a:cs typeface="Times New Roman" panose="02020603050405020304" pitchFamily="18" charset="0"/>
                        </a:rPr>
                        <a:t> …</a:t>
                      </a:r>
                      <a:endParaRPr lang="en-US" sz="2500" b="0" i="0" dirty="0">
                        <a:solidFill>
                          <a:srgbClr val="FF0000"/>
                        </a:solidFill>
                        <a:effectLst/>
                        <a:latin typeface="Times New Roman" panose="02020603050405020304" pitchFamily="18" charset="0"/>
                        <a:cs typeface="Times New Roman" panose="02020603050405020304" pitchFamily="18" charset="0"/>
                      </a:endParaRPr>
                    </a:p>
                  </a:txBody>
                  <a:tcPr marL="35719" marR="35719" marT="35719" marB="35719">
                    <a:solidFill>
                      <a:schemeClr val="bg1"/>
                    </a:solidFill>
                  </a:tcPr>
                </a:tc>
                <a:extLst>
                  <a:ext uri="{0D108BD9-81ED-4DB2-BD59-A6C34878D82A}">
                    <a16:rowId xmlns:a16="http://schemas.microsoft.com/office/drawing/2014/main" xmlns="" val="2177364345"/>
                  </a:ext>
                </a:extLst>
              </a:tr>
            </a:tbl>
          </a:graphicData>
        </a:graphic>
      </p:graphicFrame>
    </p:spTree>
    <p:extLst>
      <p:ext uri="{BB962C8B-B14F-4D97-AF65-F5344CB8AC3E}">
        <p14:creationId xmlns:p14="http://schemas.microsoft.com/office/powerpoint/2010/main" val="1058665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E5814E7-545F-4F18-B718-2ABD3E93AE71}"/>
              </a:ext>
            </a:extLst>
          </p:cNvPr>
          <p:cNvSpPr>
            <a:spLocks noGrp="1"/>
          </p:cNvSpPr>
          <p:nvPr>
            <p:ph type="title"/>
          </p:nvPr>
        </p:nvSpPr>
        <p:spPr>
          <a:xfrm>
            <a:off x="0" y="1"/>
            <a:ext cx="9144000" cy="2051222"/>
          </a:xfrm>
          <a:solidFill>
            <a:schemeClr val="bg1"/>
          </a:solidFill>
        </p:spPr>
        <p:txBody>
          <a:bodyPr>
            <a:normAutofit/>
          </a:bodyPr>
          <a:lstStyle/>
          <a:p>
            <a:pPr algn="l"/>
            <a:r>
              <a:rPr lang="en-US" sz="2400" b="1" dirty="0" err="1">
                <a:solidFill>
                  <a:srgbClr val="FF0000"/>
                </a:solidFill>
                <a:latin typeface="Times New Roman" panose="02020603050405020304" pitchFamily="18" charset="0"/>
                <a:cs typeface="Times New Roman" panose="02020603050405020304" pitchFamily="18" charset="0"/>
              </a:rPr>
              <a:t>Bài</a:t>
            </a:r>
            <a:r>
              <a:rPr lang="vi-VN" sz="2400" b="1" dirty="0">
                <a:solidFill>
                  <a:srgbClr val="FF0000"/>
                </a:solidFill>
                <a:latin typeface="Times New Roman" panose="02020603050405020304" pitchFamily="18" charset="0"/>
                <a:cs typeface="Times New Roman" panose="02020603050405020304" pitchFamily="18" charset="0"/>
              </a:rPr>
              <a:t> 1</a:t>
            </a:r>
            <a:r>
              <a:rPr lang="en-US" sz="2400" b="1" dirty="0">
                <a:solidFill>
                  <a:srgbClr val="FF0000"/>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Xếp các ví dụ cho dưới đây vào ô thích hợp trong bảng tổng kết về dấu phẩy</a:t>
            </a:r>
            <a:r>
              <a:rPr lang="vi-VN" sz="2400" b="1" dirty="0" smtClean="0">
                <a:solidFill>
                  <a:srgbClr val="FF0000"/>
                </a:solidFill>
                <a:latin typeface="Times New Roman" panose="02020603050405020304" pitchFamily="18" charset="0"/>
                <a:cs typeface="Times New Roman" panose="02020603050405020304" pitchFamily="18" charset="0"/>
              </a:rPr>
              <a:t>:</a:t>
            </a:r>
            <a:r>
              <a:rPr lang="en-US" sz="2400" b="1" dirty="0">
                <a:solidFill>
                  <a:schemeClr val="accent5">
                    <a:lumMod val="75000"/>
                  </a:schemeClr>
                </a:solidFill>
                <a:latin typeface="OpenSans"/>
              </a:rPr>
              <a:t/>
            </a:r>
            <a:br>
              <a:rPr lang="en-US" sz="2400" b="1" dirty="0">
                <a:solidFill>
                  <a:schemeClr val="accent5">
                    <a:lumMod val="75000"/>
                  </a:schemeClr>
                </a:solidFill>
                <a:latin typeface="OpenSans"/>
              </a:rPr>
            </a:br>
            <a:r>
              <a:rPr lang="vi-VN" sz="2400" dirty="0">
                <a:solidFill>
                  <a:srgbClr val="0000CC"/>
                </a:solidFill>
                <a:latin typeface="Times New Roman" panose="02020603050405020304" pitchFamily="18" charset="0"/>
                <a:cs typeface="Times New Roman" panose="02020603050405020304" pitchFamily="18" charset="0"/>
              </a:rPr>
              <a:t>a) Khi phương đông </a:t>
            </a:r>
            <a:r>
              <a:rPr lang="vi-VN" sz="2400" dirty="0" err="1">
                <a:solidFill>
                  <a:srgbClr val="0000CC"/>
                </a:solidFill>
                <a:latin typeface="Times New Roman" panose="02020603050405020304" pitchFamily="18" charset="0"/>
                <a:cs typeface="Times New Roman" panose="02020603050405020304" pitchFamily="18" charset="0"/>
              </a:rPr>
              <a:t>vừa</a:t>
            </a:r>
            <a:r>
              <a:rPr lang="vi-VN" sz="2400" dirty="0">
                <a:solidFill>
                  <a:srgbClr val="0000CC"/>
                </a:solidFill>
                <a:latin typeface="Times New Roman" panose="02020603050405020304" pitchFamily="18" charset="0"/>
                <a:cs typeface="Times New Roman" panose="02020603050405020304" pitchFamily="18" charset="0"/>
              </a:rPr>
              <a:t> </a:t>
            </a:r>
            <a:r>
              <a:rPr lang="vi-VN" sz="2400" dirty="0" err="1">
                <a:solidFill>
                  <a:srgbClr val="0000CC"/>
                </a:solidFill>
                <a:latin typeface="Times New Roman" panose="02020603050405020304" pitchFamily="18" charset="0"/>
                <a:cs typeface="Times New Roman" panose="02020603050405020304" pitchFamily="18" charset="0"/>
              </a:rPr>
              <a:t>vẩn</a:t>
            </a:r>
            <a:r>
              <a:rPr lang="vi-VN" sz="2400" dirty="0">
                <a:solidFill>
                  <a:srgbClr val="0000CC"/>
                </a:solidFill>
                <a:latin typeface="Times New Roman" panose="02020603050405020304" pitchFamily="18" charset="0"/>
                <a:cs typeface="Times New Roman" panose="02020603050405020304" pitchFamily="18" charset="0"/>
              </a:rPr>
              <a:t> </a:t>
            </a:r>
            <a:r>
              <a:rPr lang="vi-VN" sz="2400" dirty="0" err="1">
                <a:solidFill>
                  <a:srgbClr val="0000CC"/>
                </a:solidFill>
                <a:latin typeface="Times New Roman" panose="02020603050405020304" pitchFamily="18" charset="0"/>
                <a:cs typeface="Times New Roman" panose="02020603050405020304" pitchFamily="18" charset="0"/>
              </a:rPr>
              <a:t>bụi</a:t>
            </a:r>
            <a:r>
              <a:rPr lang="vi-VN" sz="2400" dirty="0">
                <a:solidFill>
                  <a:srgbClr val="0000CC"/>
                </a:solidFill>
                <a:latin typeface="Times New Roman" panose="02020603050405020304" pitchFamily="18" charset="0"/>
                <a:cs typeface="Times New Roman" panose="02020603050405020304" pitchFamily="18" charset="0"/>
              </a:rPr>
              <a:t> </a:t>
            </a:r>
            <a:r>
              <a:rPr lang="vi-VN" sz="2400" dirty="0" err="1">
                <a:solidFill>
                  <a:srgbClr val="0000CC"/>
                </a:solidFill>
                <a:latin typeface="Times New Roman" panose="02020603050405020304" pitchFamily="18" charset="0"/>
                <a:cs typeface="Times New Roman" panose="02020603050405020304" pitchFamily="18" charset="0"/>
              </a:rPr>
              <a:t>hồng</a:t>
            </a:r>
            <a:r>
              <a:rPr lang="vi-VN" sz="3000" b="1" dirty="0">
                <a:solidFill>
                  <a:srgbClr val="0000CC"/>
                </a:solidFill>
                <a:latin typeface="Times New Roman" panose="02020603050405020304" pitchFamily="18" charset="0"/>
                <a:cs typeface="Times New Roman" panose="02020603050405020304" pitchFamily="18" charset="0"/>
              </a:rPr>
              <a:t>,</a:t>
            </a:r>
            <a:r>
              <a:rPr lang="vi-VN" sz="2400" dirty="0">
                <a:solidFill>
                  <a:srgbClr val="0000CC"/>
                </a:solidFill>
                <a:latin typeface="Times New Roman" panose="02020603050405020304" pitchFamily="18" charset="0"/>
                <a:cs typeface="Times New Roman" panose="02020603050405020304" pitchFamily="18" charset="0"/>
              </a:rPr>
              <a:t> con </a:t>
            </a:r>
            <a:r>
              <a:rPr lang="vi-VN" sz="2400" dirty="0" err="1">
                <a:solidFill>
                  <a:srgbClr val="0000CC"/>
                </a:solidFill>
                <a:latin typeface="Times New Roman" panose="02020603050405020304" pitchFamily="18" charset="0"/>
                <a:cs typeface="Times New Roman" panose="02020603050405020304" pitchFamily="18" charset="0"/>
              </a:rPr>
              <a:t>hoạ</a:t>
            </a:r>
            <a:r>
              <a:rPr lang="vi-VN" sz="2400" dirty="0">
                <a:solidFill>
                  <a:srgbClr val="0000CC"/>
                </a:solidFill>
                <a:latin typeface="Times New Roman" panose="02020603050405020304" pitchFamily="18" charset="0"/>
                <a:cs typeface="Times New Roman" panose="02020603050405020304" pitchFamily="18" charset="0"/>
              </a:rPr>
              <a:t> mi </a:t>
            </a:r>
            <a:r>
              <a:rPr lang="vi-VN" sz="2400" dirty="0" err="1">
                <a:solidFill>
                  <a:srgbClr val="0000CC"/>
                </a:solidFill>
                <a:latin typeface="Times New Roman" panose="02020603050405020304" pitchFamily="18" charset="0"/>
                <a:cs typeface="Times New Roman" panose="02020603050405020304" pitchFamily="18" charset="0"/>
              </a:rPr>
              <a:t>ấy</a:t>
            </a:r>
            <a:r>
              <a:rPr lang="vi-VN" sz="2400" dirty="0">
                <a:solidFill>
                  <a:srgbClr val="0000CC"/>
                </a:solidFill>
                <a:latin typeface="Times New Roman" panose="02020603050405020304" pitchFamily="18" charset="0"/>
                <a:cs typeface="Times New Roman" panose="02020603050405020304" pitchFamily="18" charset="0"/>
              </a:rPr>
              <a:t> </a:t>
            </a:r>
            <a:r>
              <a:rPr lang="vi-VN" sz="2400" dirty="0" err="1">
                <a:solidFill>
                  <a:srgbClr val="0000CC"/>
                </a:solidFill>
                <a:latin typeface="Times New Roman" panose="02020603050405020304" pitchFamily="18" charset="0"/>
                <a:cs typeface="Times New Roman" panose="02020603050405020304" pitchFamily="18" charset="0"/>
              </a:rPr>
              <a:t>lại</a:t>
            </a:r>
            <a:r>
              <a:rPr lang="vi-VN" sz="2400" dirty="0">
                <a:solidFill>
                  <a:srgbClr val="0000CC"/>
                </a:solidFill>
                <a:latin typeface="Times New Roman" panose="02020603050405020304" pitchFamily="18" charset="0"/>
                <a:cs typeface="Times New Roman" panose="02020603050405020304" pitchFamily="18" charset="0"/>
              </a:rPr>
              <a:t> </a:t>
            </a:r>
            <a:r>
              <a:rPr lang="vi-VN" sz="2400" dirty="0" err="1">
                <a:solidFill>
                  <a:srgbClr val="0000CC"/>
                </a:solidFill>
                <a:latin typeface="Times New Roman" panose="02020603050405020304" pitchFamily="18" charset="0"/>
                <a:cs typeface="Times New Roman" panose="02020603050405020304" pitchFamily="18" charset="0"/>
              </a:rPr>
              <a:t>hót</a:t>
            </a:r>
            <a:r>
              <a:rPr lang="vi-VN" sz="2400" dirty="0">
                <a:solidFill>
                  <a:srgbClr val="0000CC"/>
                </a:solidFill>
                <a:latin typeface="Times New Roman" panose="02020603050405020304" pitchFamily="18" charset="0"/>
                <a:cs typeface="Times New Roman" panose="02020603050405020304" pitchFamily="18" charset="0"/>
              </a:rPr>
              <a:t> vang </a:t>
            </a:r>
            <a:r>
              <a:rPr lang="vi-VN" sz="2400" dirty="0" err="1">
                <a:solidFill>
                  <a:srgbClr val="0000CC"/>
                </a:solidFill>
                <a:latin typeface="Times New Roman" panose="02020603050405020304" pitchFamily="18" charset="0"/>
                <a:cs typeface="Times New Roman" panose="02020603050405020304" pitchFamily="18" charset="0"/>
              </a:rPr>
              <a:t>lừng</a:t>
            </a:r>
            <a:r>
              <a:rPr lang="vi-VN" sz="2400" dirty="0">
                <a:solidFill>
                  <a:srgbClr val="0000CC"/>
                </a:solidFill>
                <a:latin typeface="Times New Roman" panose="02020603050405020304" pitchFamily="18" charset="0"/>
                <a:cs typeface="Times New Roman" panose="02020603050405020304" pitchFamily="18" charset="0"/>
              </a:rPr>
              <a:t>.</a:t>
            </a:r>
            <a:endParaRPr lang="en-US" sz="2400" dirty="0">
              <a:solidFill>
                <a:srgbClr val="0000CC"/>
              </a:solidFill>
              <a:latin typeface="Times New Roman" panose="02020603050405020304" pitchFamily="18" charset="0"/>
              <a:cs typeface="Times New Roman" panose="02020603050405020304" pitchFamily="18" charset="0"/>
            </a:endParaRPr>
          </a:p>
        </p:txBody>
      </p:sp>
      <p:cxnSp>
        <p:nvCxnSpPr>
          <p:cNvPr id="7" name="Đường nối Thẳng 6">
            <a:extLst>
              <a:ext uri="{FF2B5EF4-FFF2-40B4-BE49-F238E27FC236}">
                <a16:creationId xmlns:a16="http://schemas.microsoft.com/office/drawing/2014/main" xmlns="" id="{720414FE-D1A7-4AED-8EE0-1A5BE31BE0E1}"/>
              </a:ext>
            </a:extLst>
          </p:cNvPr>
          <p:cNvCxnSpPr/>
          <p:nvPr/>
        </p:nvCxnSpPr>
        <p:spPr>
          <a:xfrm>
            <a:off x="384457" y="1218756"/>
            <a:ext cx="4333009" cy="0"/>
          </a:xfrm>
          <a:prstGeom prst="line">
            <a:avLst/>
          </a:prstGeom>
          <a:ln w="28575">
            <a:solidFill>
              <a:schemeClr val="tx1"/>
            </a:solidFill>
          </a:ln>
        </p:spPr>
        <p:style>
          <a:lnRef idx="3">
            <a:schemeClr val="accent2"/>
          </a:lnRef>
          <a:fillRef idx="0">
            <a:schemeClr val="accent2"/>
          </a:fillRef>
          <a:effectRef idx="2">
            <a:schemeClr val="accent2"/>
          </a:effectRef>
          <a:fontRef idx="minor">
            <a:schemeClr val="tx1"/>
          </a:fontRef>
        </p:style>
      </p:cxnSp>
      <p:sp>
        <p:nvSpPr>
          <p:cNvPr id="8" name="Tiêu đề 4">
            <a:extLst>
              <a:ext uri="{FF2B5EF4-FFF2-40B4-BE49-F238E27FC236}">
                <a16:creationId xmlns:a16="http://schemas.microsoft.com/office/drawing/2014/main" xmlns="" id="{439B711C-AB5D-4687-8312-8E49D1439DCA}"/>
              </a:ext>
            </a:extLst>
          </p:cNvPr>
          <p:cNvSpPr txBox="1">
            <a:spLocks/>
          </p:cNvSpPr>
          <p:nvPr/>
        </p:nvSpPr>
        <p:spPr>
          <a:xfrm>
            <a:off x="2159525" y="980457"/>
            <a:ext cx="1013114"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rgbClr val="FF0000"/>
                </a:solidFill>
                <a:latin typeface="Times New Roman" pitchFamily="18" charset="0"/>
                <a:cs typeface="Times New Roman" pitchFamily="18" charset="0"/>
              </a:rPr>
              <a:t>TN</a:t>
            </a:r>
          </a:p>
        </p:txBody>
      </p:sp>
      <p:cxnSp>
        <p:nvCxnSpPr>
          <p:cNvPr id="10" name="Đường nối Thẳng 9">
            <a:extLst>
              <a:ext uri="{FF2B5EF4-FFF2-40B4-BE49-F238E27FC236}">
                <a16:creationId xmlns:a16="http://schemas.microsoft.com/office/drawing/2014/main" xmlns="" id="{41586EB4-6CAD-413C-BE22-A4C4D2E834A0}"/>
              </a:ext>
            </a:extLst>
          </p:cNvPr>
          <p:cNvCxnSpPr>
            <a:cxnSpLocks/>
          </p:cNvCxnSpPr>
          <p:nvPr/>
        </p:nvCxnSpPr>
        <p:spPr>
          <a:xfrm>
            <a:off x="4963464" y="1214193"/>
            <a:ext cx="1662545" cy="0"/>
          </a:xfrm>
          <a:prstGeom prst="line">
            <a:avLst/>
          </a:prstGeom>
          <a:ln w="28575">
            <a:solidFill>
              <a:schemeClr val="tx1"/>
            </a:solidFill>
          </a:ln>
        </p:spPr>
        <p:style>
          <a:lnRef idx="3">
            <a:schemeClr val="accent2"/>
          </a:lnRef>
          <a:fillRef idx="0">
            <a:schemeClr val="accent2"/>
          </a:fillRef>
          <a:effectRef idx="2">
            <a:schemeClr val="accent2"/>
          </a:effectRef>
          <a:fontRef idx="minor">
            <a:schemeClr val="tx1"/>
          </a:fontRef>
        </p:style>
      </p:cxnSp>
      <p:sp>
        <p:nvSpPr>
          <p:cNvPr id="12" name="Tiêu đề 4">
            <a:extLst>
              <a:ext uri="{FF2B5EF4-FFF2-40B4-BE49-F238E27FC236}">
                <a16:creationId xmlns:a16="http://schemas.microsoft.com/office/drawing/2014/main" xmlns="" id="{D020862B-6DFA-4B10-86E3-557F7C6A9343}"/>
              </a:ext>
            </a:extLst>
          </p:cNvPr>
          <p:cNvSpPr txBox="1">
            <a:spLocks/>
          </p:cNvSpPr>
          <p:nvPr/>
        </p:nvSpPr>
        <p:spPr>
          <a:xfrm>
            <a:off x="5371476" y="966350"/>
            <a:ext cx="846523"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rgbClr val="FF0000"/>
                </a:solidFill>
                <a:latin typeface="Times New Roman" pitchFamily="18" charset="0"/>
                <a:cs typeface="Times New Roman" pitchFamily="18" charset="0"/>
              </a:rPr>
              <a:t>CN</a:t>
            </a:r>
          </a:p>
        </p:txBody>
      </p:sp>
      <p:cxnSp>
        <p:nvCxnSpPr>
          <p:cNvPr id="15" name="Đường nối Thẳng 14">
            <a:extLst>
              <a:ext uri="{FF2B5EF4-FFF2-40B4-BE49-F238E27FC236}">
                <a16:creationId xmlns:a16="http://schemas.microsoft.com/office/drawing/2014/main" xmlns="" id="{4E77749F-046B-41FC-BC38-9B94EE939299}"/>
              </a:ext>
            </a:extLst>
          </p:cNvPr>
          <p:cNvCxnSpPr/>
          <p:nvPr/>
        </p:nvCxnSpPr>
        <p:spPr>
          <a:xfrm>
            <a:off x="6702137" y="1214193"/>
            <a:ext cx="2067791" cy="0"/>
          </a:xfrm>
          <a:prstGeom prst="line">
            <a:avLst/>
          </a:prstGeom>
          <a:ln w="28575">
            <a:solidFill>
              <a:schemeClr val="tx1"/>
            </a:solidFill>
          </a:ln>
        </p:spPr>
        <p:style>
          <a:lnRef idx="3">
            <a:schemeClr val="accent2"/>
          </a:lnRef>
          <a:fillRef idx="0">
            <a:schemeClr val="accent2"/>
          </a:fillRef>
          <a:effectRef idx="2">
            <a:schemeClr val="accent2"/>
          </a:effectRef>
          <a:fontRef idx="minor">
            <a:schemeClr val="tx1"/>
          </a:fontRef>
        </p:style>
      </p:cxnSp>
      <p:sp>
        <p:nvSpPr>
          <p:cNvPr id="16" name="Tiêu đề 4">
            <a:extLst>
              <a:ext uri="{FF2B5EF4-FFF2-40B4-BE49-F238E27FC236}">
                <a16:creationId xmlns:a16="http://schemas.microsoft.com/office/drawing/2014/main" xmlns="" id="{2AA21E61-9BF3-43B5-A6A8-4EB5D54AE789}"/>
              </a:ext>
            </a:extLst>
          </p:cNvPr>
          <p:cNvSpPr txBox="1">
            <a:spLocks/>
          </p:cNvSpPr>
          <p:nvPr/>
        </p:nvSpPr>
        <p:spPr>
          <a:xfrm>
            <a:off x="7257738" y="966350"/>
            <a:ext cx="846522"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rgbClr val="FF0000"/>
                </a:solidFill>
                <a:latin typeface="Times New Roman" pitchFamily="18" charset="0"/>
                <a:cs typeface="Times New Roman" pitchFamily="18" charset="0"/>
              </a:rPr>
              <a:t>VN</a:t>
            </a:r>
          </a:p>
        </p:txBody>
      </p:sp>
      <p:graphicFrame>
        <p:nvGraphicFramePr>
          <p:cNvPr id="13" name="Bảng 5">
            <a:extLst>
              <a:ext uri="{FF2B5EF4-FFF2-40B4-BE49-F238E27FC236}">
                <a16:creationId xmlns:a16="http://schemas.microsoft.com/office/drawing/2014/main" xmlns="" id="{0DF58836-2BAC-414F-A6C2-32C690072A14}"/>
              </a:ext>
            </a:extLst>
          </p:cNvPr>
          <p:cNvGraphicFramePr>
            <a:graphicFrameLocks noGrp="1"/>
          </p:cNvGraphicFramePr>
          <p:nvPr>
            <p:extLst>
              <p:ext uri="{D42A27DB-BD31-4B8C-83A1-F6EECF244321}">
                <p14:modId xmlns:p14="http://schemas.microsoft.com/office/powerpoint/2010/main" val="3935414727"/>
              </p:ext>
            </p:extLst>
          </p:nvPr>
        </p:nvGraphicFramePr>
        <p:xfrm>
          <a:off x="0" y="2080850"/>
          <a:ext cx="9144000" cy="783215"/>
        </p:xfrm>
        <a:graphic>
          <a:graphicData uri="http://schemas.openxmlformats.org/drawingml/2006/table">
            <a:tbl>
              <a:tblPr firstRow="1" bandRow="1">
                <a:tableStyleId>{5940675A-B579-460E-94D1-54222C63F5DA}</a:tableStyleId>
              </a:tblPr>
              <a:tblGrid>
                <a:gridCol w="9144000">
                  <a:extLst>
                    <a:ext uri="{9D8B030D-6E8A-4147-A177-3AD203B41FA5}">
                      <a16:colId xmlns:a16="http://schemas.microsoft.com/office/drawing/2014/main" xmlns="" val="1856589450"/>
                    </a:ext>
                  </a:extLst>
                </a:gridCol>
              </a:tblGrid>
              <a:tr h="783215">
                <a:tc>
                  <a:txBody>
                    <a:bodyPr/>
                    <a:lstStyle/>
                    <a:p>
                      <a:pPr algn="ctr"/>
                      <a:endParaRPr lang="en-US" sz="2100" b="1" dirty="0">
                        <a:solidFill>
                          <a:srgbClr val="FF0000"/>
                        </a:solidFill>
                      </a:endParaRPr>
                    </a:p>
                    <a:p>
                      <a:pPr algn="ctr"/>
                      <a:r>
                        <a:rPr lang="en-US" sz="2100" b="1" dirty="0">
                          <a:solidFill>
                            <a:srgbClr val="FF0000"/>
                          </a:solidFill>
                        </a:rPr>
                        <a:t>BẢNG TỔNG KẾT</a:t>
                      </a:r>
                      <a:endParaRPr lang="en-US" sz="2100" dirty="0">
                        <a:solidFill>
                          <a:srgbClr val="FF0000"/>
                        </a:solidFill>
                      </a:endParaRPr>
                    </a:p>
                  </a:txBody>
                  <a:tcPr marL="68580" marR="68580" marT="34290" marB="34290">
                    <a:solidFill>
                      <a:schemeClr val="bg1"/>
                    </a:solidFill>
                  </a:tcPr>
                </a:tc>
                <a:extLst>
                  <a:ext uri="{0D108BD9-81ED-4DB2-BD59-A6C34878D82A}">
                    <a16:rowId xmlns:a16="http://schemas.microsoft.com/office/drawing/2014/main" xmlns="" val="975592702"/>
                  </a:ext>
                </a:extLst>
              </a:tr>
            </a:tbl>
          </a:graphicData>
        </a:graphic>
      </p:graphicFrame>
      <p:graphicFrame>
        <p:nvGraphicFramePr>
          <p:cNvPr id="14" name="Bảng 6">
            <a:extLst>
              <a:ext uri="{FF2B5EF4-FFF2-40B4-BE49-F238E27FC236}">
                <a16:creationId xmlns:a16="http://schemas.microsoft.com/office/drawing/2014/main" xmlns="" id="{FAFDA84E-F008-4CAC-B5CD-EF3FBEF5D074}"/>
              </a:ext>
            </a:extLst>
          </p:cNvPr>
          <p:cNvGraphicFramePr>
            <a:graphicFrameLocks noGrp="1"/>
          </p:cNvGraphicFramePr>
          <p:nvPr>
            <p:extLst>
              <p:ext uri="{D42A27DB-BD31-4B8C-83A1-F6EECF244321}">
                <p14:modId xmlns:p14="http://schemas.microsoft.com/office/powerpoint/2010/main" val="2538878737"/>
              </p:ext>
            </p:extLst>
          </p:nvPr>
        </p:nvGraphicFramePr>
        <p:xfrm>
          <a:off x="0" y="2891482"/>
          <a:ext cx="9144000" cy="3464629"/>
        </p:xfrm>
        <a:graphic>
          <a:graphicData uri="http://schemas.openxmlformats.org/drawingml/2006/table">
            <a:tbl>
              <a:tblPr firstRow="1" bandRow="1">
                <a:tableStyleId>{5940675A-B579-460E-94D1-54222C63F5DA}</a:tableStyleId>
              </a:tblPr>
              <a:tblGrid>
                <a:gridCol w="6100763">
                  <a:extLst>
                    <a:ext uri="{9D8B030D-6E8A-4147-A177-3AD203B41FA5}">
                      <a16:colId xmlns:a16="http://schemas.microsoft.com/office/drawing/2014/main" xmlns="" val="3497140985"/>
                    </a:ext>
                  </a:extLst>
                </a:gridCol>
                <a:gridCol w="3043237">
                  <a:extLst>
                    <a:ext uri="{9D8B030D-6E8A-4147-A177-3AD203B41FA5}">
                      <a16:colId xmlns:a16="http://schemas.microsoft.com/office/drawing/2014/main" xmlns="" val="1669848638"/>
                    </a:ext>
                  </a:extLst>
                </a:gridCol>
              </a:tblGrid>
              <a:tr h="642550">
                <a:tc>
                  <a:txBody>
                    <a:bodyPr/>
                    <a:lstStyle/>
                    <a:p>
                      <a:pPr algn="ct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Tác</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dụng</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của</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dấu</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phẩy</a:t>
                      </a:r>
                      <a:endParaRPr lang="en-US" sz="3000" b="1" dirty="0">
                        <a:solidFill>
                          <a:srgbClr val="0000CC"/>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tc>
                  <a:txBody>
                    <a:bodyPr/>
                    <a:lstStyle/>
                    <a:p>
                      <a:pPr algn="ctr" fontAlgn="t"/>
                      <a:r>
                        <a:rPr lang="en-US" sz="2500" b="1" dirty="0">
                          <a:solidFill>
                            <a:srgbClr val="0000CC"/>
                          </a:solidFill>
                          <a:effectLst/>
                          <a:latin typeface="Times New Roman" panose="02020603050405020304" pitchFamily="18" charset="0"/>
                          <a:cs typeface="Times New Roman" panose="02020603050405020304" pitchFamily="18" charset="0"/>
                        </a:rPr>
                        <a:t> </a:t>
                      </a:r>
                      <a:r>
                        <a:rPr lang="en-US" sz="2500" b="1" dirty="0" err="1">
                          <a:solidFill>
                            <a:srgbClr val="0000CC"/>
                          </a:solidFill>
                          <a:effectLst/>
                          <a:latin typeface="Times New Roman" panose="02020603050405020304" pitchFamily="18" charset="0"/>
                          <a:cs typeface="Times New Roman" panose="02020603050405020304" pitchFamily="18" charset="0"/>
                        </a:rPr>
                        <a:t>Ví</a:t>
                      </a:r>
                      <a:r>
                        <a:rPr lang="en-US" sz="2500" b="1" dirty="0">
                          <a:solidFill>
                            <a:srgbClr val="0000CC"/>
                          </a:solidFill>
                          <a:effectLst/>
                          <a:latin typeface="Times New Roman" panose="02020603050405020304" pitchFamily="18" charset="0"/>
                          <a:cs typeface="Times New Roman" panose="02020603050405020304" pitchFamily="18" charset="0"/>
                        </a:rPr>
                        <a:t> </a:t>
                      </a:r>
                      <a:r>
                        <a:rPr lang="en-US" sz="2500" b="1" dirty="0" err="1">
                          <a:solidFill>
                            <a:srgbClr val="0000CC"/>
                          </a:solidFill>
                          <a:effectLst/>
                          <a:latin typeface="Times New Roman" panose="02020603050405020304" pitchFamily="18" charset="0"/>
                          <a:cs typeface="Times New Roman" panose="02020603050405020304" pitchFamily="18" charset="0"/>
                        </a:rPr>
                        <a:t>dụ</a:t>
                      </a:r>
                      <a:endParaRPr lang="en-US" sz="2500" b="0" dirty="0">
                        <a:solidFill>
                          <a:srgbClr val="0000CC"/>
                        </a:solidFill>
                        <a:effectLst/>
                        <a:latin typeface="Times New Roman" panose="02020603050405020304" pitchFamily="18" charset="0"/>
                        <a:cs typeface="Times New Roman" panose="02020603050405020304" pitchFamily="18" charset="0"/>
                      </a:endParaRPr>
                    </a:p>
                  </a:txBody>
                  <a:tcPr marL="35719" marR="35719" marT="35719" marB="35719">
                    <a:solidFill>
                      <a:schemeClr val="bg1"/>
                    </a:solidFill>
                  </a:tcPr>
                </a:tc>
                <a:extLst>
                  <a:ext uri="{0D108BD9-81ED-4DB2-BD59-A6C34878D82A}">
                    <a16:rowId xmlns:a16="http://schemas.microsoft.com/office/drawing/2014/main" xmlns="" val="4192744670"/>
                  </a:ext>
                </a:extLst>
              </a:tr>
              <a:tr h="936975">
                <a:tc>
                  <a:txBody>
                    <a:bodyPr/>
                    <a:lstStyle/>
                    <a:p>
                      <a:pPr algn="l" fontAlgn="t"/>
                      <a:r>
                        <a:rPr lang="en-US" sz="2400" b="0" i="0" dirty="0" err="1">
                          <a:solidFill>
                            <a:schemeClr val="tx1"/>
                          </a:solidFill>
                          <a:effectLst/>
                          <a:latin typeface="Times New Roman" panose="02020603050405020304" pitchFamily="18" charset="0"/>
                          <a:cs typeface="Times New Roman" panose="02020603050405020304" pitchFamily="18" charset="0"/>
                        </a:rPr>
                        <a:t>Ngăn</a:t>
                      </a:r>
                      <a:r>
                        <a:rPr lang="en-US" sz="2400" b="0" i="0" dirty="0">
                          <a:solidFill>
                            <a:schemeClr val="tx1"/>
                          </a:solidFill>
                          <a:effectLst/>
                          <a:latin typeface="Times New Roman" panose="02020603050405020304" pitchFamily="18" charset="0"/>
                          <a:cs typeface="Times New Roman" panose="02020603050405020304" pitchFamily="18" charset="0"/>
                        </a:rPr>
                        <a:t> </a:t>
                      </a:r>
                      <a:r>
                        <a:rPr lang="en-US" sz="2400" b="0" i="0" dirty="0" err="1">
                          <a:solidFill>
                            <a:schemeClr val="tx1"/>
                          </a:solidFill>
                          <a:effectLst/>
                          <a:latin typeface="Times New Roman" panose="02020603050405020304" pitchFamily="18" charset="0"/>
                          <a:cs typeface="Times New Roman" panose="02020603050405020304" pitchFamily="18" charset="0"/>
                        </a:rPr>
                        <a:t>cách</a:t>
                      </a:r>
                      <a:r>
                        <a:rPr lang="en-US" sz="2400" b="0" i="0" dirty="0">
                          <a:solidFill>
                            <a:schemeClr val="tx1"/>
                          </a:solidFill>
                          <a:effectLst/>
                          <a:latin typeface="Times New Roman" panose="02020603050405020304" pitchFamily="18" charset="0"/>
                          <a:cs typeface="Times New Roman" panose="02020603050405020304" pitchFamily="18" charset="0"/>
                        </a:rPr>
                        <a:t> </a:t>
                      </a:r>
                      <a:r>
                        <a:rPr lang="en-US" sz="2400" b="0" i="0" dirty="0" err="1">
                          <a:solidFill>
                            <a:schemeClr val="tx1"/>
                          </a:solidFill>
                          <a:effectLst/>
                          <a:latin typeface="Times New Roman" panose="02020603050405020304" pitchFamily="18" charset="0"/>
                          <a:cs typeface="Times New Roman" panose="02020603050405020304" pitchFamily="18" charset="0"/>
                        </a:rPr>
                        <a:t>các</a:t>
                      </a:r>
                      <a:r>
                        <a:rPr lang="en-US" sz="2400" b="0" i="0" dirty="0">
                          <a:solidFill>
                            <a:schemeClr val="tx1"/>
                          </a:solidFill>
                          <a:effectLst/>
                          <a:latin typeface="Times New Roman" panose="02020603050405020304" pitchFamily="18" charset="0"/>
                          <a:cs typeface="Times New Roman" panose="02020603050405020304" pitchFamily="18" charset="0"/>
                        </a:rPr>
                        <a:t> </a:t>
                      </a:r>
                      <a:r>
                        <a:rPr lang="en-US" sz="2400" b="0" i="0" dirty="0" err="1">
                          <a:solidFill>
                            <a:schemeClr val="tx1"/>
                          </a:solidFill>
                          <a:effectLst/>
                          <a:latin typeface="Times New Roman" panose="02020603050405020304" pitchFamily="18" charset="0"/>
                          <a:cs typeface="Times New Roman" panose="02020603050405020304" pitchFamily="18" charset="0"/>
                        </a:rPr>
                        <a:t>bộ</a:t>
                      </a:r>
                      <a:r>
                        <a:rPr lang="en-US" sz="2400" b="0" i="0" dirty="0">
                          <a:solidFill>
                            <a:schemeClr val="tx1"/>
                          </a:solidFill>
                          <a:effectLst/>
                          <a:latin typeface="Times New Roman" panose="02020603050405020304" pitchFamily="18" charset="0"/>
                          <a:cs typeface="Times New Roman" panose="02020603050405020304" pitchFamily="18" charset="0"/>
                        </a:rPr>
                        <a:t> </a:t>
                      </a:r>
                      <a:r>
                        <a:rPr lang="en-US" sz="2400" b="0" i="0" dirty="0" err="1">
                          <a:solidFill>
                            <a:schemeClr val="tx1"/>
                          </a:solidFill>
                          <a:effectLst/>
                          <a:latin typeface="Times New Roman" panose="02020603050405020304" pitchFamily="18" charset="0"/>
                          <a:cs typeface="Times New Roman" panose="02020603050405020304" pitchFamily="18" charset="0"/>
                        </a:rPr>
                        <a:t>phận</a:t>
                      </a:r>
                      <a:r>
                        <a:rPr lang="en-US" sz="2400" b="0" i="0" dirty="0">
                          <a:solidFill>
                            <a:schemeClr val="tx1"/>
                          </a:solidFill>
                          <a:effectLst/>
                          <a:latin typeface="Times New Roman" panose="02020603050405020304" pitchFamily="18" charset="0"/>
                          <a:cs typeface="Times New Roman" panose="02020603050405020304" pitchFamily="18" charset="0"/>
                        </a:rPr>
                        <a:t> </a:t>
                      </a:r>
                      <a:r>
                        <a:rPr lang="en-US" sz="2400" b="0" i="0" dirty="0" err="1">
                          <a:solidFill>
                            <a:schemeClr val="tx1"/>
                          </a:solidFill>
                          <a:effectLst/>
                          <a:latin typeface="Times New Roman" panose="02020603050405020304" pitchFamily="18" charset="0"/>
                          <a:cs typeface="Times New Roman" panose="02020603050405020304" pitchFamily="18" charset="0"/>
                        </a:rPr>
                        <a:t>cùng</a:t>
                      </a:r>
                      <a:r>
                        <a:rPr lang="en-US" sz="2400" b="0" i="0" dirty="0">
                          <a:solidFill>
                            <a:schemeClr val="tx1"/>
                          </a:solidFill>
                          <a:effectLst/>
                          <a:latin typeface="Times New Roman" panose="02020603050405020304" pitchFamily="18" charset="0"/>
                          <a:cs typeface="Times New Roman" panose="02020603050405020304" pitchFamily="18" charset="0"/>
                        </a:rPr>
                        <a:t> </a:t>
                      </a:r>
                      <a:r>
                        <a:rPr lang="en-US" sz="2400" b="0" i="0" dirty="0" err="1">
                          <a:solidFill>
                            <a:schemeClr val="tx1"/>
                          </a:solidFill>
                          <a:effectLst/>
                          <a:latin typeface="Times New Roman" panose="02020603050405020304" pitchFamily="18" charset="0"/>
                          <a:cs typeface="Times New Roman" panose="02020603050405020304" pitchFamily="18" charset="0"/>
                        </a:rPr>
                        <a:t>chức</a:t>
                      </a:r>
                      <a:r>
                        <a:rPr lang="en-US" sz="2400" b="0" i="0" dirty="0">
                          <a:solidFill>
                            <a:schemeClr val="tx1"/>
                          </a:solidFill>
                          <a:effectLst/>
                          <a:latin typeface="Times New Roman" panose="02020603050405020304" pitchFamily="18" charset="0"/>
                          <a:cs typeface="Times New Roman" panose="02020603050405020304" pitchFamily="18" charset="0"/>
                        </a:rPr>
                        <a:t> </a:t>
                      </a:r>
                      <a:r>
                        <a:rPr lang="en-US" sz="2400" b="0" i="0" dirty="0" err="1">
                          <a:solidFill>
                            <a:schemeClr val="tx1"/>
                          </a:solidFill>
                          <a:effectLst/>
                          <a:latin typeface="Times New Roman" panose="02020603050405020304" pitchFamily="18" charset="0"/>
                          <a:cs typeface="Times New Roman" panose="02020603050405020304" pitchFamily="18" charset="0"/>
                        </a:rPr>
                        <a:t>vụ</a:t>
                      </a:r>
                      <a:r>
                        <a:rPr lang="en-US" sz="2400" b="0" i="0" dirty="0">
                          <a:solidFill>
                            <a:schemeClr val="tx1"/>
                          </a:solidFill>
                          <a:effectLst/>
                          <a:latin typeface="Times New Roman" panose="02020603050405020304" pitchFamily="18" charset="0"/>
                          <a:cs typeface="Times New Roman" panose="02020603050405020304" pitchFamily="18" charset="0"/>
                        </a:rPr>
                        <a:t> </a:t>
                      </a:r>
                      <a:r>
                        <a:rPr lang="en-US" sz="2400" b="0" i="0" dirty="0" err="1">
                          <a:solidFill>
                            <a:schemeClr val="tx1"/>
                          </a:solidFill>
                          <a:effectLst/>
                          <a:latin typeface="Times New Roman" panose="02020603050405020304" pitchFamily="18" charset="0"/>
                          <a:cs typeface="Times New Roman" panose="02020603050405020304" pitchFamily="18" charset="0"/>
                        </a:rPr>
                        <a:t>trong</a:t>
                      </a:r>
                      <a:r>
                        <a:rPr lang="en-US" sz="2400" b="0" i="0" dirty="0">
                          <a:solidFill>
                            <a:schemeClr val="tx1"/>
                          </a:solidFill>
                          <a:effectLst/>
                          <a:latin typeface="Times New Roman" panose="02020603050405020304" pitchFamily="18" charset="0"/>
                          <a:cs typeface="Times New Roman" panose="02020603050405020304" pitchFamily="18" charset="0"/>
                        </a:rPr>
                        <a:t> </a:t>
                      </a:r>
                      <a:r>
                        <a:rPr lang="en-US" sz="2400" b="0" i="0" dirty="0" err="1">
                          <a:solidFill>
                            <a:schemeClr val="tx1"/>
                          </a:solidFill>
                          <a:effectLst/>
                          <a:latin typeface="Times New Roman" panose="02020603050405020304" pitchFamily="18" charset="0"/>
                          <a:cs typeface="Times New Roman" panose="02020603050405020304" pitchFamily="18" charset="0"/>
                        </a:rPr>
                        <a:t>câu</a:t>
                      </a:r>
                      <a:endParaRPr lang="en-US" sz="2400" b="0" i="0" dirty="0">
                        <a:solidFill>
                          <a:schemeClr val="tx1"/>
                        </a:solidFill>
                        <a:effectLst/>
                        <a:latin typeface="Times New Roman" panose="02020603050405020304" pitchFamily="18" charset="0"/>
                        <a:cs typeface="Times New Roman" panose="02020603050405020304" pitchFamily="18" charset="0"/>
                      </a:endParaRPr>
                    </a:p>
                  </a:txBody>
                  <a:tcPr marL="35719" marR="35719" marT="35719" marB="35719">
                    <a:solidFill>
                      <a:schemeClr val="bg1"/>
                    </a:solidFill>
                  </a:tcPr>
                </a:tc>
                <a:tc>
                  <a:txBody>
                    <a:bodyPr/>
                    <a:lstStyle/>
                    <a:p>
                      <a:pPr algn="ctr"/>
                      <a:r>
                        <a:rPr lang="en-US" sz="2400" b="1">
                          <a:solidFill>
                            <a:srgbClr val="FF0000"/>
                          </a:solidFill>
                          <a:latin typeface="Times New Roman" panose="02020603050405020304" pitchFamily="18" charset="0"/>
                          <a:cs typeface="Times New Roman" panose="02020603050405020304" pitchFamily="18" charset="0"/>
                        </a:rPr>
                        <a:t> …</a:t>
                      </a:r>
                      <a:endParaRPr lang="en-US" sz="2400" b="1" dirty="0">
                        <a:solidFill>
                          <a:srgbClr val="FF0000"/>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extLst>
                  <a:ext uri="{0D108BD9-81ED-4DB2-BD59-A6C34878D82A}">
                    <a16:rowId xmlns:a16="http://schemas.microsoft.com/office/drawing/2014/main" xmlns="" val="3524774284"/>
                  </a:ext>
                </a:extLst>
              </a:tr>
              <a:tr h="942552">
                <a:tc>
                  <a:txBody>
                    <a:bodyPr/>
                    <a:lstStyle/>
                    <a:p>
                      <a:pPr algn="l" fontAlgn="t"/>
                      <a:r>
                        <a:rPr lang="en-US" sz="2400" b="0" i="0" dirty="0" err="1">
                          <a:solidFill>
                            <a:schemeClr val="tx1"/>
                          </a:solidFill>
                          <a:effectLst/>
                          <a:latin typeface="Times New Roman" panose="02020603050405020304" pitchFamily="18" charset="0"/>
                          <a:cs typeface="Times New Roman" panose="02020603050405020304" pitchFamily="18" charset="0"/>
                        </a:rPr>
                        <a:t>Ngăn</a:t>
                      </a:r>
                      <a:r>
                        <a:rPr lang="en-US" sz="2400" b="0" i="0" dirty="0">
                          <a:solidFill>
                            <a:schemeClr val="tx1"/>
                          </a:solidFill>
                          <a:effectLst/>
                          <a:latin typeface="Times New Roman" panose="02020603050405020304" pitchFamily="18" charset="0"/>
                          <a:cs typeface="Times New Roman" panose="02020603050405020304" pitchFamily="18" charset="0"/>
                        </a:rPr>
                        <a:t> </a:t>
                      </a:r>
                      <a:r>
                        <a:rPr lang="en-US" sz="2400" b="0" i="0" dirty="0" err="1">
                          <a:solidFill>
                            <a:schemeClr val="tx1"/>
                          </a:solidFill>
                          <a:effectLst/>
                          <a:latin typeface="Times New Roman" panose="02020603050405020304" pitchFamily="18" charset="0"/>
                          <a:cs typeface="Times New Roman" panose="02020603050405020304" pitchFamily="18" charset="0"/>
                        </a:rPr>
                        <a:t>cách</a:t>
                      </a:r>
                      <a:r>
                        <a:rPr lang="en-US" sz="2400" b="0" i="0" dirty="0">
                          <a:solidFill>
                            <a:schemeClr val="tx1"/>
                          </a:solidFill>
                          <a:effectLst/>
                          <a:latin typeface="Times New Roman" panose="02020603050405020304" pitchFamily="18" charset="0"/>
                          <a:cs typeface="Times New Roman" panose="02020603050405020304" pitchFamily="18" charset="0"/>
                        </a:rPr>
                        <a:t> </a:t>
                      </a:r>
                      <a:r>
                        <a:rPr lang="en-US" sz="2400" b="0" i="0" dirty="0" err="1">
                          <a:solidFill>
                            <a:schemeClr val="tx1"/>
                          </a:solidFill>
                          <a:effectLst/>
                          <a:latin typeface="Times New Roman" panose="02020603050405020304" pitchFamily="18" charset="0"/>
                          <a:cs typeface="Times New Roman" panose="02020603050405020304" pitchFamily="18" charset="0"/>
                        </a:rPr>
                        <a:t>trạng</a:t>
                      </a:r>
                      <a:r>
                        <a:rPr lang="en-US" sz="2400" b="0" i="0" dirty="0">
                          <a:solidFill>
                            <a:schemeClr val="tx1"/>
                          </a:solidFill>
                          <a:effectLst/>
                          <a:latin typeface="Times New Roman" panose="02020603050405020304" pitchFamily="18" charset="0"/>
                          <a:cs typeface="Times New Roman" panose="02020603050405020304" pitchFamily="18" charset="0"/>
                        </a:rPr>
                        <a:t> </a:t>
                      </a:r>
                      <a:r>
                        <a:rPr lang="en-US" sz="2400" b="0" i="0" dirty="0" err="1">
                          <a:solidFill>
                            <a:schemeClr val="tx1"/>
                          </a:solidFill>
                          <a:effectLst/>
                          <a:latin typeface="Times New Roman" panose="02020603050405020304" pitchFamily="18" charset="0"/>
                          <a:cs typeface="Times New Roman" panose="02020603050405020304" pitchFamily="18" charset="0"/>
                        </a:rPr>
                        <a:t>ngữ</a:t>
                      </a:r>
                      <a:r>
                        <a:rPr lang="en-US" sz="2400" b="0" i="0" dirty="0">
                          <a:solidFill>
                            <a:schemeClr val="tx1"/>
                          </a:solidFill>
                          <a:effectLst/>
                          <a:latin typeface="Times New Roman" panose="02020603050405020304" pitchFamily="18" charset="0"/>
                          <a:cs typeface="Times New Roman" panose="02020603050405020304" pitchFamily="18" charset="0"/>
                        </a:rPr>
                        <a:t> </a:t>
                      </a:r>
                      <a:r>
                        <a:rPr lang="en-US" sz="2400" b="0" i="0" dirty="0" err="1">
                          <a:solidFill>
                            <a:schemeClr val="tx1"/>
                          </a:solidFill>
                          <a:effectLst/>
                          <a:latin typeface="Times New Roman" panose="02020603050405020304" pitchFamily="18" charset="0"/>
                          <a:cs typeface="Times New Roman" panose="02020603050405020304" pitchFamily="18" charset="0"/>
                        </a:rPr>
                        <a:t>với</a:t>
                      </a:r>
                      <a:r>
                        <a:rPr lang="en-US" sz="2400" b="0" i="0" dirty="0">
                          <a:solidFill>
                            <a:schemeClr val="tx1"/>
                          </a:solidFill>
                          <a:effectLst/>
                          <a:latin typeface="Times New Roman" panose="02020603050405020304" pitchFamily="18" charset="0"/>
                          <a:cs typeface="Times New Roman" panose="02020603050405020304" pitchFamily="18" charset="0"/>
                        </a:rPr>
                        <a:t> </a:t>
                      </a:r>
                      <a:r>
                        <a:rPr lang="en-US" sz="2400" b="0" i="0" dirty="0" err="1">
                          <a:solidFill>
                            <a:schemeClr val="tx1"/>
                          </a:solidFill>
                          <a:effectLst/>
                          <a:latin typeface="Times New Roman" panose="02020603050405020304" pitchFamily="18" charset="0"/>
                          <a:cs typeface="Times New Roman" panose="02020603050405020304" pitchFamily="18" charset="0"/>
                        </a:rPr>
                        <a:t>chủ</a:t>
                      </a:r>
                      <a:r>
                        <a:rPr lang="en-US" sz="2400" b="0" i="0" dirty="0">
                          <a:solidFill>
                            <a:schemeClr val="tx1"/>
                          </a:solidFill>
                          <a:effectLst/>
                          <a:latin typeface="Times New Roman" panose="02020603050405020304" pitchFamily="18" charset="0"/>
                          <a:cs typeface="Times New Roman" panose="02020603050405020304" pitchFamily="18" charset="0"/>
                        </a:rPr>
                        <a:t> </a:t>
                      </a:r>
                      <a:r>
                        <a:rPr lang="en-US" sz="2400" b="0" i="0" dirty="0" err="1">
                          <a:solidFill>
                            <a:schemeClr val="tx1"/>
                          </a:solidFill>
                          <a:effectLst/>
                          <a:latin typeface="Times New Roman" panose="02020603050405020304" pitchFamily="18" charset="0"/>
                          <a:cs typeface="Times New Roman" panose="02020603050405020304" pitchFamily="18" charset="0"/>
                        </a:rPr>
                        <a:t>ngữ</a:t>
                      </a:r>
                      <a:r>
                        <a:rPr lang="en-US" sz="2400" b="0" i="0" dirty="0">
                          <a:solidFill>
                            <a:schemeClr val="tx1"/>
                          </a:solidFill>
                          <a:effectLst/>
                          <a:latin typeface="Times New Roman" panose="02020603050405020304" pitchFamily="18" charset="0"/>
                          <a:cs typeface="Times New Roman" panose="02020603050405020304" pitchFamily="18" charset="0"/>
                        </a:rPr>
                        <a:t> </a:t>
                      </a:r>
                      <a:r>
                        <a:rPr lang="en-US" sz="2400" b="0" i="0" dirty="0" err="1">
                          <a:solidFill>
                            <a:schemeClr val="tx1"/>
                          </a:solidFill>
                          <a:effectLst/>
                          <a:latin typeface="Times New Roman" panose="02020603050405020304" pitchFamily="18" charset="0"/>
                          <a:cs typeface="Times New Roman" panose="02020603050405020304" pitchFamily="18" charset="0"/>
                        </a:rPr>
                        <a:t>và</a:t>
                      </a:r>
                      <a:r>
                        <a:rPr lang="en-US" sz="2400" b="0" i="0" dirty="0">
                          <a:solidFill>
                            <a:schemeClr val="tx1"/>
                          </a:solidFill>
                          <a:effectLst/>
                          <a:latin typeface="Times New Roman" panose="02020603050405020304" pitchFamily="18" charset="0"/>
                          <a:cs typeface="Times New Roman" panose="02020603050405020304" pitchFamily="18" charset="0"/>
                        </a:rPr>
                        <a:t> </a:t>
                      </a:r>
                      <a:r>
                        <a:rPr lang="en-US" sz="2400" b="0" i="0" dirty="0" err="1">
                          <a:solidFill>
                            <a:schemeClr val="tx1"/>
                          </a:solidFill>
                          <a:effectLst/>
                          <a:latin typeface="Times New Roman" panose="02020603050405020304" pitchFamily="18" charset="0"/>
                          <a:cs typeface="Times New Roman" panose="02020603050405020304" pitchFamily="18" charset="0"/>
                        </a:rPr>
                        <a:t>vị</a:t>
                      </a:r>
                      <a:r>
                        <a:rPr lang="en-US" sz="2400" b="0" i="0" dirty="0">
                          <a:solidFill>
                            <a:schemeClr val="tx1"/>
                          </a:solidFill>
                          <a:effectLst/>
                          <a:latin typeface="Times New Roman" panose="02020603050405020304" pitchFamily="18" charset="0"/>
                          <a:cs typeface="Times New Roman" panose="02020603050405020304" pitchFamily="18" charset="0"/>
                        </a:rPr>
                        <a:t> </a:t>
                      </a:r>
                      <a:r>
                        <a:rPr lang="en-US" sz="2400" b="0" i="0" dirty="0" err="1">
                          <a:solidFill>
                            <a:schemeClr val="tx1"/>
                          </a:solidFill>
                          <a:effectLst/>
                          <a:latin typeface="Times New Roman" panose="02020603050405020304" pitchFamily="18" charset="0"/>
                          <a:cs typeface="Times New Roman" panose="02020603050405020304" pitchFamily="18" charset="0"/>
                        </a:rPr>
                        <a:t>ngữ</a:t>
                      </a:r>
                      <a:endParaRPr lang="en-US" sz="2400" b="0" i="0" dirty="0">
                        <a:solidFill>
                          <a:schemeClr val="tx1"/>
                        </a:solidFill>
                        <a:effectLst/>
                        <a:latin typeface="Times New Roman" panose="02020603050405020304" pitchFamily="18" charset="0"/>
                        <a:cs typeface="Times New Roman" panose="02020603050405020304" pitchFamily="18" charset="0"/>
                      </a:endParaRPr>
                    </a:p>
                  </a:txBody>
                  <a:tcPr marL="35719" marR="35719" marT="35719" marB="35719">
                    <a:solidFill>
                      <a:schemeClr val="bg1"/>
                    </a:solidFill>
                  </a:tcPr>
                </a:tc>
                <a:tc>
                  <a:txBody>
                    <a:bodyPr/>
                    <a:lstStyle/>
                    <a:p>
                      <a:pPr algn="ctr" fontAlgn="t"/>
                      <a:r>
                        <a:rPr lang="en-US" sz="2400" b="1" i="0" dirty="0">
                          <a:solidFill>
                            <a:srgbClr val="FF0000"/>
                          </a:solidFill>
                          <a:effectLst/>
                          <a:latin typeface="Times New Roman" panose="02020603050405020304" pitchFamily="18" charset="0"/>
                          <a:cs typeface="Times New Roman" panose="02020603050405020304" pitchFamily="18" charset="0"/>
                        </a:rPr>
                        <a:t>  …</a:t>
                      </a:r>
                    </a:p>
                  </a:txBody>
                  <a:tcPr marL="35719" marR="35719" marT="35719" marB="35719">
                    <a:solidFill>
                      <a:schemeClr val="bg1"/>
                    </a:solidFill>
                  </a:tcPr>
                </a:tc>
                <a:extLst>
                  <a:ext uri="{0D108BD9-81ED-4DB2-BD59-A6C34878D82A}">
                    <a16:rowId xmlns:a16="http://schemas.microsoft.com/office/drawing/2014/main" xmlns="" val="4034593942"/>
                  </a:ext>
                </a:extLst>
              </a:tr>
              <a:tr h="942552">
                <a:tc>
                  <a:txBody>
                    <a:bodyPr/>
                    <a:lstStyle/>
                    <a:p>
                      <a:pPr algn="l" fontAlgn="t"/>
                      <a:r>
                        <a:rPr lang="en-US" sz="2400" b="0" i="0" dirty="0" err="1">
                          <a:solidFill>
                            <a:schemeClr val="tx1"/>
                          </a:solidFill>
                          <a:effectLst/>
                          <a:latin typeface="Times New Roman" panose="02020603050405020304" pitchFamily="18" charset="0"/>
                          <a:cs typeface="Times New Roman" panose="02020603050405020304" pitchFamily="18" charset="0"/>
                        </a:rPr>
                        <a:t>Ngăn</a:t>
                      </a:r>
                      <a:r>
                        <a:rPr lang="en-US" sz="2400" b="0" i="0" dirty="0">
                          <a:solidFill>
                            <a:schemeClr val="tx1"/>
                          </a:solidFill>
                          <a:effectLst/>
                          <a:latin typeface="Times New Roman" panose="02020603050405020304" pitchFamily="18" charset="0"/>
                          <a:cs typeface="Times New Roman" panose="02020603050405020304" pitchFamily="18" charset="0"/>
                        </a:rPr>
                        <a:t> </a:t>
                      </a:r>
                      <a:r>
                        <a:rPr lang="en-US" sz="2400" b="0" i="0" dirty="0" err="1">
                          <a:solidFill>
                            <a:schemeClr val="tx1"/>
                          </a:solidFill>
                          <a:effectLst/>
                          <a:latin typeface="Times New Roman" panose="02020603050405020304" pitchFamily="18" charset="0"/>
                          <a:cs typeface="Times New Roman" panose="02020603050405020304" pitchFamily="18" charset="0"/>
                        </a:rPr>
                        <a:t>cách</a:t>
                      </a:r>
                      <a:r>
                        <a:rPr lang="en-US" sz="2400" b="0" i="0" dirty="0">
                          <a:solidFill>
                            <a:schemeClr val="tx1"/>
                          </a:solidFill>
                          <a:effectLst/>
                          <a:latin typeface="Times New Roman" panose="02020603050405020304" pitchFamily="18" charset="0"/>
                          <a:cs typeface="Times New Roman" panose="02020603050405020304" pitchFamily="18" charset="0"/>
                        </a:rPr>
                        <a:t> </a:t>
                      </a:r>
                      <a:r>
                        <a:rPr lang="en-US" sz="2400" b="0" i="0" dirty="0" err="1">
                          <a:solidFill>
                            <a:schemeClr val="tx1"/>
                          </a:solidFill>
                          <a:effectLst/>
                          <a:latin typeface="Times New Roman" panose="02020603050405020304" pitchFamily="18" charset="0"/>
                          <a:cs typeface="Times New Roman" panose="02020603050405020304" pitchFamily="18" charset="0"/>
                        </a:rPr>
                        <a:t>các</a:t>
                      </a:r>
                      <a:r>
                        <a:rPr lang="en-US" sz="2400" b="0" i="0" dirty="0">
                          <a:solidFill>
                            <a:schemeClr val="tx1"/>
                          </a:solidFill>
                          <a:effectLst/>
                          <a:latin typeface="Times New Roman" panose="02020603050405020304" pitchFamily="18" charset="0"/>
                          <a:cs typeface="Times New Roman" panose="02020603050405020304" pitchFamily="18" charset="0"/>
                        </a:rPr>
                        <a:t> </a:t>
                      </a:r>
                      <a:r>
                        <a:rPr lang="en-US" sz="2400" b="0" i="0" dirty="0" err="1">
                          <a:solidFill>
                            <a:schemeClr val="tx1"/>
                          </a:solidFill>
                          <a:effectLst/>
                          <a:latin typeface="Times New Roman" panose="02020603050405020304" pitchFamily="18" charset="0"/>
                          <a:cs typeface="Times New Roman" panose="02020603050405020304" pitchFamily="18" charset="0"/>
                        </a:rPr>
                        <a:t>vế</a:t>
                      </a:r>
                      <a:r>
                        <a:rPr lang="en-US" sz="2400" b="0" i="0" dirty="0">
                          <a:solidFill>
                            <a:schemeClr val="tx1"/>
                          </a:solidFill>
                          <a:effectLst/>
                          <a:latin typeface="Times New Roman" panose="02020603050405020304" pitchFamily="18" charset="0"/>
                          <a:cs typeface="Times New Roman" panose="02020603050405020304" pitchFamily="18" charset="0"/>
                        </a:rPr>
                        <a:t> </a:t>
                      </a:r>
                      <a:r>
                        <a:rPr lang="en-US" sz="2400" b="0" i="0" dirty="0" err="1">
                          <a:solidFill>
                            <a:schemeClr val="tx1"/>
                          </a:solidFill>
                          <a:effectLst/>
                          <a:latin typeface="Times New Roman" panose="02020603050405020304" pitchFamily="18" charset="0"/>
                          <a:cs typeface="Times New Roman" panose="02020603050405020304" pitchFamily="18" charset="0"/>
                        </a:rPr>
                        <a:t>câu</a:t>
                      </a:r>
                      <a:r>
                        <a:rPr lang="en-US" sz="2400" b="0" i="0" dirty="0">
                          <a:solidFill>
                            <a:schemeClr val="tx1"/>
                          </a:solidFill>
                          <a:effectLst/>
                          <a:latin typeface="Times New Roman" panose="02020603050405020304" pitchFamily="18" charset="0"/>
                          <a:cs typeface="Times New Roman" panose="02020603050405020304" pitchFamily="18" charset="0"/>
                        </a:rPr>
                        <a:t> </a:t>
                      </a:r>
                      <a:r>
                        <a:rPr lang="en-US" sz="2400" b="0" i="0" dirty="0" err="1">
                          <a:solidFill>
                            <a:schemeClr val="tx1"/>
                          </a:solidFill>
                          <a:effectLst/>
                          <a:latin typeface="Times New Roman" panose="02020603050405020304" pitchFamily="18" charset="0"/>
                          <a:cs typeface="Times New Roman" panose="02020603050405020304" pitchFamily="18" charset="0"/>
                        </a:rPr>
                        <a:t>trong</a:t>
                      </a:r>
                      <a:r>
                        <a:rPr lang="en-US" sz="2400" b="0" i="0" dirty="0">
                          <a:solidFill>
                            <a:schemeClr val="tx1"/>
                          </a:solidFill>
                          <a:effectLst/>
                          <a:latin typeface="Times New Roman" panose="02020603050405020304" pitchFamily="18" charset="0"/>
                          <a:cs typeface="Times New Roman" panose="02020603050405020304" pitchFamily="18" charset="0"/>
                        </a:rPr>
                        <a:t> </a:t>
                      </a:r>
                      <a:r>
                        <a:rPr lang="en-US" sz="2400" b="0" i="0" dirty="0" err="1">
                          <a:solidFill>
                            <a:schemeClr val="tx1"/>
                          </a:solidFill>
                          <a:effectLst/>
                          <a:latin typeface="Times New Roman" panose="02020603050405020304" pitchFamily="18" charset="0"/>
                          <a:cs typeface="Times New Roman" panose="02020603050405020304" pitchFamily="18" charset="0"/>
                        </a:rPr>
                        <a:t>câu</a:t>
                      </a:r>
                      <a:r>
                        <a:rPr lang="en-US" sz="2400" b="0" i="0" dirty="0">
                          <a:solidFill>
                            <a:schemeClr val="tx1"/>
                          </a:solidFill>
                          <a:effectLst/>
                          <a:latin typeface="Times New Roman" panose="02020603050405020304" pitchFamily="18" charset="0"/>
                          <a:cs typeface="Times New Roman" panose="02020603050405020304" pitchFamily="18" charset="0"/>
                        </a:rPr>
                        <a:t> </a:t>
                      </a:r>
                      <a:r>
                        <a:rPr lang="en-US" sz="2400" b="0" i="0" dirty="0" err="1">
                          <a:solidFill>
                            <a:schemeClr val="tx1"/>
                          </a:solidFill>
                          <a:effectLst/>
                          <a:latin typeface="Times New Roman" panose="02020603050405020304" pitchFamily="18" charset="0"/>
                          <a:cs typeface="Times New Roman" panose="02020603050405020304" pitchFamily="18" charset="0"/>
                        </a:rPr>
                        <a:t>ghép</a:t>
                      </a:r>
                      <a:endParaRPr lang="en-US" sz="2400" b="0" i="0" dirty="0">
                        <a:solidFill>
                          <a:schemeClr val="tx1"/>
                        </a:solidFill>
                        <a:effectLst/>
                        <a:latin typeface="Times New Roman" panose="02020603050405020304" pitchFamily="18" charset="0"/>
                        <a:cs typeface="Times New Roman" panose="02020603050405020304" pitchFamily="18" charset="0"/>
                      </a:endParaRPr>
                    </a:p>
                  </a:txBody>
                  <a:tcPr marL="35719" marR="35719" marT="35719" marB="35719">
                    <a:solidFill>
                      <a:schemeClr val="bg1"/>
                    </a:solidFill>
                  </a:tcPr>
                </a:tc>
                <a:tc>
                  <a:txBody>
                    <a:bodyPr/>
                    <a:lstStyle/>
                    <a:p>
                      <a:pPr algn="ctr" fontAlgn="t"/>
                      <a:r>
                        <a:rPr lang="en-US" sz="2400" b="1" i="0" dirty="0">
                          <a:solidFill>
                            <a:srgbClr val="FF0000"/>
                          </a:solidFill>
                          <a:effectLst/>
                          <a:latin typeface="Times New Roman" panose="02020603050405020304" pitchFamily="18" charset="0"/>
                          <a:cs typeface="Times New Roman" panose="02020603050405020304" pitchFamily="18" charset="0"/>
                        </a:rPr>
                        <a:t> …</a:t>
                      </a:r>
                      <a:endParaRPr lang="en-US" sz="2400" b="0" i="0" dirty="0">
                        <a:solidFill>
                          <a:srgbClr val="FF0000"/>
                        </a:solidFill>
                        <a:effectLst/>
                        <a:latin typeface="Times New Roman" panose="02020603050405020304" pitchFamily="18" charset="0"/>
                        <a:cs typeface="Times New Roman" panose="02020603050405020304" pitchFamily="18" charset="0"/>
                      </a:endParaRPr>
                    </a:p>
                  </a:txBody>
                  <a:tcPr marL="35719" marR="35719" marT="35719" marB="35719">
                    <a:solidFill>
                      <a:schemeClr val="bg1"/>
                    </a:solidFill>
                  </a:tcPr>
                </a:tc>
                <a:extLst>
                  <a:ext uri="{0D108BD9-81ED-4DB2-BD59-A6C34878D82A}">
                    <a16:rowId xmlns:a16="http://schemas.microsoft.com/office/drawing/2014/main" xmlns="" val="2177364345"/>
                  </a:ext>
                </a:extLst>
              </a:tr>
            </a:tbl>
          </a:graphicData>
        </a:graphic>
      </p:graphicFrame>
      <p:sp>
        <p:nvSpPr>
          <p:cNvPr id="17" name="Tiêu đề 4">
            <a:extLst>
              <a:ext uri="{FF2B5EF4-FFF2-40B4-BE49-F238E27FC236}">
                <a16:creationId xmlns:a16="http://schemas.microsoft.com/office/drawing/2014/main" xmlns="" id="{5990F38C-86EB-47BF-9564-83F6317D1FBB}"/>
              </a:ext>
            </a:extLst>
          </p:cNvPr>
          <p:cNvSpPr txBox="1">
            <a:spLocks/>
          </p:cNvSpPr>
          <p:nvPr/>
        </p:nvSpPr>
        <p:spPr>
          <a:xfrm>
            <a:off x="7354820" y="4496810"/>
            <a:ext cx="649432" cy="859852"/>
          </a:xfrm>
          <a:prstGeom prst="rect">
            <a:avLst/>
          </a:prstGeom>
          <a:solidFill>
            <a:schemeClr val="bg1"/>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a:solidFill>
                  <a:srgbClr val="FF0000"/>
                </a:solidFill>
              </a:rPr>
              <a:t>  a</a:t>
            </a:r>
          </a:p>
        </p:txBody>
      </p:sp>
    </p:spTree>
    <p:extLst>
      <p:ext uri="{BB962C8B-B14F-4D97-AF65-F5344CB8AC3E}">
        <p14:creationId xmlns:p14="http://schemas.microsoft.com/office/powerpoint/2010/main" val="20827352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47"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6">
                                            <p:txEl>
                                              <p:pRg st="0" end="0"/>
                                            </p:txEl>
                                          </p:spTgt>
                                        </p:tgtEl>
                                        <p:attrNameLst>
                                          <p:attrName>style.visibility</p:attrName>
                                        </p:attrNameLst>
                                      </p:cBhvr>
                                      <p:to>
                                        <p:strVal val="visible"/>
                                      </p:to>
                                    </p:set>
                                    <p:animEffect transition="in" filter="barn(inVertical)">
                                      <p:cBhvr>
                                        <p:cTn id="52" dur="500"/>
                                        <p:tgtEl>
                                          <p:spTgt spid="16">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left)">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12" grpId="0"/>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E5814E7-545F-4F18-B718-2ABD3E93AE71}"/>
              </a:ext>
            </a:extLst>
          </p:cNvPr>
          <p:cNvSpPr>
            <a:spLocks noGrp="1"/>
          </p:cNvSpPr>
          <p:nvPr>
            <p:ph type="title"/>
          </p:nvPr>
        </p:nvSpPr>
        <p:spPr>
          <a:xfrm>
            <a:off x="0" y="-36151"/>
            <a:ext cx="9144000" cy="3565157"/>
          </a:xfrm>
          <a:solidFill>
            <a:schemeClr val="bg1"/>
          </a:solidFill>
        </p:spPr>
        <p:txBody>
          <a:bodyPr>
            <a:noAutofit/>
          </a:bodyPr>
          <a:lstStyle/>
          <a:p>
            <a:pPr algn="l"/>
            <a:r>
              <a:rPr lang="en-US" sz="2400" b="1">
                <a:solidFill>
                  <a:srgbClr val="0000CC"/>
                </a:solidFill>
                <a:latin typeface="Times New Roman" panose="02020603050405020304" pitchFamily="18" charset="0"/>
                <a:cs typeface="Times New Roman" panose="02020603050405020304" pitchFamily="18" charset="0"/>
              </a:rPr>
              <a:t>Bài</a:t>
            </a:r>
            <a:r>
              <a:rPr lang="vi-VN" sz="2400" b="1">
                <a:solidFill>
                  <a:srgbClr val="0000CC"/>
                </a:solidFill>
                <a:latin typeface="Times New Roman" panose="02020603050405020304" pitchFamily="18" charset="0"/>
                <a:cs typeface="Times New Roman" panose="02020603050405020304" pitchFamily="18" charset="0"/>
              </a:rPr>
              <a:t> 1</a:t>
            </a:r>
            <a:r>
              <a:rPr lang="en-US" sz="2400" b="1">
                <a:solidFill>
                  <a:srgbClr val="0000CC"/>
                </a:solidFill>
                <a:latin typeface="Times New Roman" panose="02020603050405020304" pitchFamily="18" charset="0"/>
                <a:cs typeface="Times New Roman" panose="02020603050405020304" pitchFamily="18" charset="0"/>
              </a:rPr>
              <a:t>: </a:t>
            </a:r>
            <a:r>
              <a:rPr lang="vi-VN" sz="2400" b="1">
                <a:solidFill>
                  <a:srgbClr val="0000CC"/>
                </a:solidFill>
                <a:latin typeface="Times New Roman" panose="02020603050405020304" pitchFamily="18" charset="0"/>
                <a:cs typeface="Times New Roman" panose="02020603050405020304" pitchFamily="18" charset="0"/>
              </a:rPr>
              <a:t>Xếp các ví dụ cho dưới đây vào ô thích hợp trong bảng tổng kết về dấu phẩy:</a:t>
            </a:r>
            <a:r>
              <a:rPr lang="en-US" sz="2100" b="1" dirty="0">
                <a:solidFill>
                  <a:schemeClr val="accent5">
                    <a:lumMod val="75000"/>
                  </a:schemeClr>
                </a:solidFill>
                <a:latin typeface="OpenSans"/>
              </a:rPr>
              <a:t/>
            </a:r>
            <a:br>
              <a:rPr lang="en-US" sz="2100" b="1" dirty="0">
                <a:solidFill>
                  <a:schemeClr val="accent5">
                    <a:lumMod val="75000"/>
                  </a:schemeClr>
                </a:solidFill>
                <a:latin typeface="OpenSans"/>
              </a:rPr>
            </a:br>
            <a:r>
              <a:rPr lang="vi-VN" sz="2500" dirty="0">
                <a:solidFill>
                  <a:srgbClr val="FF0066"/>
                </a:solidFill>
                <a:latin typeface="Times New Roman" panose="02020603050405020304" pitchFamily="18" charset="0"/>
                <a:cs typeface="Times New Roman" panose="02020603050405020304" pitchFamily="18" charset="0"/>
              </a:rPr>
              <a:t>b) Phong </a:t>
            </a:r>
            <a:r>
              <a:rPr lang="vi-VN" sz="2500" dirty="0" err="1">
                <a:solidFill>
                  <a:srgbClr val="FF0066"/>
                </a:solidFill>
                <a:latin typeface="Times New Roman" panose="02020603050405020304" pitchFamily="18" charset="0"/>
                <a:cs typeface="Times New Roman" panose="02020603050405020304" pitchFamily="18" charset="0"/>
              </a:rPr>
              <a:t>trào</a:t>
            </a:r>
            <a:r>
              <a:rPr lang="vi-VN" sz="2500" dirty="0">
                <a:solidFill>
                  <a:srgbClr val="FF0066"/>
                </a:solidFill>
                <a:latin typeface="Times New Roman" panose="02020603050405020304" pitchFamily="18" charset="0"/>
                <a:cs typeface="Times New Roman" panose="02020603050405020304" pitchFamily="18" charset="0"/>
              </a:rPr>
              <a:t> Ba </a:t>
            </a:r>
            <a:r>
              <a:rPr lang="vi-VN" sz="2500" dirty="0" err="1">
                <a:solidFill>
                  <a:srgbClr val="FF0066"/>
                </a:solidFill>
                <a:latin typeface="Times New Roman" panose="02020603050405020304" pitchFamily="18" charset="0"/>
                <a:cs typeface="Times New Roman" panose="02020603050405020304" pitchFamily="18" charset="0"/>
              </a:rPr>
              <a:t>đảm</a:t>
            </a:r>
            <a:r>
              <a:rPr lang="vi-VN" sz="2500" dirty="0">
                <a:solidFill>
                  <a:srgbClr val="FF0066"/>
                </a:solidFill>
                <a:latin typeface="Times New Roman" panose="02020603050405020304" pitchFamily="18" charset="0"/>
                <a:cs typeface="Times New Roman" panose="02020603050405020304" pitchFamily="18" charset="0"/>
              </a:rPr>
              <a:t> đang </a:t>
            </a:r>
            <a:r>
              <a:rPr lang="vi-VN" sz="2500" dirty="0" err="1">
                <a:solidFill>
                  <a:srgbClr val="FF0066"/>
                </a:solidFill>
                <a:latin typeface="Times New Roman" panose="02020603050405020304" pitchFamily="18" charset="0"/>
                <a:cs typeface="Times New Roman" panose="02020603050405020304" pitchFamily="18" charset="0"/>
              </a:rPr>
              <a:t>thời</a:t>
            </a:r>
            <a:r>
              <a:rPr lang="vi-VN" sz="2500" dirty="0">
                <a:solidFill>
                  <a:srgbClr val="FF0066"/>
                </a:solidFill>
                <a:latin typeface="Times New Roman" panose="02020603050405020304" pitchFamily="18" charset="0"/>
                <a:cs typeface="Times New Roman" panose="02020603050405020304" pitchFamily="18" charset="0"/>
              </a:rPr>
              <a:t> </a:t>
            </a:r>
            <a:r>
              <a:rPr lang="vi-VN" sz="2500" dirty="0" err="1">
                <a:solidFill>
                  <a:srgbClr val="FF0066"/>
                </a:solidFill>
                <a:latin typeface="Times New Roman" panose="02020603050405020304" pitchFamily="18" charset="0"/>
                <a:cs typeface="Times New Roman" panose="02020603050405020304" pitchFamily="18" charset="0"/>
              </a:rPr>
              <a:t>kì</a:t>
            </a:r>
            <a:r>
              <a:rPr lang="vi-VN" sz="2500" dirty="0">
                <a:solidFill>
                  <a:srgbClr val="FF0066"/>
                </a:solidFill>
                <a:latin typeface="Times New Roman" panose="02020603050405020304" pitchFamily="18" charset="0"/>
                <a:cs typeface="Times New Roman" panose="02020603050405020304" pitchFamily="18" charset="0"/>
              </a:rPr>
              <a:t> </a:t>
            </a:r>
            <a:r>
              <a:rPr lang="vi-VN" sz="2500" dirty="0" err="1">
                <a:solidFill>
                  <a:srgbClr val="FF0066"/>
                </a:solidFill>
                <a:latin typeface="Times New Roman" panose="02020603050405020304" pitchFamily="18" charset="0"/>
                <a:cs typeface="Times New Roman" panose="02020603050405020304" pitchFamily="18" charset="0"/>
              </a:rPr>
              <a:t>chống</a:t>
            </a:r>
            <a:r>
              <a:rPr lang="vi-VN" sz="2500" dirty="0">
                <a:solidFill>
                  <a:srgbClr val="FF0066"/>
                </a:solidFill>
                <a:latin typeface="Times New Roman" panose="02020603050405020304" pitchFamily="18" charset="0"/>
                <a:cs typeface="Times New Roman" panose="02020603050405020304" pitchFamily="18" charset="0"/>
              </a:rPr>
              <a:t> </a:t>
            </a:r>
            <a:r>
              <a:rPr lang="vi-VN" sz="2500" dirty="0" err="1">
                <a:solidFill>
                  <a:srgbClr val="FF0066"/>
                </a:solidFill>
                <a:latin typeface="Times New Roman" panose="02020603050405020304" pitchFamily="18" charset="0"/>
                <a:cs typeface="Times New Roman" panose="02020603050405020304" pitchFamily="18" charset="0"/>
              </a:rPr>
              <a:t>Mĩ</a:t>
            </a:r>
            <a:r>
              <a:rPr lang="vi-VN" sz="2500" dirty="0">
                <a:solidFill>
                  <a:srgbClr val="FF0066"/>
                </a:solidFill>
                <a:latin typeface="Times New Roman" panose="02020603050405020304" pitchFamily="18" charset="0"/>
                <a:cs typeface="Times New Roman" panose="02020603050405020304" pitchFamily="18" charset="0"/>
              </a:rPr>
              <a:t> </a:t>
            </a:r>
            <a:r>
              <a:rPr lang="vi-VN" sz="2500" dirty="0" err="1">
                <a:solidFill>
                  <a:srgbClr val="FF0066"/>
                </a:solidFill>
                <a:latin typeface="Times New Roman" panose="02020603050405020304" pitchFamily="18" charset="0"/>
                <a:cs typeface="Times New Roman" panose="02020603050405020304" pitchFamily="18" charset="0"/>
              </a:rPr>
              <a:t>cứu</a:t>
            </a:r>
            <a:r>
              <a:rPr lang="vi-VN" sz="2500" dirty="0">
                <a:solidFill>
                  <a:srgbClr val="FF0066"/>
                </a:solidFill>
                <a:latin typeface="Times New Roman" panose="02020603050405020304" pitchFamily="18" charset="0"/>
                <a:cs typeface="Times New Roman" panose="02020603050405020304" pitchFamily="18" charset="0"/>
              </a:rPr>
              <a:t> </a:t>
            </a:r>
            <a:r>
              <a:rPr lang="vi-VN" sz="2500" dirty="0" err="1">
                <a:solidFill>
                  <a:srgbClr val="FF0066"/>
                </a:solidFill>
                <a:latin typeface="Times New Roman" panose="02020603050405020304" pitchFamily="18" charset="0"/>
                <a:cs typeface="Times New Roman" panose="02020603050405020304" pitchFamily="18" charset="0"/>
              </a:rPr>
              <a:t>nước</a:t>
            </a:r>
            <a:r>
              <a:rPr lang="vi-VN" sz="3000" b="1">
                <a:solidFill>
                  <a:schemeClr val="tx1"/>
                </a:solidFill>
                <a:latin typeface="Times New Roman" panose="02020603050405020304" pitchFamily="18" charset="0"/>
                <a:cs typeface="Times New Roman" panose="02020603050405020304" pitchFamily="18" charset="0"/>
              </a:rPr>
              <a:t>,</a:t>
            </a:r>
            <a:r>
              <a:rPr lang="vi-VN" sz="2500">
                <a:solidFill>
                  <a:srgbClr val="FF0066"/>
                </a:solidFill>
                <a:latin typeface="Times New Roman" panose="02020603050405020304" pitchFamily="18" charset="0"/>
                <a:cs typeface="Times New Roman" panose="02020603050405020304" pitchFamily="18" charset="0"/>
              </a:rPr>
              <a:t> phong</a:t>
            </a:r>
            <a:r>
              <a:rPr lang="en-US" sz="2500">
                <a:solidFill>
                  <a:srgbClr val="FF0066"/>
                </a:solidFill>
                <a:latin typeface="Times New Roman" panose="02020603050405020304" pitchFamily="18" charset="0"/>
                <a:cs typeface="Times New Roman" panose="02020603050405020304" pitchFamily="18" charset="0"/>
              </a:rPr>
              <a:t/>
            </a:r>
            <a:br>
              <a:rPr lang="en-US" sz="2500">
                <a:solidFill>
                  <a:srgbClr val="FF0066"/>
                </a:solidFill>
                <a:latin typeface="Times New Roman" panose="02020603050405020304" pitchFamily="18" charset="0"/>
                <a:cs typeface="Times New Roman" panose="02020603050405020304" pitchFamily="18" charset="0"/>
              </a:rPr>
            </a:br>
            <a:r>
              <a:rPr lang="en-US" sz="2500">
                <a:solidFill>
                  <a:srgbClr val="FF0066"/>
                </a:solidFill>
                <a:latin typeface="Times New Roman" panose="02020603050405020304" pitchFamily="18" charset="0"/>
                <a:cs typeface="Times New Roman" panose="02020603050405020304" pitchFamily="18" charset="0"/>
              </a:rPr>
              <a:t/>
            </a:r>
            <a:br>
              <a:rPr lang="en-US" sz="2500">
                <a:solidFill>
                  <a:srgbClr val="FF0066"/>
                </a:solidFill>
                <a:latin typeface="Times New Roman" panose="02020603050405020304" pitchFamily="18" charset="0"/>
                <a:cs typeface="Times New Roman" panose="02020603050405020304" pitchFamily="18" charset="0"/>
              </a:rPr>
            </a:br>
            <a:r>
              <a:rPr lang="vi-VN" sz="2500">
                <a:solidFill>
                  <a:srgbClr val="FF0066"/>
                </a:solidFill>
                <a:latin typeface="Times New Roman" panose="02020603050405020304" pitchFamily="18" charset="0"/>
                <a:cs typeface="Times New Roman" panose="02020603050405020304" pitchFamily="18" charset="0"/>
              </a:rPr>
              <a:t>trào </a:t>
            </a:r>
            <a:r>
              <a:rPr lang="vi-VN" sz="2500" i="1">
                <a:solidFill>
                  <a:srgbClr val="FF0066"/>
                </a:solidFill>
                <a:latin typeface="Times New Roman" panose="02020603050405020304" pitchFamily="18" charset="0"/>
                <a:cs typeface="Times New Roman" panose="02020603050405020304" pitchFamily="18" charset="0"/>
              </a:rPr>
              <a:t>Giỏi </a:t>
            </a:r>
            <a:r>
              <a:rPr lang="vi-VN" sz="2500" i="1" dirty="0" err="1">
                <a:solidFill>
                  <a:srgbClr val="FF0066"/>
                </a:solidFill>
                <a:latin typeface="Times New Roman" panose="02020603050405020304" pitchFamily="18" charset="0"/>
                <a:cs typeface="Times New Roman" panose="02020603050405020304" pitchFamily="18" charset="0"/>
              </a:rPr>
              <a:t>việc</a:t>
            </a:r>
            <a:r>
              <a:rPr lang="vi-VN" sz="2500" i="1" dirty="0">
                <a:solidFill>
                  <a:srgbClr val="FF0066"/>
                </a:solidFill>
                <a:latin typeface="Times New Roman" panose="02020603050405020304" pitchFamily="18" charset="0"/>
                <a:cs typeface="Times New Roman" panose="02020603050405020304" pitchFamily="18" charset="0"/>
              </a:rPr>
              <a:t> </a:t>
            </a:r>
            <a:r>
              <a:rPr lang="vi-VN" sz="2500" i="1" dirty="0" err="1">
                <a:solidFill>
                  <a:srgbClr val="FF0066"/>
                </a:solidFill>
                <a:latin typeface="Times New Roman" panose="02020603050405020304" pitchFamily="18" charset="0"/>
                <a:cs typeface="Times New Roman" panose="02020603050405020304" pitchFamily="18" charset="0"/>
              </a:rPr>
              <a:t>nước</a:t>
            </a:r>
            <a:r>
              <a:rPr lang="vi-VN" sz="2500" i="1" dirty="0">
                <a:solidFill>
                  <a:srgbClr val="FF0066"/>
                </a:solidFill>
                <a:latin typeface="Times New Roman" panose="02020603050405020304" pitchFamily="18" charset="0"/>
                <a:cs typeface="Times New Roman" panose="02020603050405020304" pitchFamily="18" charset="0"/>
              </a:rPr>
              <a:t>, </a:t>
            </a:r>
            <a:r>
              <a:rPr lang="vi-VN" sz="2500" i="1" dirty="0" err="1">
                <a:solidFill>
                  <a:srgbClr val="FF0066"/>
                </a:solidFill>
                <a:latin typeface="Times New Roman" panose="02020603050405020304" pitchFamily="18" charset="0"/>
                <a:cs typeface="Times New Roman" panose="02020603050405020304" pitchFamily="18" charset="0"/>
              </a:rPr>
              <a:t>đảm</a:t>
            </a:r>
            <a:r>
              <a:rPr lang="vi-VN" sz="2500" i="1" dirty="0">
                <a:solidFill>
                  <a:srgbClr val="FF0066"/>
                </a:solidFill>
                <a:latin typeface="Times New Roman" panose="02020603050405020304" pitchFamily="18" charset="0"/>
                <a:cs typeface="Times New Roman" panose="02020603050405020304" pitchFamily="18" charset="0"/>
              </a:rPr>
              <a:t> </a:t>
            </a:r>
            <a:r>
              <a:rPr lang="vi-VN" sz="2500" i="1" dirty="0" err="1">
                <a:solidFill>
                  <a:srgbClr val="FF0066"/>
                </a:solidFill>
                <a:latin typeface="Times New Roman" panose="02020603050405020304" pitchFamily="18" charset="0"/>
                <a:cs typeface="Times New Roman" panose="02020603050405020304" pitchFamily="18" charset="0"/>
              </a:rPr>
              <a:t>việc</a:t>
            </a:r>
            <a:r>
              <a:rPr lang="vi-VN" sz="2500" i="1" dirty="0">
                <a:solidFill>
                  <a:srgbClr val="FF0066"/>
                </a:solidFill>
                <a:latin typeface="Times New Roman" panose="02020603050405020304" pitchFamily="18" charset="0"/>
                <a:cs typeface="Times New Roman" panose="02020603050405020304" pitchFamily="18" charset="0"/>
              </a:rPr>
              <a:t> </a:t>
            </a:r>
            <a:r>
              <a:rPr lang="vi-VN" sz="2500" i="1" dirty="0" err="1">
                <a:solidFill>
                  <a:srgbClr val="FF0066"/>
                </a:solidFill>
                <a:latin typeface="Times New Roman" panose="02020603050405020304" pitchFamily="18" charset="0"/>
                <a:cs typeface="Times New Roman" panose="02020603050405020304" pitchFamily="18" charset="0"/>
              </a:rPr>
              <a:t>nhà</a:t>
            </a:r>
            <a:r>
              <a:rPr lang="vi-VN" sz="2500" dirty="0">
                <a:solidFill>
                  <a:srgbClr val="FF0066"/>
                </a:solidFill>
                <a:latin typeface="Times New Roman" panose="02020603050405020304" pitchFamily="18" charset="0"/>
                <a:cs typeface="Times New Roman" panose="02020603050405020304" pitchFamily="18" charset="0"/>
              </a:rPr>
              <a:t> </a:t>
            </a:r>
            <a:r>
              <a:rPr lang="vi-VN" sz="2500" dirty="0" err="1">
                <a:solidFill>
                  <a:srgbClr val="FF0066"/>
                </a:solidFill>
                <a:latin typeface="Times New Roman" panose="02020603050405020304" pitchFamily="18" charset="0"/>
                <a:cs typeface="Times New Roman" panose="02020603050405020304" pitchFamily="18" charset="0"/>
              </a:rPr>
              <a:t>thời</a:t>
            </a:r>
            <a:r>
              <a:rPr lang="vi-VN" sz="2500" dirty="0">
                <a:solidFill>
                  <a:srgbClr val="FF0066"/>
                </a:solidFill>
                <a:latin typeface="Times New Roman" panose="02020603050405020304" pitchFamily="18" charset="0"/>
                <a:cs typeface="Times New Roman" panose="02020603050405020304" pitchFamily="18" charset="0"/>
              </a:rPr>
              <a:t> </a:t>
            </a:r>
            <a:r>
              <a:rPr lang="vi-VN" sz="2500" dirty="0" err="1">
                <a:solidFill>
                  <a:srgbClr val="FF0066"/>
                </a:solidFill>
                <a:latin typeface="Times New Roman" panose="02020603050405020304" pitchFamily="18" charset="0"/>
                <a:cs typeface="Times New Roman" panose="02020603050405020304" pitchFamily="18" charset="0"/>
              </a:rPr>
              <a:t>kì</a:t>
            </a:r>
            <a:r>
              <a:rPr lang="vi-VN" sz="2500" dirty="0">
                <a:solidFill>
                  <a:srgbClr val="FF0066"/>
                </a:solidFill>
                <a:latin typeface="Times New Roman" panose="02020603050405020304" pitchFamily="18" charset="0"/>
                <a:cs typeface="Times New Roman" panose="02020603050405020304" pitchFamily="18" charset="0"/>
              </a:rPr>
              <a:t> xây </a:t>
            </a:r>
            <a:r>
              <a:rPr lang="vi-VN" sz="2500" dirty="0" err="1">
                <a:solidFill>
                  <a:srgbClr val="FF0066"/>
                </a:solidFill>
                <a:latin typeface="Times New Roman" panose="02020603050405020304" pitchFamily="18" charset="0"/>
                <a:cs typeface="Times New Roman" panose="02020603050405020304" pitchFamily="18" charset="0"/>
              </a:rPr>
              <a:t>dựng</a:t>
            </a:r>
            <a:r>
              <a:rPr lang="vi-VN" sz="2500" dirty="0">
                <a:solidFill>
                  <a:srgbClr val="FF0066"/>
                </a:solidFill>
                <a:latin typeface="Times New Roman" panose="02020603050405020304" pitchFamily="18" charset="0"/>
                <a:cs typeface="Times New Roman" panose="02020603050405020304" pitchFamily="18" charset="0"/>
              </a:rPr>
              <a:t> </a:t>
            </a:r>
            <a:r>
              <a:rPr lang="vi-VN" sz="2500" dirty="0" err="1">
                <a:solidFill>
                  <a:srgbClr val="FF0066"/>
                </a:solidFill>
                <a:latin typeface="Times New Roman" panose="02020603050405020304" pitchFamily="18" charset="0"/>
                <a:cs typeface="Times New Roman" panose="02020603050405020304" pitchFamily="18" charset="0"/>
              </a:rPr>
              <a:t>và</a:t>
            </a:r>
            <a:r>
              <a:rPr lang="vi-VN" sz="2500" dirty="0">
                <a:solidFill>
                  <a:srgbClr val="FF0066"/>
                </a:solidFill>
                <a:latin typeface="Times New Roman" panose="02020603050405020304" pitchFamily="18" charset="0"/>
                <a:cs typeface="Times New Roman" panose="02020603050405020304" pitchFamily="18" charset="0"/>
              </a:rPr>
              <a:t> </a:t>
            </a:r>
            <a:r>
              <a:rPr lang="vi-VN" sz="2500" dirty="0" err="1">
                <a:solidFill>
                  <a:srgbClr val="FF0066"/>
                </a:solidFill>
                <a:latin typeface="Times New Roman" panose="02020603050405020304" pitchFamily="18" charset="0"/>
                <a:cs typeface="Times New Roman" panose="02020603050405020304" pitchFamily="18" charset="0"/>
              </a:rPr>
              <a:t>bảo</a:t>
            </a:r>
            <a:r>
              <a:rPr lang="vi-VN" sz="2500" dirty="0">
                <a:solidFill>
                  <a:srgbClr val="FF0066"/>
                </a:solidFill>
                <a:latin typeface="Times New Roman" panose="02020603050405020304" pitchFamily="18" charset="0"/>
                <a:cs typeface="Times New Roman" panose="02020603050405020304" pitchFamily="18" charset="0"/>
              </a:rPr>
              <a:t> </a:t>
            </a:r>
            <a:r>
              <a:rPr lang="vi-VN" sz="2500" err="1">
                <a:solidFill>
                  <a:srgbClr val="FF0066"/>
                </a:solidFill>
                <a:latin typeface="Times New Roman" panose="02020603050405020304" pitchFamily="18" charset="0"/>
                <a:cs typeface="Times New Roman" panose="02020603050405020304" pitchFamily="18" charset="0"/>
              </a:rPr>
              <a:t>vệ</a:t>
            </a:r>
            <a:r>
              <a:rPr lang="vi-VN" sz="2500">
                <a:solidFill>
                  <a:srgbClr val="FF0066"/>
                </a:solidFill>
                <a:latin typeface="Times New Roman" panose="02020603050405020304" pitchFamily="18" charset="0"/>
                <a:cs typeface="Times New Roman" panose="02020603050405020304" pitchFamily="18" charset="0"/>
              </a:rPr>
              <a:t> T</a:t>
            </a:r>
            <a:r>
              <a:rPr lang="en-US" sz="2500">
                <a:solidFill>
                  <a:srgbClr val="FF0066"/>
                </a:solidFill>
                <a:latin typeface="Times New Roman" panose="02020603050405020304" pitchFamily="18" charset="0"/>
                <a:cs typeface="Times New Roman" panose="02020603050405020304" pitchFamily="18" charset="0"/>
              </a:rPr>
              <a:t>ổ</a:t>
            </a:r>
            <a:br>
              <a:rPr lang="en-US" sz="2500">
                <a:solidFill>
                  <a:srgbClr val="FF0066"/>
                </a:solidFill>
                <a:latin typeface="Times New Roman" panose="02020603050405020304" pitchFamily="18" charset="0"/>
                <a:cs typeface="Times New Roman" panose="02020603050405020304" pitchFamily="18" charset="0"/>
              </a:rPr>
            </a:br>
            <a:r>
              <a:rPr lang="en-US" sz="2500">
                <a:solidFill>
                  <a:srgbClr val="FF0066"/>
                </a:solidFill>
                <a:latin typeface="Times New Roman" panose="02020603050405020304" pitchFamily="18" charset="0"/>
                <a:cs typeface="Times New Roman" panose="02020603050405020304" pitchFamily="18" charset="0"/>
              </a:rPr>
              <a:t/>
            </a:r>
            <a:br>
              <a:rPr lang="en-US" sz="2500">
                <a:solidFill>
                  <a:srgbClr val="FF0066"/>
                </a:solidFill>
                <a:latin typeface="Times New Roman" panose="02020603050405020304" pitchFamily="18" charset="0"/>
                <a:cs typeface="Times New Roman" panose="02020603050405020304" pitchFamily="18" charset="0"/>
              </a:rPr>
            </a:br>
            <a:r>
              <a:rPr lang="vi-VN" sz="2500">
                <a:solidFill>
                  <a:srgbClr val="FF0066"/>
                </a:solidFill>
                <a:latin typeface="Times New Roman" panose="02020603050405020304" pitchFamily="18" charset="0"/>
                <a:cs typeface="Times New Roman" panose="02020603050405020304" pitchFamily="18" charset="0"/>
              </a:rPr>
              <a:t>quốc </a:t>
            </a:r>
            <a:r>
              <a:rPr lang="vi-VN" sz="2500" dirty="0" err="1">
                <a:solidFill>
                  <a:srgbClr val="FF0066"/>
                </a:solidFill>
                <a:latin typeface="Times New Roman" panose="02020603050405020304" pitchFamily="18" charset="0"/>
                <a:cs typeface="Times New Roman" panose="02020603050405020304" pitchFamily="18" charset="0"/>
              </a:rPr>
              <a:t>đã</a:t>
            </a:r>
            <a:r>
              <a:rPr lang="vi-VN" sz="2500" dirty="0">
                <a:solidFill>
                  <a:srgbClr val="FF0066"/>
                </a:solidFill>
                <a:latin typeface="Times New Roman" panose="02020603050405020304" pitchFamily="18" charset="0"/>
                <a:cs typeface="Times New Roman" panose="02020603050405020304" pitchFamily="18" charset="0"/>
              </a:rPr>
              <a:t> </a:t>
            </a:r>
            <a:r>
              <a:rPr lang="vi-VN" sz="2500" dirty="0" err="1">
                <a:solidFill>
                  <a:srgbClr val="FF0066"/>
                </a:solidFill>
                <a:latin typeface="Times New Roman" panose="02020603050405020304" pitchFamily="18" charset="0"/>
                <a:cs typeface="Times New Roman" panose="02020603050405020304" pitchFamily="18" charset="0"/>
              </a:rPr>
              <a:t>góp</a:t>
            </a:r>
            <a:r>
              <a:rPr lang="vi-VN" sz="2500" dirty="0">
                <a:solidFill>
                  <a:srgbClr val="FF0066"/>
                </a:solidFill>
                <a:latin typeface="Times New Roman" panose="02020603050405020304" pitchFamily="18" charset="0"/>
                <a:cs typeface="Times New Roman" panose="02020603050405020304" pitchFamily="18" charset="0"/>
              </a:rPr>
              <a:t> </a:t>
            </a:r>
            <a:r>
              <a:rPr lang="vi-VN" sz="2500" dirty="0" err="1">
                <a:solidFill>
                  <a:srgbClr val="FF0066"/>
                </a:solidFill>
                <a:latin typeface="Times New Roman" panose="02020603050405020304" pitchFamily="18" charset="0"/>
                <a:cs typeface="Times New Roman" panose="02020603050405020304" pitchFamily="18" charset="0"/>
              </a:rPr>
              <a:t>phần</a:t>
            </a:r>
            <a:r>
              <a:rPr lang="vi-VN" sz="2500" dirty="0">
                <a:solidFill>
                  <a:srgbClr val="FF0066"/>
                </a:solidFill>
                <a:latin typeface="Times New Roman" panose="02020603050405020304" pitchFamily="18" charset="0"/>
                <a:cs typeface="Times New Roman" panose="02020603050405020304" pitchFamily="18" charset="0"/>
              </a:rPr>
              <a:t> </a:t>
            </a:r>
            <a:r>
              <a:rPr lang="vi-VN" sz="2500" err="1">
                <a:solidFill>
                  <a:srgbClr val="FF0066"/>
                </a:solidFill>
                <a:latin typeface="Times New Roman" panose="02020603050405020304" pitchFamily="18" charset="0"/>
                <a:cs typeface="Times New Roman" panose="02020603050405020304" pitchFamily="18" charset="0"/>
              </a:rPr>
              <a:t>động</a:t>
            </a:r>
            <a:r>
              <a:rPr lang="vi-VN" sz="2500">
                <a:solidFill>
                  <a:srgbClr val="FF0066"/>
                </a:solidFill>
                <a:latin typeface="Times New Roman" panose="02020603050405020304" pitchFamily="18" charset="0"/>
                <a:cs typeface="Times New Roman" panose="02020603050405020304" pitchFamily="18" charset="0"/>
              </a:rPr>
              <a:t> viên </a:t>
            </a:r>
            <a:r>
              <a:rPr lang="vi-VN" sz="2500" dirty="0" err="1">
                <a:solidFill>
                  <a:srgbClr val="FF0066"/>
                </a:solidFill>
                <a:latin typeface="Times New Roman" panose="02020603050405020304" pitchFamily="18" charset="0"/>
                <a:cs typeface="Times New Roman" panose="02020603050405020304" pitchFamily="18" charset="0"/>
              </a:rPr>
              <a:t>hàng</a:t>
            </a:r>
            <a:r>
              <a:rPr lang="vi-VN" sz="2500" dirty="0">
                <a:solidFill>
                  <a:srgbClr val="FF0066"/>
                </a:solidFill>
                <a:latin typeface="Times New Roman" panose="02020603050405020304" pitchFamily="18" charset="0"/>
                <a:cs typeface="Times New Roman" panose="02020603050405020304" pitchFamily="18" charset="0"/>
              </a:rPr>
              <a:t> </a:t>
            </a:r>
            <a:r>
              <a:rPr lang="vi-VN" sz="2500" dirty="0" err="1">
                <a:solidFill>
                  <a:srgbClr val="FF0066"/>
                </a:solidFill>
                <a:latin typeface="Times New Roman" panose="02020603050405020304" pitchFamily="18" charset="0"/>
                <a:cs typeface="Times New Roman" panose="02020603050405020304" pitchFamily="18" charset="0"/>
              </a:rPr>
              <a:t>triệu</a:t>
            </a:r>
            <a:r>
              <a:rPr lang="vi-VN" sz="2500" dirty="0">
                <a:solidFill>
                  <a:srgbClr val="FF0066"/>
                </a:solidFill>
                <a:latin typeface="Times New Roman" panose="02020603050405020304" pitchFamily="18" charset="0"/>
                <a:cs typeface="Times New Roman" panose="02020603050405020304" pitchFamily="18" charset="0"/>
              </a:rPr>
              <a:t> </a:t>
            </a:r>
            <a:r>
              <a:rPr lang="vi-VN" sz="2500" dirty="0" err="1">
                <a:solidFill>
                  <a:srgbClr val="FF0066"/>
                </a:solidFill>
                <a:latin typeface="Times New Roman" panose="02020603050405020304" pitchFamily="18" charset="0"/>
                <a:cs typeface="Times New Roman" panose="02020603050405020304" pitchFamily="18" charset="0"/>
              </a:rPr>
              <a:t>phụ</a:t>
            </a:r>
            <a:r>
              <a:rPr lang="vi-VN" sz="2500" dirty="0">
                <a:solidFill>
                  <a:srgbClr val="FF0066"/>
                </a:solidFill>
                <a:latin typeface="Times New Roman" panose="02020603050405020304" pitchFamily="18" charset="0"/>
                <a:cs typeface="Times New Roman" panose="02020603050405020304" pitchFamily="18" charset="0"/>
              </a:rPr>
              <a:t> </a:t>
            </a:r>
            <a:r>
              <a:rPr lang="vi-VN" sz="2500" dirty="0" err="1">
                <a:solidFill>
                  <a:srgbClr val="FF0066"/>
                </a:solidFill>
                <a:latin typeface="Times New Roman" panose="02020603050405020304" pitchFamily="18" charset="0"/>
                <a:cs typeface="Times New Roman" panose="02020603050405020304" pitchFamily="18" charset="0"/>
              </a:rPr>
              <a:t>nữ</a:t>
            </a:r>
            <a:r>
              <a:rPr lang="vi-VN" sz="2500" dirty="0">
                <a:solidFill>
                  <a:srgbClr val="FF0066"/>
                </a:solidFill>
                <a:latin typeface="Times New Roman" panose="02020603050405020304" pitchFamily="18" charset="0"/>
                <a:cs typeface="Times New Roman" panose="02020603050405020304" pitchFamily="18" charset="0"/>
              </a:rPr>
              <a:t> </a:t>
            </a:r>
            <a:r>
              <a:rPr lang="vi-VN" sz="2500" dirty="0" err="1">
                <a:solidFill>
                  <a:srgbClr val="FF0066"/>
                </a:solidFill>
                <a:latin typeface="Times New Roman" panose="02020603050405020304" pitchFamily="18" charset="0"/>
                <a:cs typeface="Times New Roman" panose="02020603050405020304" pitchFamily="18" charset="0"/>
              </a:rPr>
              <a:t>cống</a:t>
            </a:r>
            <a:r>
              <a:rPr lang="vi-VN" sz="2500" dirty="0">
                <a:solidFill>
                  <a:srgbClr val="FF0066"/>
                </a:solidFill>
                <a:latin typeface="Times New Roman" panose="02020603050405020304" pitchFamily="18" charset="0"/>
                <a:cs typeface="Times New Roman" panose="02020603050405020304" pitchFamily="18" charset="0"/>
              </a:rPr>
              <a:t> </a:t>
            </a:r>
            <a:r>
              <a:rPr lang="vi-VN" sz="2500" dirty="0" err="1">
                <a:solidFill>
                  <a:srgbClr val="FF0066"/>
                </a:solidFill>
                <a:latin typeface="Times New Roman" panose="02020603050405020304" pitchFamily="18" charset="0"/>
                <a:cs typeface="Times New Roman" panose="02020603050405020304" pitchFamily="18" charset="0"/>
              </a:rPr>
              <a:t>hiến</a:t>
            </a:r>
            <a:r>
              <a:rPr lang="vi-VN" sz="2500" dirty="0">
                <a:solidFill>
                  <a:srgbClr val="FF0066"/>
                </a:solidFill>
                <a:latin typeface="Times New Roman" panose="02020603050405020304" pitchFamily="18" charset="0"/>
                <a:cs typeface="Times New Roman" panose="02020603050405020304" pitchFamily="18" charset="0"/>
              </a:rPr>
              <a:t> </a:t>
            </a:r>
            <a:r>
              <a:rPr lang="vi-VN" sz="2500" dirty="0" err="1">
                <a:solidFill>
                  <a:srgbClr val="FF0066"/>
                </a:solidFill>
                <a:latin typeface="Times New Roman" panose="02020603050405020304" pitchFamily="18" charset="0"/>
                <a:cs typeface="Times New Roman" panose="02020603050405020304" pitchFamily="18" charset="0"/>
              </a:rPr>
              <a:t>sức</a:t>
            </a:r>
            <a:r>
              <a:rPr lang="vi-VN" sz="2500" dirty="0">
                <a:solidFill>
                  <a:srgbClr val="FF0066"/>
                </a:solidFill>
                <a:latin typeface="Times New Roman" panose="02020603050405020304" pitchFamily="18" charset="0"/>
                <a:cs typeface="Times New Roman" panose="02020603050405020304" pitchFamily="18" charset="0"/>
              </a:rPr>
              <a:t> </a:t>
            </a:r>
            <a:r>
              <a:rPr lang="vi-VN" sz="2500" err="1">
                <a:solidFill>
                  <a:srgbClr val="FF0066"/>
                </a:solidFill>
                <a:latin typeface="Times New Roman" panose="02020603050405020304" pitchFamily="18" charset="0"/>
                <a:cs typeface="Times New Roman" panose="02020603050405020304" pitchFamily="18" charset="0"/>
              </a:rPr>
              <a:t>lực</a:t>
            </a:r>
            <a:r>
              <a:rPr lang="vi-VN" sz="2500">
                <a:solidFill>
                  <a:srgbClr val="FF0066"/>
                </a:solidFill>
                <a:latin typeface="Times New Roman" panose="02020603050405020304" pitchFamily="18" charset="0"/>
                <a:cs typeface="Times New Roman" panose="02020603050405020304" pitchFamily="18" charset="0"/>
              </a:rPr>
              <a:t> và</a:t>
            </a:r>
            <a:r>
              <a:rPr lang="en-US" sz="2500">
                <a:solidFill>
                  <a:srgbClr val="FF0066"/>
                </a:solidFill>
                <a:latin typeface="Times New Roman" panose="02020603050405020304" pitchFamily="18" charset="0"/>
                <a:cs typeface="Times New Roman" panose="02020603050405020304" pitchFamily="18" charset="0"/>
              </a:rPr>
              <a:t/>
            </a:r>
            <a:br>
              <a:rPr lang="en-US" sz="2500">
                <a:solidFill>
                  <a:srgbClr val="FF0066"/>
                </a:solidFill>
                <a:latin typeface="Times New Roman" panose="02020603050405020304" pitchFamily="18" charset="0"/>
                <a:cs typeface="Times New Roman" panose="02020603050405020304" pitchFamily="18" charset="0"/>
              </a:rPr>
            </a:br>
            <a:r>
              <a:rPr lang="en-US" sz="2500">
                <a:solidFill>
                  <a:srgbClr val="FF0066"/>
                </a:solidFill>
                <a:latin typeface="Times New Roman" panose="02020603050405020304" pitchFamily="18" charset="0"/>
                <a:cs typeface="Times New Roman" panose="02020603050405020304" pitchFamily="18" charset="0"/>
              </a:rPr>
              <a:t/>
            </a:r>
            <a:br>
              <a:rPr lang="en-US" sz="2500">
                <a:solidFill>
                  <a:srgbClr val="FF0066"/>
                </a:solidFill>
                <a:latin typeface="Times New Roman" panose="02020603050405020304" pitchFamily="18" charset="0"/>
                <a:cs typeface="Times New Roman" panose="02020603050405020304" pitchFamily="18" charset="0"/>
              </a:rPr>
            </a:br>
            <a:r>
              <a:rPr lang="vi-VN" sz="2500">
                <a:solidFill>
                  <a:srgbClr val="FF0066"/>
                </a:solidFill>
                <a:latin typeface="Times New Roman" panose="02020603050405020304" pitchFamily="18" charset="0"/>
                <a:cs typeface="Times New Roman" panose="02020603050405020304" pitchFamily="18" charset="0"/>
              </a:rPr>
              <a:t>tài </a:t>
            </a:r>
            <a:r>
              <a:rPr lang="vi-VN" sz="2500" dirty="0">
                <a:solidFill>
                  <a:srgbClr val="FF0066"/>
                </a:solidFill>
                <a:latin typeface="Times New Roman" panose="02020603050405020304" pitchFamily="18" charset="0"/>
                <a:cs typeface="Times New Roman" panose="02020603050405020304" pitchFamily="18" charset="0"/>
              </a:rPr>
              <a:t>năng </a:t>
            </a:r>
            <a:r>
              <a:rPr lang="vi-VN" sz="2500" dirty="0" err="1">
                <a:solidFill>
                  <a:srgbClr val="FF0066"/>
                </a:solidFill>
                <a:latin typeface="Times New Roman" panose="02020603050405020304" pitchFamily="18" charset="0"/>
                <a:cs typeface="Times New Roman" panose="02020603050405020304" pitchFamily="18" charset="0"/>
              </a:rPr>
              <a:t>của</a:t>
            </a:r>
            <a:r>
              <a:rPr lang="vi-VN" sz="2500" dirty="0">
                <a:solidFill>
                  <a:srgbClr val="FF0066"/>
                </a:solidFill>
                <a:latin typeface="Times New Roman" panose="02020603050405020304" pitchFamily="18" charset="0"/>
                <a:cs typeface="Times New Roman" panose="02020603050405020304" pitchFamily="18" charset="0"/>
              </a:rPr>
              <a:t> </a:t>
            </a:r>
            <a:r>
              <a:rPr lang="vi-VN" sz="2500" dirty="0" err="1">
                <a:solidFill>
                  <a:srgbClr val="FF0066"/>
                </a:solidFill>
                <a:latin typeface="Times New Roman" panose="02020603050405020304" pitchFamily="18" charset="0"/>
                <a:cs typeface="Times New Roman" panose="02020603050405020304" pitchFamily="18" charset="0"/>
              </a:rPr>
              <a:t>mình</a:t>
            </a:r>
            <a:r>
              <a:rPr lang="vi-VN" sz="2500" dirty="0">
                <a:solidFill>
                  <a:srgbClr val="FF0066"/>
                </a:solidFill>
                <a:latin typeface="Times New Roman" panose="02020603050405020304" pitchFamily="18" charset="0"/>
                <a:cs typeface="Times New Roman" panose="02020603050405020304" pitchFamily="18" charset="0"/>
              </a:rPr>
              <a:t> cho </a:t>
            </a:r>
            <a:r>
              <a:rPr lang="vi-VN" sz="2500" dirty="0" err="1">
                <a:solidFill>
                  <a:srgbClr val="FF0066"/>
                </a:solidFill>
                <a:latin typeface="Times New Roman" panose="02020603050405020304" pitchFamily="18" charset="0"/>
                <a:cs typeface="Times New Roman" panose="02020603050405020304" pitchFamily="18" charset="0"/>
              </a:rPr>
              <a:t>sự</a:t>
            </a:r>
            <a:r>
              <a:rPr lang="vi-VN" sz="2500" dirty="0">
                <a:solidFill>
                  <a:srgbClr val="FF0066"/>
                </a:solidFill>
                <a:latin typeface="Times New Roman" panose="02020603050405020304" pitchFamily="18" charset="0"/>
                <a:cs typeface="Times New Roman" panose="02020603050405020304" pitchFamily="18" charset="0"/>
              </a:rPr>
              <a:t> </a:t>
            </a:r>
            <a:r>
              <a:rPr lang="vi-VN" sz="2500" dirty="0" err="1">
                <a:solidFill>
                  <a:srgbClr val="FF0066"/>
                </a:solidFill>
                <a:latin typeface="Times New Roman" panose="02020603050405020304" pitchFamily="18" charset="0"/>
                <a:cs typeface="Times New Roman" panose="02020603050405020304" pitchFamily="18" charset="0"/>
              </a:rPr>
              <a:t>nghiệp</a:t>
            </a:r>
            <a:r>
              <a:rPr lang="vi-VN" sz="2500" dirty="0">
                <a:solidFill>
                  <a:srgbClr val="FF0066"/>
                </a:solidFill>
                <a:latin typeface="Times New Roman" panose="02020603050405020304" pitchFamily="18" charset="0"/>
                <a:cs typeface="Times New Roman" panose="02020603050405020304" pitchFamily="18" charset="0"/>
              </a:rPr>
              <a:t> chung.</a:t>
            </a:r>
            <a:r>
              <a:rPr lang="en-US" sz="2500" dirty="0">
                <a:solidFill>
                  <a:srgbClr val="FF0066"/>
                </a:solidFill>
                <a:latin typeface="Times New Roman" panose="02020603050405020304" pitchFamily="18" charset="0"/>
                <a:cs typeface="Times New Roman" panose="02020603050405020304" pitchFamily="18" charset="0"/>
              </a:rPr>
              <a:t/>
            </a:r>
            <a:br>
              <a:rPr lang="en-US" sz="2500" dirty="0">
                <a:solidFill>
                  <a:srgbClr val="FF0066"/>
                </a:solidFill>
                <a:latin typeface="Times New Roman" panose="02020603050405020304" pitchFamily="18" charset="0"/>
                <a:cs typeface="Times New Roman" panose="02020603050405020304" pitchFamily="18" charset="0"/>
              </a:rPr>
            </a:br>
            <a:r>
              <a:rPr lang="en-US" sz="2500" dirty="0">
                <a:solidFill>
                  <a:srgbClr val="FF0066"/>
                </a:solidFill>
                <a:latin typeface="Times New Roman" panose="02020603050405020304" pitchFamily="18" charset="0"/>
                <a:cs typeface="Times New Roman" panose="02020603050405020304" pitchFamily="18" charset="0"/>
              </a:rPr>
              <a:t/>
            </a:r>
            <a:br>
              <a:rPr lang="en-US" sz="2500" dirty="0">
                <a:solidFill>
                  <a:srgbClr val="FF0066"/>
                </a:solidFill>
                <a:latin typeface="Times New Roman" panose="02020603050405020304" pitchFamily="18" charset="0"/>
                <a:cs typeface="Times New Roman" panose="02020603050405020304" pitchFamily="18" charset="0"/>
              </a:rPr>
            </a:br>
            <a:r>
              <a:rPr lang="en-US" sz="2500" b="1" dirty="0">
                <a:solidFill>
                  <a:schemeClr val="accent5">
                    <a:lumMod val="75000"/>
                  </a:schemeClr>
                </a:solidFill>
                <a:latin typeface="Times New Roman" panose="02020603050405020304" pitchFamily="18" charset="0"/>
                <a:cs typeface="Times New Roman" panose="02020603050405020304" pitchFamily="18" charset="0"/>
              </a:rPr>
              <a:t/>
            </a:r>
            <a:br>
              <a:rPr lang="en-US" sz="2500" b="1" dirty="0">
                <a:solidFill>
                  <a:schemeClr val="accent5">
                    <a:lumMod val="75000"/>
                  </a:schemeClr>
                </a:solidFill>
                <a:latin typeface="Times New Roman" panose="02020603050405020304" pitchFamily="18" charset="0"/>
                <a:cs typeface="Times New Roman" panose="02020603050405020304" pitchFamily="18" charset="0"/>
              </a:rPr>
            </a:br>
            <a:r>
              <a:rPr lang="en-US" sz="2100" b="1" dirty="0">
                <a:solidFill>
                  <a:schemeClr val="accent5">
                    <a:lumMod val="75000"/>
                  </a:schemeClr>
                </a:solidFill>
                <a:latin typeface="OpenSans"/>
              </a:rPr>
              <a:t/>
            </a:r>
            <a:br>
              <a:rPr lang="en-US" sz="2100" b="1" dirty="0">
                <a:solidFill>
                  <a:schemeClr val="accent5">
                    <a:lumMod val="75000"/>
                  </a:schemeClr>
                </a:solidFill>
                <a:latin typeface="OpenSans"/>
              </a:rPr>
            </a:br>
            <a:endParaRPr lang="en-US" sz="2100" dirty="0"/>
          </a:p>
        </p:txBody>
      </p:sp>
      <p:graphicFrame>
        <p:nvGraphicFramePr>
          <p:cNvPr id="25" name="Bảng 5">
            <a:extLst>
              <a:ext uri="{FF2B5EF4-FFF2-40B4-BE49-F238E27FC236}">
                <a16:creationId xmlns:a16="http://schemas.microsoft.com/office/drawing/2014/main" xmlns="" id="{8747AD6A-4B43-4020-A236-AA7A8CA3A899}"/>
              </a:ext>
            </a:extLst>
          </p:cNvPr>
          <p:cNvGraphicFramePr>
            <a:graphicFrameLocks noGrp="1"/>
          </p:cNvGraphicFramePr>
          <p:nvPr>
            <p:extLst>
              <p:ext uri="{D42A27DB-BD31-4B8C-83A1-F6EECF244321}">
                <p14:modId xmlns:p14="http://schemas.microsoft.com/office/powerpoint/2010/main" val="82779975"/>
              </p:ext>
            </p:extLst>
          </p:nvPr>
        </p:nvGraphicFramePr>
        <p:xfrm>
          <a:off x="0" y="3537399"/>
          <a:ext cx="9144000" cy="761485"/>
        </p:xfrm>
        <a:graphic>
          <a:graphicData uri="http://schemas.openxmlformats.org/drawingml/2006/table">
            <a:tbl>
              <a:tblPr firstRow="1" bandRow="1">
                <a:tableStyleId>{5940675A-B579-460E-94D1-54222C63F5DA}</a:tableStyleId>
              </a:tblPr>
              <a:tblGrid>
                <a:gridCol w="9144000">
                  <a:extLst>
                    <a:ext uri="{9D8B030D-6E8A-4147-A177-3AD203B41FA5}">
                      <a16:colId xmlns:a16="http://schemas.microsoft.com/office/drawing/2014/main" xmlns="" val="1856589450"/>
                    </a:ext>
                  </a:extLst>
                </a:gridCol>
              </a:tblGrid>
              <a:tr h="761485">
                <a:tc>
                  <a:txBody>
                    <a:bodyPr/>
                    <a:lstStyle/>
                    <a:p>
                      <a:pPr algn="ctr"/>
                      <a:endParaRPr lang="en-US" sz="2100" b="1">
                        <a:solidFill>
                          <a:srgbClr val="FF0000"/>
                        </a:solidFill>
                      </a:endParaRPr>
                    </a:p>
                    <a:p>
                      <a:pPr algn="ctr"/>
                      <a:r>
                        <a:rPr lang="en-US" sz="2100" b="1">
                          <a:solidFill>
                            <a:srgbClr val="FF0000"/>
                          </a:solidFill>
                        </a:rPr>
                        <a:t>BẢNG </a:t>
                      </a:r>
                      <a:r>
                        <a:rPr lang="en-US" sz="2100" b="1" dirty="0">
                          <a:solidFill>
                            <a:srgbClr val="FF0000"/>
                          </a:solidFill>
                        </a:rPr>
                        <a:t>TỔNG KẾT</a:t>
                      </a:r>
                      <a:endParaRPr lang="en-US" sz="2100" dirty="0">
                        <a:solidFill>
                          <a:srgbClr val="FF0000"/>
                        </a:solidFill>
                      </a:endParaRPr>
                    </a:p>
                  </a:txBody>
                  <a:tcPr marL="68580" marR="68580" marT="34290" marB="34290">
                    <a:solidFill>
                      <a:schemeClr val="bg1"/>
                    </a:solidFill>
                  </a:tcPr>
                </a:tc>
                <a:extLst>
                  <a:ext uri="{0D108BD9-81ED-4DB2-BD59-A6C34878D82A}">
                    <a16:rowId xmlns:a16="http://schemas.microsoft.com/office/drawing/2014/main" xmlns="" val="975592702"/>
                  </a:ext>
                </a:extLst>
              </a:tr>
            </a:tbl>
          </a:graphicData>
        </a:graphic>
      </p:graphicFrame>
      <p:graphicFrame>
        <p:nvGraphicFramePr>
          <p:cNvPr id="30" name="Bảng 6">
            <a:extLst>
              <a:ext uri="{FF2B5EF4-FFF2-40B4-BE49-F238E27FC236}">
                <a16:creationId xmlns:a16="http://schemas.microsoft.com/office/drawing/2014/main" xmlns="" id="{EE228FB1-C45D-404F-AEB2-BC7BBFB6960D}"/>
              </a:ext>
            </a:extLst>
          </p:cNvPr>
          <p:cNvGraphicFramePr>
            <a:graphicFrameLocks noGrp="1"/>
          </p:cNvGraphicFramePr>
          <p:nvPr>
            <p:extLst>
              <p:ext uri="{D42A27DB-BD31-4B8C-83A1-F6EECF244321}">
                <p14:modId xmlns:p14="http://schemas.microsoft.com/office/powerpoint/2010/main" val="1240676069"/>
              </p:ext>
            </p:extLst>
          </p:nvPr>
        </p:nvGraphicFramePr>
        <p:xfrm>
          <a:off x="0" y="4304781"/>
          <a:ext cx="9144000" cy="2553215"/>
        </p:xfrm>
        <a:graphic>
          <a:graphicData uri="http://schemas.openxmlformats.org/drawingml/2006/table">
            <a:tbl>
              <a:tblPr firstRow="1" bandRow="1">
                <a:tableStyleId>{5940675A-B579-460E-94D1-54222C63F5DA}</a:tableStyleId>
              </a:tblPr>
              <a:tblGrid>
                <a:gridCol w="6100763">
                  <a:extLst>
                    <a:ext uri="{9D8B030D-6E8A-4147-A177-3AD203B41FA5}">
                      <a16:colId xmlns:a16="http://schemas.microsoft.com/office/drawing/2014/main" xmlns="" val="3497140985"/>
                    </a:ext>
                  </a:extLst>
                </a:gridCol>
                <a:gridCol w="3043237">
                  <a:extLst>
                    <a:ext uri="{9D8B030D-6E8A-4147-A177-3AD203B41FA5}">
                      <a16:colId xmlns:a16="http://schemas.microsoft.com/office/drawing/2014/main" xmlns="" val="1669848638"/>
                    </a:ext>
                  </a:extLst>
                </a:gridCol>
              </a:tblGrid>
              <a:tr h="543997">
                <a:tc>
                  <a:txBody>
                    <a:bodyPr/>
                    <a:lstStyle/>
                    <a:p>
                      <a:pPr algn="ctr"/>
                      <a:r>
                        <a:rPr lang="en-US" sz="2500" b="1" dirty="0">
                          <a:solidFill>
                            <a:srgbClr val="0000CC"/>
                          </a:solidFill>
                          <a:latin typeface="Times New Roman" panose="02020603050405020304" pitchFamily="18" charset="0"/>
                          <a:cs typeface="Times New Roman" panose="02020603050405020304" pitchFamily="18" charset="0"/>
                        </a:rPr>
                        <a:t>      </a:t>
                      </a:r>
                      <a:r>
                        <a:rPr lang="en-US" sz="2500" b="1" dirty="0" err="1">
                          <a:solidFill>
                            <a:srgbClr val="0000CC"/>
                          </a:solidFill>
                          <a:latin typeface="Times New Roman" panose="02020603050405020304" pitchFamily="18" charset="0"/>
                          <a:cs typeface="Times New Roman" panose="02020603050405020304" pitchFamily="18" charset="0"/>
                        </a:rPr>
                        <a:t>Tác</a:t>
                      </a:r>
                      <a:r>
                        <a:rPr lang="en-US" sz="2500" b="1" dirty="0">
                          <a:solidFill>
                            <a:srgbClr val="0000CC"/>
                          </a:solidFill>
                          <a:latin typeface="Times New Roman" panose="02020603050405020304" pitchFamily="18" charset="0"/>
                          <a:cs typeface="Times New Roman" panose="02020603050405020304" pitchFamily="18" charset="0"/>
                        </a:rPr>
                        <a:t> </a:t>
                      </a:r>
                      <a:r>
                        <a:rPr lang="en-US" sz="2500" b="1" dirty="0" err="1">
                          <a:solidFill>
                            <a:srgbClr val="0000CC"/>
                          </a:solidFill>
                          <a:latin typeface="Times New Roman" panose="02020603050405020304" pitchFamily="18" charset="0"/>
                          <a:cs typeface="Times New Roman" panose="02020603050405020304" pitchFamily="18" charset="0"/>
                        </a:rPr>
                        <a:t>dụng</a:t>
                      </a:r>
                      <a:r>
                        <a:rPr lang="en-US" sz="2500" b="1" dirty="0">
                          <a:solidFill>
                            <a:srgbClr val="0000CC"/>
                          </a:solidFill>
                          <a:latin typeface="Times New Roman" panose="02020603050405020304" pitchFamily="18" charset="0"/>
                          <a:cs typeface="Times New Roman" panose="02020603050405020304" pitchFamily="18" charset="0"/>
                        </a:rPr>
                        <a:t> </a:t>
                      </a:r>
                      <a:r>
                        <a:rPr lang="en-US" sz="2500" b="1" dirty="0" err="1">
                          <a:solidFill>
                            <a:srgbClr val="0000CC"/>
                          </a:solidFill>
                          <a:latin typeface="Times New Roman" panose="02020603050405020304" pitchFamily="18" charset="0"/>
                          <a:cs typeface="Times New Roman" panose="02020603050405020304" pitchFamily="18" charset="0"/>
                        </a:rPr>
                        <a:t>của</a:t>
                      </a:r>
                      <a:r>
                        <a:rPr lang="en-US" sz="2500" b="1" dirty="0">
                          <a:solidFill>
                            <a:srgbClr val="0000CC"/>
                          </a:solidFill>
                          <a:latin typeface="Times New Roman" panose="02020603050405020304" pitchFamily="18" charset="0"/>
                          <a:cs typeface="Times New Roman" panose="02020603050405020304" pitchFamily="18" charset="0"/>
                        </a:rPr>
                        <a:t> </a:t>
                      </a:r>
                      <a:r>
                        <a:rPr lang="en-US" sz="2500" b="1" dirty="0" err="1">
                          <a:solidFill>
                            <a:srgbClr val="0000CC"/>
                          </a:solidFill>
                          <a:latin typeface="Times New Roman" panose="02020603050405020304" pitchFamily="18" charset="0"/>
                          <a:cs typeface="Times New Roman" panose="02020603050405020304" pitchFamily="18" charset="0"/>
                        </a:rPr>
                        <a:t>dấu</a:t>
                      </a:r>
                      <a:r>
                        <a:rPr lang="en-US" sz="2500" b="1" dirty="0">
                          <a:solidFill>
                            <a:srgbClr val="0000CC"/>
                          </a:solidFill>
                          <a:latin typeface="Times New Roman" panose="02020603050405020304" pitchFamily="18" charset="0"/>
                          <a:cs typeface="Times New Roman" panose="02020603050405020304" pitchFamily="18" charset="0"/>
                        </a:rPr>
                        <a:t> </a:t>
                      </a:r>
                      <a:r>
                        <a:rPr lang="en-US" sz="2500" b="1" dirty="0" err="1">
                          <a:solidFill>
                            <a:srgbClr val="0000CC"/>
                          </a:solidFill>
                          <a:latin typeface="Times New Roman" panose="02020603050405020304" pitchFamily="18" charset="0"/>
                          <a:cs typeface="Times New Roman" panose="02020603050405020304" pitchFamily="18" charset="0"/>
                        </a:rPr>
                        <a:t>phẩy</a:t>
                      </a:r>
                      <a:endParaRPr lang="en-US" sz="2500" b="1" dirty="0">
                        <a:solidFill>
                          <a:srgbClr val="0000CC"/>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tc>
                  <a:txBody>
                    <a:bodyPr/>
                    <a:lstStyle/>
                    <a:p>
                      <a:pPr algn="ctr" fontAlgn="t"/>
                      <a:r>
                        <a:rPr lang="en-US" sz="2500" b="1">
                          <a:solidFill>
                            <a:srgbClr val="0000CC"/>
                          </a:solidFill>
                          <a:effectLst/>
                          <a:latin typeface="Times New Roman" panose="02020603050405020304" pitchFamily="18" charset="0"/>
                          <a:cs typeface="Times New Roman" panose="02020603050405020304" pitchFamily="18" charset="0"/>
                        </a:rPr>
                        <a:t> Ví </a:t>
                      </a:r>
                      <a:r>
                        <a:rPr lang="en-US" sz="2500" b="1" dirty="0" err="1">
                          <a:solidFill>
                            <a:srgbClr val="0000CC"/>
                          </a:solidFill>
                          <a:effectLst/>
                          <a:latin typeface="Times New Roman" panose="02020603050405020304" pitchFamily="18" charset="0"/>
                          <a:cs typeface="Times New Roman" panose="02020603050405020304" pitchFamily="18" charset="0"/>
                        </a:rPr>
                        <a:t>dụ</a:t>
                      </a:r>
                      <a:endParaRPr lang="en-US" sz="2500" b="0" dirty="0">
                        <a:solidFill>
                          <a:srgbClr val="0000CC"/>
                        </a:solidFill>
                        <a:effectLst/>
                        <a:latin typeface="Times New Roman" panose="02020603050405020304" pitchFamily="18" charset="0"/>
                        <a:cs typeface="Times New Roman" panose="02020603050405020304" pitchFamily="18" charset="0"/>
                      </a:endParaRPr>
                    </a:p>
                  </a:txBody>
                  <a:tcPr marL="35719" marR="35719" marT="35719" marB="35719">
                    <a:solidFill>
                      <a:schemeClr val="bg1"/>
                    </a:solidFill>
                  </a:tcPr>
                </a:tc>
                <a:extLst>
                  <a:ext uri="{0D108BD9-81ED-4DB2-BD59-A6C34878D82A}">
                    <a16:rowId xmlns:a16="http://schemas.microsoft.com/office/drawing/2014/main" xmlns="" val="4192744670"/>
                  </a:ext>
                </a:extLst>
              </a:tr>
              <a:tr h="667092">
                <a:tc>
                  <a:txBody>
                    <a:bodyPr/>
                    <a:lstStyle/>
                    <a:p>
                      <a:pPr algn="l" fontAlgn="t"/>
                      <a:r>
                        <a:rPr lang="en-US" sz="2500" b="0" i="0" dirty="0" err="1">
                          <a:solidFill>
                            <a:schemeClr val="tx1"/>
                          </a:solidFill>
                          <a:effectLst/>
                          <a:latin typeface="Times New Roman" panose="02020603050405020304" pitchFamily="18" charset="0"/>
                          <a:cs typeface="Times New Roman" panose="02020603050405020304" pitchFamily="18" charset="0"/>
                        </a:rPr>
                        <a:t>Ngăn</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cách</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các</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bộ</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phận</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cùng</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chức</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vụ</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trong</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câu</a:t>
                      </a:r>
                      <a:endParaRPr lang="en-US" sz="2500" b="0" i="0" dirty="0">
                        <a:solidFill>
                          <a:schemeClr val="tx1"/>
                        </a:solidFill>
                        <a:effectLst/>
                        <a:latin typeface="Times New Roman" panose="02020603050405020304" pitchFamily="18" charset="0"/>
                        <a:cs typeface="Times New Roman" panose="02020603050405020304" pitchFamily="18" charset="0"/>
                      </a:endParaRPr>
                    </a:p>
                  </a:txBody>
                  <a:tcPr marL="35719" marR="35719" marT="35719" marB="35719">
                    <a:solidFill>
                      <a:schemeClr val="bg1"/>
                    </a:solidFill>
                  </a:tcPr>
                </a:tc>
                <a:tc>
                  <a:txBody>
                    <a:bodyPr/>
                    <a:lstStyle/>
                    <a:p>
                      <a:pPr algn="ctr"/>
                      <a:r>
                        <a:rPr lang="en-US" sz="2500" b="1">
                          <a:solidFill>
                            <a:srgbClr val="FF0000"/>
                          </a:solidFill>
                          <a:latin typeface="Times New Roman" panose="02020603050405020304" pitchFamily="18" charset="0"/>
                          <a:cs typeface="Times New Roman" panose="02020603050405020304" pitchFamily="18" charset="0"/>
                        </a:rPr>
                        <a:t> …</a:t>
                      </a:r>
                      <a:endParaRPr lang="en-US" sz="2500" b="1" dirty="0">
                        <a:solidFill>
                          <a:srgbClr val="FF0000"/>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extLst>
                  <a:ext uri="{0D108BD9-81ED-4DB2-BD59-A6C34878D82A}">
                    <a16:rowId xmlns:a16="http://schemas.microsoft.com/office/drawing/2014/main" xmlns="" val="3524774284"/>
                  </a:ext>
                </a:extLst>
              </a:tr>
              <a:tr h="671063">
                <a:tc>
                  <a:txBody>
                    <a:bodyPr/>
                    <a:lstStyle/>
                    <a:p>
                      <a:pPr algn="l" fontAlgn="t"/>
                      <a:r>
                        <a:rPr lang="en-US" sz="2500" b="0" i="0" dirty="0" err="1">
                          <a:solidFill>
                            <a:schemeClr val="tx1"/>
                          </a:solidFill>
                          <a:effectLst/>
                          <a:latin typeface="Times New Roman" panose="02020603050405020304" pitchFamily="18" charset="0"/>
                          <a:cs typeface="Times New Roman" panose="02020603050405020304" pitchFamily="18" charset="0"/>
                        </a:rPr>
                        <a:t>Ngăn</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cách</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trạng</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ngữ</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với</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chủ</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ngữ</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và</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vị</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ngữ</a:t>
                      </a:r>
                      <a:endParaRPr lang="en-US" sz="2500" b="0" i="0" dirty="0">
                        <a:solidFill>
                          <a:schemeClr val="tx1"/>
                        </a:solidFill>
                        <a:effectLst/>
                        <a:latin typeface="Times New Roman" panose="02020603050405020304" pitchFamily="18" charset="0"/>
                        <a:cs typeface="Times New Roman" panose="02020603050405020304" pitchFamily="18" charset="0"/>
                      </a:endParaRPr>
                    </a:p>
                  </a:txBody>
                  <a:tcPr marL="35719" marR="35719" marT="35719" marB="35719">
                    <a:solidFill>
                      <a:schemeClr val="bg1"/>
                    </a:solidFill>
                  </a:tcPr>
                </a:tc>
                <a:tc>
                  <a:txBody>
                    <a:bodyPr/>
                    <a:lstStyle/>
                    <a:p>
                      <a:pPr algn="ctr" fontAlgn="t"/>
                      <a:r>
                        <a:rPr lang="en-US" sz="2500" b="1" i="0">
                          <a:solidFill>
                            <a:srgbClr val="FF0000"/>
                          </a:solidFill>
                          <a:effectLst/>
                          <a:latin typeface="Times New Roman" panose="02020603050405020304" pitchFamily="18" charset="0"/>
                          <a:cs typeface="Times New Roman" panose="02020603050405020304" pitchFamily="18" charset="0"/>
                        </a:rPr>
                        <a:t>  …</a:t>
                      </a:r>
                      <a:endParaRPr lang="en-US" sz="2500" b="1" i="0" dirty="0">
                        <a:solidFill>
                          <a:srgbClr val="FF0000"/>
                        </a:solidFill>
                        <a:effectLst/>
                        <a:latin typeface="Times New Roman" panose="02020603050405020304" pitchFamily="18" charset="0"/>
                        <a:cs typeface="Times New Roman" panose="02020603050405020304" pitchFamily="18" charset="0"/>
                      </a:endParaRPr>
                    </a:p>
                  </a:txBody>
                  <a:tcPr marL="35719" marR="35719" marT="35719" marB="35719">
                    <a:solidFill>
                      <a:schemeClr val="bg1"/>
                    </a:solidFill>
                  </a:tcPr>
                </a:tc>
                <a:extLst>
                  <a:ext uri="{0D108BD9-81ED-4DB2-BD59-A6C34878D82A}">
                    <a16:rowId xmlns:a16="http://schemas.microsoft.com/office/drawing/2014/main" xmlns="" val="4034593942"/>
                  </a:ext>
                </a:extLst>
              </a:tr>
              <a:tr h="671063">
                <a:tc>
                  <a:txBody>
                    <a:bodyPr/>
                    <a:lstStyle/>
                    <a:p>
                      <a:pPr algn="l" fontAlgn="t"/>
                      <a:r>
                        <a:rPr lang="en-US" sz="2500" b="0" i="0" dirty="0" err="1">
                          <a:solidFill>
                            <a:schemeClr val="tx1"/>
                          </a:solidFill>
                          <a:effectLst/>
                          <a:latin typeface="Times New Roman" panose="02020603050405020304" pitchFamily="18" charset="0"/>
                          <a:cs typeface="Times New Roman" panose="02020603050405020304" pitchFamily="18" charset="0"/>
                        </a:rPr>
                        <a:t>Ngăn</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cách</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các</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vế</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câu</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trong</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câu</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ghép</a:t>
                      </a:r>
                      <a:endParaRPr lang="en-US" sz="2500" b="0" i="0" dirty="0">
                        <a:solidFill>
                          <a:schemeClr val="tx1"/>
                        </a:solidFill>
                        <a:effectLst/>
                        <a:latin typeface="Times New Roman" panose="02020603050405020304" pitchFamily="18" charset="0"/>
                        <a:cs typeface="Times New Roman" panose="02020603050405020304" pitchFamily="18" charset="0"/>
                      </a:endParaRPr>
                    </a:p>
                  </a:txBody>
                  <a:tcPr marL="35719" marR="35719" marT="35719" marB="35719">
                    <a:solidFill>
                      <a:schemeClr val="bg1"/>
                    </a:solidFill>
                  </a:tcPr>
                </a:tc>
                <a:tc>
                  <a:txBody>
                    <a:bodyPr/>
                    <a:lstStyle/>
                    <a:p>
                      <a:pPr algn="ctr" fontAlgn="t"/>
                      <a:r>
                        <a:rPr lang="en-US" sz="2500" b="1" i="0">
                          <a:solidFill>
                            <a:srgbClr val="FF0000"/>
                          </a:solidFill>
                          <a:effectLst/>
                          <a:latin typeface="Times New Roman" panose="02020603050405020304" pitchFamily="18" charset="0"/>
                          <a:cs typeface="Times New Roman" panose="02020603050405020304" pitchFamily="18" charset="0"/>
                        </a:rPr>
                        <a:t> …</a:t>
                      </a:r>
                      <a:endParaRPr lang="en-US" sz="2500" b="0" i="0" dirty="0">
                        <a:solidFill>
                          <a:srgbClr val="FF0000"/>
                        </a:solidFill>
                        <a:effectLst/>
                        <a:latin typeface="Times New Roman" panose="02020603050405020304" pitchFamily="18" charset="0"/>
                        <a:cs typeface="Times New Roman" panose="02020603050405020304" pitchFamily="18" charset="0"/>
                      </a:endParaRPr>
                    </a:p>
                  </a:txBody>
                  <a:tcPr marL="35719" marR="35719" marT="35719" marB="35719">
                    <a:solidFill>
                      <a:schemeClr val="bg1"/>
                    </a:solidFill>
                  </a:tcPr>
                </a:tc>
                <a:extLst>
                  <a:ext uri="{0D108BD9-81ED-4DB2-BD59-A6C34878D82A}">
                    <a16:rowId xmlns:a16="http://schemas.microsoft.com/office/drawing/2014/main" xmlns="" val="2177364345"/>
                  </a:ext>
                </a:extLst>
              </a:tr>
            </a:tbl>
          </a:graphicData>
        </a:graphic>
      </p:graphicFrame>
      <p:sp>
        <p:nvSpPr>
          <p:cNvPr id="31" name="Tiêu đề 4">
            <a:extLst>
              <a:ext uri="{FF2B5EF4-FFF2-40B4-BE49-F238E27FC236}">
                <a16:creationId xmlns:a16="http://schemas.microsoft.com/office/drawing/2014/main" xmlns="" id="{6F2ABBE7-9D35-4B0A-A10C-FCB16DBEFF18}"/>
              </a:ext>
            </a:extLst>
          </p:cNvPr>
          <p:cNvSpPr txBox="1">
            <a:spLocks/>
          </p:cNvSpPr>
          <p:nvPr/>
        </p:nvSpPr>
        <p:spPr>
          <a:xfrm>
            <a:off x="7356763" y="5584810"/>
            <a:ext cx="649432" cy="545524"/>
          </a:xfrm>
          <a:prstGeom prst="rect">
            <a:avLst/>
          </a:prstGeom>
          <a:solidFill>
            <a:schemeClr val="bg1"/>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a:solidFill>
                  <a:srgbClr val="FF0000"/>
                </a:solidFill>
                <a:latin typeface="Times New Roman" panose="02020603050405020304" pitchFamily="18" charset="0"/>
                <a:cs typeface="Times New Roman" panose="02020603050405020304" pitchFamily="18" charset="0"/>
              </a:rPr>
              <a:t>  a</a:t>
            </a:r>
            <a:endParaRPr lang="en-US" sz="3000" dirty="0">
              <a:solidFill>
                <a:srgbClr val="FF0000"/>
              </a:solidFill>
              <a:latin typeface="Times New Roman" panose="02020603050405020304" pitchFamily="18" charset="0"/>
              <a:cs typeface="Times New Roman" panose="02020603050405020304" pitchFamily="18" charset="0"/>
            </a:endParaRPr>
          </a:p>
        </p:txBody>
      </p:sp>
      <p:cxnSp>
        <p:nvCxnSpPr>
          <p:cNvPr id="16" name="Đường nối Thẳng 19">
            <a:extLst>
              <a:ext uri="{FF2B5EF4-FFF2-40B4-BE49-F238E27FC236}">
                <a16:creationId xmlns:a16="http://schemas.microsoft.com/office/drawing/2014/main" xmlns="" id="{33A9A5ED-25A3-4722-8417-C252A7C984FA}"/>
              </a:ext>
            </a:extLst>
          </p:cNvPr>
          <p:cNvCxnSpPr>
            <a:cxnSpLocks/>
          </p:cNvCxnSpPr>
          <p:nvPr/>
        </p:nvCxnSpPr>
        <p:spPr>
          <a:xfrm>
            <a:off x="447763" y="1181462"/>
            <a:ext cx="6638837" cy="0"/>
          </a:xfrm>
          <a:prstGeom prst="line">
            <a:avLst/>
          </a:prstGeom>
          <a:ln w="28575">
            <a:solidFill>
              <a:srgbClr val="00B05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61909380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ong-trào-Ba-đảm-đa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715458515"/>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E5814E7-545F-4F18-B718-2ABD3E93AE71}"/>
              </a:ext>
            </a:extLst>
          </p:cNvPr>
          <p:cNvSpPr>
            <a:spLocks noGrp="1"/>
          </p:cNvSpPr>
          <p:nvPr>
            <p:ph type="title"/>
          </p:nvPr>
        </p:nvSpPr>
        <p:spPr>
          <a:xfrm>
            <a:off x="0" y="-36151"/>
            <a:ext cx="9144000" cy="3565157"/>
          </a:xfrm>
          <a:solidFill>
            <a:schemeClr val="bg1"/>
          </a:solidFill>
        </p:spPr>
        <p:txBody>
          <a:bodyPr>
            <a:noAutofit/>
          </a:bodyPr>
          <a:lstStyle/>
          <a:p>
            <a:pPr algn="l"/>
            <a:r>
              <a:rPr lang="en-US" sz="2400" b="1">
                <a:solidFill>
                  <a:srgbClr val="0000CC"/>
                </a:solidFill>
                <a:latin typeface="Times New Roman" panose="02020603050405020304" pitchFamily="18" charset="0"/>
                <a:cs typeface="Times New Roman" panose="02020603050405020304" pitchFamily="18" charset="0"/>
              </a:rPr>
              <a:t>Bài</a:t>
            </a:r>
            <a:r>
              <a:rPr lang="vi-VN" sz="2400" b="1">
                <a:solidFill>
                  <a:srgbClr val="0000CC"/>
                </a:solidFill>
                <a:latin typeface="Times New Roman" panose="02020603050405020304" pitchFamily="18" charset="0"/>
                <a:cs typeface="Times New Roman" panose="02020603050405020304" pitchFamily="18" charset="0"/>
              </a:rPr>
              <a:t> 1</a:t>
            </a:r>
            <a:r>
              <a:rPr lang="en-US" sz="2400" b="1">
                <a:solidFill>
                  <a:srgbClr val="0000CC"/>
                </a:solidFill>
                <a:latin typeface="Times New Roman" panose="02020603050405020304" pitchFamily="18" charset="0"/>
                <a:cs typeface="Times New Roman" panose="02020603050405020304" pitchFamily="18" charset="0"/>
              </a:rPr>
              <a:t>: </a:t>
            </a:r>
            <a:r>
              <a:rPr lang="vi-VN" sz="2400" b="1">
                <a:solidFill>
                  <a:srgbClr val="0000CC"/>
                </a:solidFill>
                <a:latin typeface="Times New Roman" panose="02020603050405020304" pitchFamily="18" charset="0"/>
                <a:cs typeface="Times New Roman" panose="02020603050405020304" pitchFamily="18" charset="0"/>
              </a:rPr>
              <a:t>Xếp các ví dụ cho dưới đây vào ô thích hợp trong bảng tổng kết về dấu phẩy:</a:t>
            </a:r>
            <a:r>
              <a:rPr lang="en-US" sz="2100" b="1" dirty="0">
                <a:solidFill>
                  <a:schemeClr val="accent5">
                    <a:lumMod val="75000"/>
                  </a:schemeClr>
                </a:solidFill>
                <a:latin typeface="OpenSans"/>
              </a:rPr>
              <a:t/>
            </a:r>
            <a:br>
              <a:rPr lang="en-US" sz="2100" b="1" dirty="0">
                <a:solidFill>
                  <a:schemeClr val="accent5">
                    <a:lumMod val="75000"/>
                  </a:schemeClr>
                </a:solidFill>
                <a:latin typeface="OpenSans"/>
              </a:rPr>
            </a:br>
            <a:r>
              <a:rPr lang="vi-VN" sz="2500" dirty="0">
                <a:solidFill>
                  <a:srgbClr val="FF0066"/>
                </a:solidFill>
                <a:latin typeface="Times New Roman" panose="02020603050405020304" pitchFamily="18" charset="0"/>
                <a:cs typeface="Times New Roman" panose="02020603050405020304" pitchFamily="18" charset="0"/>
              </a:rPr>
              <a:t>b) Phong </a:t>
            </a:r>
            <a:r>
              <a:rPr lang="vi-VN" sz="2500" dirty="0" err="1">
                <a:solidFill>
                  <a:srgbClr val="FF0066"/>
                </a:solidFill>
                <a:latin typeface="Times New Roman" panose="02020603050405020304" pitchFamily="18" charset="0"/>
                <a:cs typeface="Times New Roman" panose="02020603050405020304" pitchFamily="18" charset="0"/>
              </a:rPr>
              <a:t>trào</a:t>
            </a:r>
            <a:r>
              <a:rPr lang="vi-VN" sz="2500" dirty="0">
                <a:solidFill>
                  <a:srgbClr val="FF0066"/>
                </a:solidFill>
                <a:latin typeface="Times New Roman" panose="02020603050405020304" pitchFamily="18" charset="0"/>
                <a:cs typeface="Times New Roman" panose="02020603050405020304" pitchFamily="18" charset="0"/>
              </a:rPr>
              <a:t> Ba </a:t>
            </a:r>
            <a:r>
              <a:rPr lang="vi-VN" sz="2500" dirty="0" err="1">
                <a:solidFill>
                  <a:srgbClr val="FF0066"/>
                </a:solidFill>
                <a:latin typeface="Times New Roman" panose="02020603050405020304" pitchFamily="18" charset="0"/>
                <a:cs typeface="Times New Roman" panose="02020603050405020304" pitchFamily="18" charset="0"/>
              </a:rPr>
              <a:t>đảm</a:t>
            </a:r>
            <a:r>
              <a:rPr lang="vi-VN" sz="2500" dirty="0">
                <a:solidFill>
                  <a:srgbClr val="FF0066"/>
                </a:solidFill>
                <a:latin typeface="Times New Roman" panose="02020603050405020304" pitchFamily="18" charset="0"/>
                <a:cs typeface="Times New Roman" panose="02020603050405020304" pitchFamily="18" charset="0"/>
              </a:rPr>
              <a:t> đang </a:t>
            </a:r>
            <a:r>
              <a:rPr lang="vi-VN" sz="2500" dirty="0" err="1">
                <a:solidFill>
                  <a:srgbClr val="FF0066"/>
                </a:solidFill>
                <a:latin typeface="Times New Roman" panose="02020603050405020304" pitchFamily="18" charset="0"/>
                <a:cs typeface="Times New Roman" panose="02020603050405020304" pitchFamily="18" charset="0"/>
              </a:rPr>
              <a:t>thời</a:t>
            </a:r>
            <a:r>
              <a:rPr lang="vi-VN" sz="2500" dirty="0">
                <a:solidFill>
                  <a:srgbClr val="FF0066"/>
                </a:solidFill>
                <a:latin typeface="Times New Roman" panose="02020603050405020304" pitchFamily="18" charset="0"/>
                <a:cs typeface="Times New Roman" panose="02020603050405020304" pitchFamily="18" charset="0"/>
              </a:rPr>
              <a:t> </a:t>
            </a:r>
            <a:r>
              <a:rPr lang="vi-VN" sz="2500" dirty="0" err="1">
                <a:solidFill>
                  <a:srgbClr val="FF0066"/>
                </a:solidFill>
                <a:latin typeface="Times New Roman" panose="02020603050405020304" pitchFamily="18" charset="0"/>
                <a:cs typeface="Times New Roman" panose="02020603050405020304" pitchFamily="18" charset="0"/>
              </a:rPr>
              <a:t>kì</a:t>
            </a:r>
            <a:r>
              <a:rPr lang="vi-VN" sz="2500" dirty="0">
                <a:solidFill>
                  <a:srgbClr val="FF0066"/>
                </a:solidFill>
                <a:latin typeface="Times New Roman" panose="02020603050405020304" pitchFamily="18" charset="0"/>
                <a:cs typeface="Times New Roman" panose="02020603050405020304" pitchFamily="18" charset="0"/>
              </a:rPr>
              <a:t> </a:t>
            </a:r>
            <a:r>
              <a:rPr lang="vi-VN" sz="2500" dirty="0" err="1">
                <a:solidFill>
                  <a:srgbClr val="FF0066"/>
                </a:solidFill>
                <a:latin typeface="Times New Roman" panose="02020603050405020304" pitchFamily="18" charset="0"/>
                <a:cs typeface="Times New Roman" panose="02020603050405020304" pitchFamily="18" charset="0"/>
              </a:rPr>
              <a:t>chống</a:t>
            </a:r>
            <a:r>
              <a:rPr lang="vi-VN" sz="2500" dirty="0">
                <a:solidFill>
                  <a:srgbClr val="FF0066"/>
                </a:solidFill>
                <a:latin typeface="Times New Roman" panose="02020603050405020304" pitchFamily="18" charset="0"/>
                <a:cs typeface="Times New Roman" panose="02020603050405020304" pitchFamily="18" charset="0"/>
              </a:rPr>
              <a:t> </a:t>
            </a:r>
            <a:r>
              <a:rPr lang="vi-VN" sz="2500" dirty="0" err="1">
                <a:solidFill>
                  <a:srgbClr val="FF0066"/>
                </a:solidFill>
                <a:latin typeface="Times New Roman" panose="02020603050405020304" pitchFamily="18" charset="0"/>
                <a:cs typeface="Times New Roman" panose="02020603050405020304" pitchFamily="18" charset="0"/>
              </a:rPr>
              <a:t>Mĩ</a:t>
            </a:r>
            <a:r>
              <a:rPr lang="vi-VN" sz="2500" dirty="0">
                <a:solidFill>
                  <a:srgbClr val="FF0066"/>
                </a:solidFill>
                <a:latin typeface="Times New Roman" panose="02020603050405020304" pitchFamily="18" charset="0"/>
                <a:cs typeface="Times New Roman" panose="02020603050405020304" pitchFamily="18" charset="0"/>
              </a:rPr>
              <a:t> </a:t>
            </a:r>
            <a:r>
              <a:rPr lang="vi-VN" sz="2500" dirty="0" err="1">
                <a:solidFill>
                  <a:srgbClr val="FF0066"/>
                </a:solidFill>
                <a:latin typeface="Times New Roman" panose="02020603050405020304" pitchFamily="18" charset="0"/>
                <a:cs typeface="Times New Roman" panose="02020603050405020304" pitchFamily="18" charset="0"/>
              </a:rPr>
              <a:t>cứu</a:t>
            </a:r>
            <a:r>
              <a:rPr lang="vi-VN" sz="2500" dirty="0">
                <a:solidFill>
                  <a:srgbClr val="FF0066"/>
                </a:solidFill>
                <a:latin typeface="Times New Roman" panose="02020603050405020304" pitchFamily="18" charset="0"/>
                <a:cs typeface="Times New Roman" panose="02020603050405020304" pitchFamily="18" charset="0"/>
              </a:rPr>
              <a:t> </a:t>
            </a:r>
            <a:r>
              <a:rPr lang="vi-VN" sz="2500" dirty="0" err="1">
                <a:solidFill>
                  <a:srgbClr val="FF0066"/>
                </a:solidFill>
                <a:latin typeface="Times New Roman" panose="02020603050405020304" pitchFamily="18" charset="0"/>
                <a:cs typeface="Times New Roman" panose="02020603050405020304" pitchFamily="18" charset="0"/>
              </a:rPr>
              <a:t>nước</a:t>
            </a:r>
            <a:r>
              <a:rPr lang="vi-VN" sz="3000" b="1">
                <a:solidFill>
                  <a:schemeClr val="tx1"/>
                </a:solidFill>
                <a:latin typeface="Times New Roman" panose="02020603050405020304" pitchFamily="18" charset="0"/>
                <a:cs typeface="Times New Roman" panose="02020603050405020304" pitchFamily="18" charset="0"/>
              </a:rPr>
              <a:t>,</a:t>
            </a:r>
            <a:r>
              <a:rPr lang="vi-VN" sz="2500">
                <a:solidFill>
                  <a:srgbClr val="FF0066"/>
                </a:solidFill>
                <a:latin typeface="Times New Roman" panose="02020603050405020304" pitchFamily="18" charset="0"/>
                <a:cs typeface="Times New Roman" panose="02020603050405020304" pitchFamily="18" charset="0"/>
              </a:rPr>
              <a:t> phong</a:t>
            </a:r>
            <a:r>
              <a:rPr lang="en-US" sz="2500">
                <a:solidFill>
                  <a:srgbClr val="FF0066"/>
                </a:solidFill>
                <a:latin typeface="Times New Roman" panose="02020603050405020304" pitchFamily="18" charset="0"/>
                <a:cs typeface="Times New Roman" panose="02020603050405020304" pitchFamily="18" charset="0"/>
              </a:rPr>
              <a:t/>
            </a:r>
            <a:br>
              <a:rPr lang="en-US" sz="2500">
                <a:solidFill>
                  <a:srgbClr val="FF0066"/>
                </a:solidFill>
                <a:latin typeface="Times New Roman" panose="02020603050405020304" pitchFamily="18" charset="0"/>
                <a:cs typeface="Times New Roman" panose="02020603050405020304" pitchFamily="18" charset="0"/>
              </a:rPr>
            </a:br>
            <a:r>
              <a:rPr lang="en-US" sz="2500">
                <a:solidFill>
                  <a:srgbClr val="FF0066"/>
                </a:solidFill>
                <a:latin typeface="Times New Roman" panose="02020603050405020304" pitchFamily="18" charset="0"/>
                <a:cs typeface="Times New Roman" panose="02020603050405020304" pitchFamily="18" charset="0"/>
              </a:rPr>
              <a:t/>
            </a:r>
            <a:br>
              <a:rPr lang="en-US" sz="2500">
                <a:solidFill>
                  <a:srgbClr val="FF0066"/>
                </a:solidFill>
                <a:latin typeface="Times New Roman" panose="02020603050405020304" pitchFamily="18" charset="0"/>
                <a:cs typeface="Times New Roman" panose="02020603050405020304" pitchFamily="18" charset="0"/>
              </a:rPr>
            </a:br>
            <a:r>
              <a:rPr lang="vi-VN" sz="2500">
                <a:solidFill>
                  <a:srgbClr val="FF0066"/>
                </a:solidFill>
                <a:latin typeface="Times New Roman" panose="02020603050405020304" pitchFamily="18" charset="0"/>
                <a:cs typeface="Times New Roman" panose="02020603050405020304" pitchFamily="18" charset="0"/>
              </a:rPr>
              <a:t>trào </a:t>
            </a:r>
            <a:r>
              <a:rPr lang="vi-VN" sz="2500" i="1">
                <a:solidFill>
                  <a:srgbClr val="FF0066"/>
                </a:solidFill>
                <a:latin typeface="Times New Roman" panose="02020603050405020304" pitchFamily="18" charset="0"/>
                <a:cs typeface="Times New Roman" panose="02020603050405020304" pitchFamily="18" charset="0"/>
              </a:rPr>
              <a:t>Giỏi </a:t>
            </a:r>
            <a:r>
              <a:rPr lang="vi-VN" sz="2500" i="1" dirty="0" err="1">
                <a:solidFill>
                  <a:srgbClr val="FF0066"/>
                </a:solidFill>
                <a:latin typeface="Times New Roman" panose="02020603050405020304" pitchFamily="18" charset="0"/>
                <a:cs typeface="Times New Roman" panose="02020603050405020304" pitchFamily="18" charset="0"/>
              </a:rPr>
              <a:t>việc</a:t>
            </a:r>
            <a:r>
              <a:rPr lang="vi-VN" sz="2500" i="1" dirty="0">
                <a:solidFill>
                  <a:srgbClr val="FF0066"/>
                </a:solidFill>
                <a:latin typeface="Times New Roman" panose="02020603050405020304" pitchFamily="18" charset="0"/>
                <a:cs typeface="Times New Roman" panose="02020603050405020304" pitchFamily="18" charset="0"/>
              </a:rPr>
              <a:t> </a:t>
            </a:r>
            <a:r>
              <a:rPr lang="vi-VN" sz="2500" i="1" dirty="0" err="1">
                <a:solidFill>
                  <a:srgbClr val="FF0066"/>
                </a:solidFill>
                <a:latin typeface="Times New Roman" panose="02020603050405020304" pitchFamily="18" charset="0"/>
                <a:cs typeface="Times New Roman" panose="02020603050405020304" pitchFamily="18" charset="0"/>
              </a:rPr>
              <a:t>nước</a:t>
            </a:r>
            <a:r>
              <a:rPr lang="vi-VN" sz="2500" i="1" dirty="0">
                <a:solidFill>
                  <a:srgbClr val="FF0066"/>
                </a:solidFill>
                <a:latin typeface="Times New Roman" panose="02020603050405020304" pitchFamily="18" charset="0"/>
                <a:cs typeface="Times New Roman" panose="02020603050405020304" pitchFamily="18" charset="0"/>
              </a:rPr>
              <a:t>, </a:t>
            </a:r>
            <a:r>
              <a:rPr lang="vi-VN" sz="2500" i="1" dirty="0" err="1">
                <a:solidFill>
                  <a:srgbClr val="FF0066"/>
                </a:solidFill>
                <a:latin typeface="Times New Roman" panose="02020603050405020304" pitchFamily="18" charset="0"/>
                <a:cs typeface="Times New Roman" panose="02020603050405020304" pitchFamily="18" charset="0"/>
              </a:rPr>
              <a:t>đảm</a:t>
            </a:r>
            <a:r>
              <a:rPr lang="vi-VN" sz="2500" i="1" dirty="0">
                <a:solidFill>
                  <a:srgbClr val="FF0066"/>
                </a:solidFill>
                <a:latin typeface="Times New Roman" panose="02020603050405020304" pitchFamily="18" charset="0"/>
                <a:cs typeface="Times New Roman" panose="02020603050405020304" pitchFamily="18" charset="0"/>
              </a:rPr>
              <a:t> </a:t>
            </a:r>
            <a:r>
              <a:rPr lang="vi-VN" sz="2500" i="1" dirty="0" err="1">
                <a:solidFill>
                  <a:srgbClr val="FF0066"/>
                </a:solidFill>
                <a:latin typeface="Times New Roman" panose="02020603050405020304" pitchFamily="18" charset="0"/>
                <a:cs typeface="Times New Roman" panose="02020603050405020304" pitchFamily="18" charset="0"/>
              </a:rPr>
              <a:t>việc</a:t>
            </a:r>
            <a:r>
              <a:rPr lang="vi-VN" sz="2500" i="1" dirty="0">
                <a:solidFill>
                  <a:srgbClr val="FF0066"/>
                </a:solidFill>
                <a:latin typeface="Times New Roman" panose="02020603050405020304" pitchFamily="18" charset="0"/>
                <a:cs typeface="Times New Roman" panose="02020603050405020304" pitchFamily="18" charset="0"/>
              </a:rPr>
              <a:t> </a:t>
            </a:r>
            <a:r>
              <a:rPr lang="vi-VN" sz="2500" i="1" dirty="0" err="1">
                <a:solidFill>
                  <a:srgbClr val="FF0066"/>
                </a:solidFill>
                <a:latin typeface="Times New Roman" panose="02020603050405020304" pitchFamily="18" charset="0"/>
                <a:cs typeface="Times New Roman" panose="02020603050405020304" pitchFamily="18" charset="0"/>
              </a:rPr>
              <a:t>nhà</a:t>
            </a:r>
            <a:r>
              <a:rPr lang="vi-VN" sz="2500" dirty="0">
                <a:solidFill>
                  <a:srgbClr val="FF0066"/>
                </a:solidFill>
                <a:latin typeface="Times New Roman" panose="02020603050405020304" pitchFamily="18" charset="0"/>
                <a:cs typeface="Times New Roman" panose="02020603050405020304" pitchFamily="18" charset="0"/>
              </a:rPr>
              <a:t> </a:t>
            </a:r>
            <a:r>
              <a:rPr lang="vi-VN" sz="2500" dirty="0" err="1">
                <a:solidFill>
                  <a:srgbClr val="FF0066"/>
                </a:solidFill>
                <a:latin typeface="Times New Roman" panose="02020603050405020304" pitchFamily="18" charset="0"/>
                <a:cs typeface="Times New Roman" panose="02020603050405020304" pitchFamily="18" charset="0"/>
              </a:rPr>
              <a:t>thời</a:t>
            </a:r>
            <a:r>
              <a:rPr lang="vi-VN" sz="2500" dirty="0">
                <a:solidFill>
                  <a:srgbClr val="FF0066"/>
                </a:solidFill>
                <a:latin typeface="Times New Roman" panose="02020603050405020304" pitchFamily="18" charset="0"/>
                <a:cs typeface="Times New Roman" panose="02020603050405020304" pitchFamily="18" charset="0"/>
              </a:rPr>
              <a:t> </a:t>
            </a:r>
            <a:r>
              <a:rPr lang="vi-VN" sz="2500" dirty="0" err="1">
                <a:solidFill>
                  <a:srgbClr val="FF0066"/>
                </a:solidFill>
                <a:latin typeface="Times New Roman" panose="02020603050405020304" pitchFamily="18" charset="0"/>
                <a:cs typeface="Times New Roman" panose="02020603050405020304" pitchFamily="18" charset="0"/>
              </a:rPr>
              <a:t>kì</a:t>
            </a:r>
            <a:r>
              <a:rPr lang="vi-VN" sz="2500" dirty="0">
                <a:solidFill>
                  <a:srgbClr val="FF0066"/>
                </a:solidFill>
                <a:latin typeface="Times New Roman" panose="02020603050405020304" pitchFamily="18" charset="0"/>
                <a:cs typeface="Times New Roman" panose="02020603050405020304" pitchFamily="18" charset="0"/>
              </a:rPr>
              <a:t> xây </a:t>
            </a:r>
            <a:r>
              <a:rPr lang="vi-VN" sz="2500" dirty="0" err="1">
                <a:solidFill>
                  <a:srgbClr val="FF0066"/>
                </a:solidFill>
                <a:latin typeface="Times New Roman" panose="02020603050405020304" pitchFamily="18" charset="0"/>
                <a:cs typeface="Times New Roman" panose="02020603050405020304" pitchFamily="18" charset="0"/>
              </a:rPr>
              <a:t>dựng</a:t>
            </a:r>
            <a:r>
              <a:rPr lang="vi-VN" sz="2500" dirty="0">
                <a:solidFill>
                  <a:srgbClr val="FF0066"/>
                </a:solidFill>
                <a:latin typeface="Times New Roman" panose="02020603050405020304" pitchFamily="18" charset="0"/>
                <a:cs typeface="Times New Roman" panose="02020603050405020304" pitchFamily="18" charset="0"/>
              </a:rPr>
              <a:t> </a:t>
            </a:r>
            <a:r>
              <a:rPr lang="vi-VN" sz="2500" dirty="0" err="1">
                <a:solidFill>
                  <a:srgbClr val="FF0066"/>
                </a:solidFill>
                <a:latin typeface="Times New Roman" panose="02020603050405020304" pitchFamily="18" charset="0"/>
                <a:cs typeface="Times New Roman" panose="02020603050405020304" pitchFamily="18" charset="0"/>
              </a:rPr>
              <a:t>và</a:t>
            </a:r>
            <a:r>
              <a:rPr lang="vi-VN" sz="2500" dirty="0">
                <a:solidFill>
                  <a:srgbClr val="FF0066"/>
                </a:solidFill>
                <a:latin typeface="Times New Roman" panose="02020603050405020304" pitchFamily="18" charset="0"/>
                <a:cs typeface="Times New Roman" panose="02020603050405020304" pitchFamily="18" charset="0"/>
              </a:rPr>
              <a:t> </a:t>
            </a:r>
            <a:r>
              <a:rPr lang="vi-VN" sz="2500" dirty="0" err="1">
                <a:solidFill>
                  <a:srgbClr val="FF0066"/>
                </a:solidFill>
                <a:latin typeface="Times New Roman" panose="02020603050405020304" pitchFamily="18" charset="0"/>
                <a:cs typeface="Times New Roman" panose="02020603050405020304" pitchFamily="18" charset="0"/>
              </a:rPr>
              <a:t>bảo</a:t>
            </a:r>
            <a:r>
              <a:rPr lang="vi-VN" sz="2500" dirty="0">
                <a:solidFill>
                  <a:srgbClr val="FF0066"/>
                </a:solidFill>
                <a:latin typeface="Times New Roman" panose="02020603050405020304" pitchFamily="18" charset="0"/>
                <a:cs typeface="Times New Roman" panose="02020603050405020304" pitchFamily="18" charset="0"/>
              </a:rPr>
              <a:t> </a:t>
            </a:r>
            <a:r>
              <a:rPr lang="vi-VN" sz="2500" err="1">
                <a:solidFill>
                  <a:srgbClr val="FF0066"/>
                </a:solidFill>
                <a:latin typeface="Times New Roman" panose="02020603050405020304" pitchFamily="18" charset="0"/>
                <a:cs typeface="Times New Roman" panose="02020603050405020304" pitchFamily="18" charset="0"/>
              </a:rPr>
              <a:t>vệ</a:t>
            </a:r>
            <a:r>
              <a:rPr lang="vi-VN" sz="2500">
                <a:solidFill>
                  <a:srgbClr val="FF0066"/>
                </a:solidFill>
                <a:latin typeface="Times New Roman" panose="02020603050405020304" pitchFamily="18" charset="0"/>
                <a:cs typeface="Times New Roman" panose="02020603050405020304" pitchFamily="18" charset="0"/>
              </a:rPr>
              <a:t> T</a:t>
            </a:r>
            <a:r>
              <a:rPr lang="en-US" sz="2500">
                <a:solidFill>
                  <a:srgbClr val="FF0066"/>
                </a:solidFill>
                <a:latin typeface="Times New Roman" panose="02020603050405020304" pitchFamily="18" charset="0"/>
                <a:cs typeface="Times New Roman" panose="02020603050405020304" pitchFamily="18" charset="0"/>
              </a:rPr>
              <a:t>ổ</a:t>
            </a:r>
            <a:br>
              <a:rPr lang="en-US" sz="2500">
                <a:solidFill>
                  <a:srgbClr val="FF0066"/>
                </a:solidFill>
                <a:latin typeface="Times New Roman" panose="02020603050405020304" pitchFamily="18" charset="0"/>
                <a:cs typeface="Times New Roman" panose="02020603050405020304" pitchFamily="18" charset="0"/>
              </a:rPr>
            </a:br>
            <a:r>
              <a:rPr lang="en-US" sz="2500">
                <a:solidFill>
                  <a:srgbClr val="FF0066"/>
                </a:solidFill>
                <a:latin typeface="Times New Roman" panose="02020603050405020304" pitchFamily="18" charset="0"/>
                <a:cs typeface="Times New Roman" panose="02020603050405020304" pitchFamily="18" charset="0"/>
              </a:rPr>
              <a:t/>
            </a:r>
            <a:br>
              <a:rPr lang="en-US" sz="2500">
                <a:solidFill>
                  <a:srgbClr val="FF0066"/>
                </a:solidFill>
                <a:latin typeface="Times New Roman" panose="02020603050405020304" pitchFamily="18" charset="0"/>
                <a:cs typeface="Times New Roman" panose="02020603050405020304" pitchFamily="18" charset="0"/>
              </a:rPr>
            </a:br>
            <a:r>
              <a:rPr lang="vi-VN" sz="2500">
                <a:solidFill>
                  <a:srgbClr val="FF0066"/>
                </a:solidFill>
                <a:latin typeface="Times New Roman" panose="02020603050405020304" pitchFamily="18" charset="0"/>
                <a:cs typeface="Times New Roman" panose="02020603050405020304" pitchFamily="18" charset="0"/>
              </a:rPr>
              <a:t>quốc </a:t>
            </a:r>
            <a:r>
              <a:rPr lang="vi-VN" sz="2500" dirty="0" err="1">
                <a:solidFill>
                  <a:srgbClr val="FF0066"/>
                </a:solidFill>
                <a:latin typeface="Times New Roman" panose="02020603050405020304" pitchFamily="18" charset="0"/>
                <a:cs typeface="Times New Roman" panose="02020603050405020304" pitchFamily="18" charset="0"/>
              </a:rPr>
              <a:t>đã</a:t>
            </a:r>
            <a:r>
              <a:rPr lang="vi-VN" sz="2500" dirty="0">
                <a:solidFill>
                  <a:srgbClr val="FF0066"/>
                </a:solidFill>
                <a:latin typeface="Times New Roman" panose="02020603050405020304" pitchFamily="18" charset="0"/>
                <a:cs typeface="Times New Roman" panose="02020603050405020304" pitchFamily="18" charset="0"/>
              </a:rPr>
              <a:t> </a:t>
            </a:r>
            <a:r>
              <a:rPr lang="vi-VN" sz="2500" dirty="0" err="1">
                <a:solidFill>
                  <a:srgbClr val="FF0066"/>
                </a:solidFill>
                <a:latin typeface="Times New Roman" panose="02020603050405020304" pitchFamily="18" charset="0"/>
                <a:cs typeface="Times New Roman" panose="02020603050405020304" pitchFamily="18" charset="0"/>
              </a:rPr>
              <a:t>góp</a:t>
            </a:r>
            <a:r>
              <a:rPr lang="vi-VN" sz="2500" dirty="0">
                <a:solidFill>
                  <a:srgbClr val="FF0066"/>
                </a:solidFill>
                <a:latin typeface="Times New Roman" panose="02020603050405020304" pitchFamily="18" charset="0"/>
                <a:cs typeface="Times New Roman" panose="02020603050405020304" pitchFamily="18" charset="0"/>
              </a:rPr>
              <a:t> </a:t>
            </a:r>
            <a:r>
              <a:rPr lang="vi-VN" sz="2500" dirty="0" err="1">
                <a:solidFill>
                  <a:srgbClr val="FF0066"/>
                </a:solidFill>
                <a:latin typeface="Times New Roman" panose="02020603050405020304" pitchFamily="18" charset="0"/>
                <a:cs typeface="Times New Roman" panose="02020603050405020304" pitchFamily="18" charset="0"/>
              </a:rPr>
              <a:t>phần</a:t>
            </a:r>
            <a:r>
              <a:rPr lang="vi-VN" sz="2500" dirty="0">
                <a:solidFill>
                  <a:srgbClr val="FF0066"/>
                </a:solidFill>
                <a:latin typeface="Times New Roman" panose="02020603050405020304" pitchFamily="18" charset="0"/>
                <a:cs typeface="Times New Roman" panose="02020603050405020304" pitchFamily="18" charset="0"/>
              </a:rPr>
              <a:t> </a:t>
            </a:r>
            <a:r>
              <a:rPr lang="vi-VN" sz="2500" err="1">
                <a:solidFill>
                  <a:srgbClr val="FF0066"/>
                </a:solidFill>
                <a:latin typeface="Times New Roman" panose="02020603050405020304" pitchFamily="18" charset="0"/>
                <a:cs typeface="Times New Roman" panose="02020603050405020304" pitchFamily="18" charset="0"/>
              </a:rPr>
              <a:t>động</a:t>
            </a:r>
            <a:r>
              <a:rPr lang="vi-VN" sz="2500">
                <a:solidFill>
                  <a:srgbClr val="FF0066"/>
                </a:solidFill>
                <a:latin typeface="Times New Roman" panose="02020603050405020304" pitchFamily="18" charset="0"/>
                <a:cs typeface="Times New Roman" panose="02020603050405020304" pitchFamily="18" charset="0"/>
              </a:rPr>
              <a:t> viên </a:t>
            </a:r>
            <a:r>
              <a:rPr lang="vi-VN" sz="2500" dirty="0" err="1">
                <a:solidFill>
                  <a:srgbClr val="FF0066"/>
                </a:solidFill>
                <a:latin typeface="Times New Roman" panose="02020603050405020304" pitchFamily="18" charset="0"/>
                <a:cs typeface="Times New Roman" panose="02020603050405020304" pitchFamily="18" charset="0"/>
              </a:rPr>
              <a:t>hàng</a:t>
            </a:r>
            <a:r>
              <a:rPr lang="vi-VN" sz="2500" dirty="0">
                <a:solidFill>
                  <a:srgbClr val="FF0066"/>
                </a:solidFill>
                <a:latin typeface="Times New Roman" panose="02020603050405020304" pitchFamily="18" charset="0"/>
                <a:cs typeface="Times New Roman" panose="02020603050405020304" pitchFamily="18" charset="0"/>
              </a:rPr>
              <a:t> </a:t>
            </a:r>
            <a:r>
              <a:rPr lang="vi-VN" sz="2500" dirty="0" err="1">
                <a:solidFill>
                  <a:srgbClr val="FF0066"/>
                </a:solidFill>
                <a:latin typeface="Times New Roman" panose="02020603050405020304" pitchFamily="18" charset="0"/>
                <a:cs typeface="Times New Roman" panose="02020603050405020304" pitchFamily="18" charset="0"/>
              </a:rPr>
              <a:t>triệu</a:t>
            </a:r>
            <a:r>
              <a:rPr lang="vi-VN" sz="2500" dirty="0">
                <a:solidFill>
                  <a:srgbClr val="FF0066"/>
                </a:solidFill>
                <a:latin typeface="Times New Roman" panose="02020603050405020304" pitchFamily="18" charset="0"/>
                <a:cs typeface="Times New Roman" panose="02020603050405020304" pitchFamily="18" charset="0"/>
              </a:rPr>
              <a:t> </a:t>
            </a:r>
            <a:r>
              <a:rPr lang="vi-VN" sz="2500" dirty="0" err="1">
                <a:solidFill>
                  <a:srgbClr val="FF0066"/>
                </a:solidFill>
                <a:latin typeface="Times New Roman" panose="02020603050405020304" pitchFamily="18" charset="0"/>
                <a:cs typeface="Times New Roman" panose="02020603050405020304" pitchFamily="18" charset="0"/>
              </a:rPr>
              <a:t>phụ</a:t>
            </a:r>
            <a:r>
              <a:rPr lang="vi-VN" sz="2500" dirty="0">
                <a:solidFill>
                  <a:srgbClr val="FF0066"/>
                </a:solidFill>
                <a:latin typeface="Times New Roman" panose="02020603050405020304" pitchFamily="18" charset="0"/>
                <a:cs typeface="Times New Roman" panose="02020603050405020304" pitchFamily="18" charset="0"/>
              </a:rPr>
              <a:t> </a:t>
            </a:r>
            <a:r>
              <a:rPr lang="vi-VN" sz="2500" dirty="0" err="1">
                <a:solidFill>
                  <a:srgbClr val="FF0066"/>
                </a:solidFill>
                <a:latin typeface="Times New Roman" panose="02020603050405020304" pitchFamily="18" charset="0"/>
                <a:cs typeface="Times New Roman" panose="02020603050405020304" pitchFamily="18" charset="0"/>
              </a:rPr>
              <a:t>nữ</a:t>
            </a:r>
            <a:r>
              <a:rPr lang="vi-VN" sz="2500" dirty="0">
                <a:solidFill>
                  <a:srgbClr val="FF0066"/>
                </a:solidFill>
                <a:latin typeface="Times New Roman" panose="02020603050405020304" pitchFamily="18" charset="0"/>
                <a:cs typeface="Times New Roman" panose="02020603050405020304" pitchFamily="18" charset="0"/>
              </a:rPr>
              <a:t> </a:t>
            </a:r>
            <a:r>
              <a:rPr lang="vi-VN" sz="2500" dirty="0" err="1">
                <a:solidFill>
                  <a:srgbClr val="FF0066"/>
                </a:solidFill>
                <a:latin typeface="Times New Roman" panose="02020603050405020304" pitchFamily="18" charset="0"/>
                <a:cs typeface="Times New Roman" panose="02020603050405020304" pitchFamily="18" charset="0"/>
              </a:rPr>
              <a:t>cống</a:t>
            </a:r>
            <a:r>
              <a:rPr lang="vi-VN" sz="2500" dirty="0">
                <a:solidFill>
                  <a:srgbClr val="FF0066"/>
                </a:solidFill>
                <a:latin typeface="Times New Roman" panose="02020603050405020304" pitchFamily="18" charset="0"/>
                <a:cs typeface="Times New Roman" panose="02020603050405020304" pitchFamily="18" charset="0"/>
              </a:rPr>
              <a:t> </a:t>
            </a:r>
            <a:r>
              <a:rPr lang="vi-VN" sz="2500" dirty="0" err="1">
                <a:solidFill>
                  <a:srgbClr val="FF0066"/>
                </a:solidFill>
                <a:latin typeface="Times New Roman" panose="02020603050405020304" pitchFamily="18" charset="0"/>
                <a:cs typeface="Times New Roman" panose="02020603050405020304" pitchFamily="18" charset="0"/>
              </a:rPr>
              <a:t>hiến</a:t>
            </a:r>
            <a:r>
              <a:rPr lang="vi-VN" sz="2500" dirty="0">
                <a:solidFill>
                  <a:srgbClr val="FF0066"/>
                </a:solidFill>
                <a:latin typeface="Times New Roman" panose="02020603050405020304" pitchFamily="18" charset="0"/>
                <a:cs typeface="Times New Roman" panose="02020603050405020304" pitchFamily="18" charset="0"/>
              </a:rPr>
              <a:t> </a:t>
            </a:r>
            <a:r>
              <a:rPr lang="vi-VN" sz="2500" dirty="0" err="1">
                <a:solidFill>
                  <a:srgbClr val="FF0066"/>
                </a:solidFill>
                <a:latin typeface="Times New Roman" panose="02020603050405020304" pitchFamily="18" charset="0"/>
                <a:cs typeface="Times New Roman" panose="02020603050405020304" pitchFamily="18" charset="0"/>
              </a:rPr>
              <a:t>sức</a:t>
            </a:r>
            <a:r>
              <a:rPr lang="vi-VN" sz="2500" dirty="0">
                <a:solidFill>
                  <a:srgbClr val="FF0066"/>
                </a:solidFill>
                <a:latin typeface="Times New Roman" panose="02020603050405020304" pitchFamily="18" charset="0"/>
                <a:cs typeface="Times New Roman" panose="02020603050405020304" pitchFamily="18" charset="0"/>
              </a:rPr>
              <a:t> </a:t>
            </a:r>
            <a:r>
              <a:rPr lang="vi-VN" sz="2500" err="1">
                <a:solidFill>
                  <a:srgbClr val="FF0066"/>
                </a:solidFill>
                <a:latin typeface="Times New Roman" panose="02020603050405020304" pitchFamily="18" charset="0"/>
                <a:cs typeface="Times New Roman" panose="02020603050405020304" pitchFamily="18" charset="0"/>
              </a:rPr>
              <a:t>lực</a:t>
            </a:r>
            <a:r>
              <a:rPr lang="vi-VN" sz="2500">
                <a:solidFill>
                  <a:srgbClr val="FF0066"/>
                </a:solidFill>
                <a:latin typeface="Times New Roman" panose="02020603050405020304" pitchFamily="18" charset="0"/>
                <a:cs typeface="Times New Roman" panose="02020603050405020304" pitchFamily="18" charset="0"/>
              </a:rPr>
              <a:t> và</a:t>
            </a:r>
            <a:r>
              <a:rPr lang="en-US" sz="2500">
                <a:solidFill>
                  <a:srgbClr val="FF0066"/>
                </a:solidFill>
                <a:latin typeface="Times New Roman" panose="02020603050405020304" pitchFamily="18" charset="0"/>
                <a:cs typeface="Times New Roman" panose="02020603050405020304" pitchFamily="18" charset="0"/>
              </a:rPr>
              <a:t/>
            </a:r>
            <a:br>
              <a:rPr lang="en-US" sz="2500">
                <a:solidFill>
                  <a:srgbClr val="FF0066"/>
                </a:solidFill>
                <a:latin typeface="Times New Roman" panose="02020603050405020304" pitchFamily="18" charset="0"/>
                <a:cs typeface="Times New Roman" panose="02020603050405020304" pitchFamily="18" charset="0"/>
              </a:rPr>
            </a:br>
            <a:r>
              <a:rPr lang="en-US" sz="2500">
                <a:solidFill>
                  <a:srgbClr val="FF0066"/>
                </a:solidFill>
                <a:latin typeface="Times New Roman" panose="02020603050405020304" pitchFamily="18" charset="0"/>
                <a:cs typeface="Times New Roman" panose="02020603050405020304" pitchFamily="18" charset="0"/>
              </a:rPr>
              <a:t/>
            </a:r>
            <a:br>
              <a:rPr lang="en-US" sz="2500">
                <a:solidFill>
                  <a:srgbClr val="FF0066"/>
                </a:solidFill>
                <a:latin typeface="Times New Roman" panose="02020603050405020304" pitchFamily="18" charset="0"/>
                <a:cs typeface="Times New Roman" panose="02020603050405020304" pitchFamily="18" charset="0"/>
              </a:rPr>
            </a:br>
            <a:r>
              <a:rPr lang="vi-VN" sz="2500">
                <a:solidFill>
                  <a:srgbClr val="FF0066"/>
                </a:solidFill>
                <a:latin typeface="Times New Roman" panose="02020603050405020304" pitchFamily="18" charset="0"/>
                <a:cs typeface="Times New Roman" panose="02020603050405020304" pitchFamily="18" charset="0"/>
              </a:rPr>
              <a:t>tài </a:t>
            </a:r>
            <a:r>
              <a:rPr lang="vi-VN" sz="2500" dirty="0">
                <a:solidFill>
                  <a:srgbClr val="FF0066"/>
                </a:solidFill>
                <a:latin typeface="Times New Roman" panose="02020603050405020304" pitchFamily="18" charset="0"/>
                <a:cs typeface="Times New Roman" panose="02020603050405020304" pitchFamily="18" charset="0"/>
              </a:rPr>
              <a:t>năng </a:t>
            </a:r>
            <a:r>
              <a:rPr lang="vi-VN" sz="2500" dirty="0" err="1">
                <a:solidFill>
                  <a:srgbClr val="FF0066"/>
                </a:solidFill>
                <a:latin typeface="Times New Roman" panose="02020603050405020304" pitchFamily="18" charset="0"/>
                <a:cs typeface="Times New Roman" panose="02020603050405020304" pitchFamily="18" charset="0"/>
              </a:rPr>
              <a:t>của</a:t>
            </a:r>
            <a:r>
              <a:rPr lang="vi-VN" sz="2500" dirty="0">
                <a:solidFill>
                  <a:srgbClr val="FF0066"/>
                </a:solidFill>
                <a:latin typeface="Times New Roman" panose="02020603050405020304" pitchFamily="18" charset="0"/>
                <a:cs typeface="Times New Roman" panose="02020603050405020304" pitchFamily="18" charset="0"/>
              </a:rPr>
              <a:t> </a:t>
            </a:r>
            <a:r>
              <a:rPr lang="vi-VN" sz="2500" dirty="0" err="1">
                <a:solidFill>
                  <a:srgbClr val="FF0066"/>
                </a:solidFill>
                <a:latin typeface="Times New Roman" panose="02020603050405020304" pitchFamily="18" charset="0"/>
                <a:cs typeface="Times New Roman" panose="02020603050405020304" pitchFamily="18" charset="0"/>
              </a:rPr>
              <a:t>mình</a:t>
            </a:r>
            <a:r>
              <a:rPr lang="vi-VN" sz="2500" dirty="0">
                <a:solidFill>
                  <a:srgbClr val="FF0066"/>
                </a:solidFill>
                <a:latin typeface="Times New Roman" panose="02020603050405020304" pitchFamily="18" charset="0"/>
                <a:cs typeface="Times New Roman" panose="02020603050405020304" pitchFamily="18" charset="0"/>
              </a:rPr>
              <a:t> cho </a:t>
            </a:r>
            <a:r>
              <a:rPr lang="vi-VN" sz="2500" dirty="0" err="1">
                <a:solidFill>
                  <a:srgbClr val="FF0066"/>
                </a:solidFill>
                <a:latin typeface="Times New Roman" panose="02020603050405020304" pitchFamily="18" charset="0"/>
                <a:cs typeface="Times New Roman" panose="02020603050405020304" pitchFamily="18" charset="0"/>
              </a:rPr>
              <a:t>sự</a:t>
            </a:r>
            <a:r>
              <a:rPr lang="vi-VN" sz="2500" dirty="0">
                <a:solidFill>
                  <a:srgbClr val="FF0066"/>
                </a:solidFill>
                <a:latin typeface="Times New Roman" panose="02020603050405020304" pitchFamily="18" charset="0"/>
                <a:cs typeface="Times New Roman" panose="02020603050405020304" pitchFamily="18" charset="0"/>
              </a:rPr>
              <a:t> </a:t>
            </a:r>
            <a:r>
              <a:rPr lang="vi-VN" sz="2500" dirty="0" err="1">
                <a:solidFill>
                  <a:srgbClr val="FF0066"/>
                </a:solidFill>
                <a:latin typeface="Times New Roman" panose="02020603050405020304" pitchFamily="18" charset="0"/>
                <a:cs typeface="Times New Roman" panose="02020603050405020304" pitchFamily="18" charset="0"/>
              </a:rPr>
              <a:t>nghiệp</a:t>
            </a:r>
            <a:r>
              <a:rPr lang="vi-VN" sz="2500" dirty="0">
                <a:solidFill>
                  <a:srgbClr val="FF0066"/>
                </a:solidFill>
                <a:latin typeface="Times New Roman" panose="02020603050405020304" pitchFamily="18" charset="0"/>
                <a:cs typeface="Times New Roman" panose="02020603050405020304" pitchFamily="18" charset="0"/>
              </a:rPr>
              <a:t> chung.</a:t>
            </a:r>
            <a:r>
              <a:rPr lang="en-US" sz="2500" dirty="0">
                <a:solidFill>
                  <a:srgbClr val="FF0066"/>
                </a:solidFill>
                <a:latin typeface="Times New Roman" panose="02020603050405020304" pitchFamily="18" charset="0"/>
                <a:cs typeface="Times New Roman" panose="02020603050405020304" pitchFamily="18" charset="0"/>
              </a:rPr>
              <a:t/>
            </a:r>
            <a:br>
              <a:rPr lang="en-US" sz="2500" dirty="0">
                <a:solidFill>
                  <a:srgbClr val="FF0066"/>
                </a:solidFill>
                <a:latin typeface="Times New Roman" panose="02020603050405020304" pitchFamily="18" charset="0"/>
                <a:cs typeface="Times New Roman" panose="02020603050405020304" pitchFamily="18" charset="0"/>
              </a:rPr>
            </a:br>
            <a:r>
              <a:rPr lang="en-US" sz="2500" dirty="0">
                <a:solidFill>
                  <a:srgbClr val="FF0066"/>
                </a:solidFill>
                <a:latin typeface="Times New Roman" panose="02020603050405020304" pitchFamily="18" charset="0"/>
                <a:cs typeface="Times New Roman" panose="02020603050405020304" pitchFamily="18" charset="0"/>
              </a:rPr>
              <a:t/>
            </a:r>
            <a:br>
              <a:rPr lang="en-US" sz="2500" dirty="0">
                <a:solidFill>
                  <a:srgbClr val="FF0066"/>
                </a:solidFill>
                <a:latin typeface="Times New Roman" panose="02020603050405020304" pitchFamily="18" charset="0"/>
                <a:cs typeface="Times New Roman" panose="02020603050405020304" pitchFamily="18" charset="0"/>
              </a:rPr>
            </a:br>
            <a:r>
              <a:rPr lang="en-US" sz="2500" b="1" dirty="0">
                <a:solidFill>
                  <a:schemeClr val="accent5">
                    <a:lumMod val="75000"/>
                  </a:schemeClr>
                </a:solidFill>
                <a:latin typeface="Times New Roman" panose="02020603050405020304" pitchFamily="18" charset="0"/>
                <a:cs typeface="Times New Roman" panose="02020603050405020304" pitchFamily="18" charset="0"/>
              </a:rPr>
              <a:t/>
            </a:r>
            <a:br>
              <a:rPr lang="en-US" sz="2500" b="1" dirty="0">
                <a:solidFill>
                  <a:schemeClr val="accent5">
                    <a:lumMod val="75000"/>
                  </a:schemeClr>
                </a:solidFill>
                <a:latin typeface="Times New Roman" panose="02020603050405020304" pitchFamily="18" charset="0"/>
                <a:cs typeface="Times New Roman" panose="02020603050405020304" pitchFamily="18" charset="0"/>
              </a:rPr>
            </a:br>
            <a:r>
              <a:rPr lang="en-US" sz="2100" b="1" dirty="0">
                <a:solidFill>
                  <a:schemeClr val="accent5">
                    <a:lumMod val="75000"/>
                  </a:schemeClr>
                </a:solidFill>
                <a:latin typeface="OpenSans"/>
              </a:rPr>
              <a:t/>
            </a:r>
            <a:br>
              <a:rPr lang="en-US" sz="2100" b="1" dirty="0">
                <a:solidFill>
                  <a:schemeClr val="accent5">
                    <a:lumMod val="75000"/>
                  </a:schemeClr>
                </a:solidFill>
                <a:latin typeface="OpenSans"/>
              </a:rPr>
            </a:br>
            <a:endParaRPr lang="en-US" sz="2100" dirty="0"/>
          </a:p>
        </p:txBody>
      </p:sp>
      <p:graphicFrame>
        <p:nvGraphicFramePr>
          <p:cNvPr id="25" name="Bảng 5">
            <a:extLst>
              <a:ext uri="{FF2B5EF4-FFF2-40B4-BE49-F238E27FC236}">
                <a16:creationId xmlns:a16="http://schemas.microsoft.com/office/drawing/2014/main" xmlns="" id="{8747AD6A-4B43-4020-A236-AA7A8CA3A899}"/>
              </a:ext>
            </a:extLst>
          </p:cNvPr>
          <p:cNvGraphicFramePr>
            <a:graphicFrameLocks noGrp="1"/>
          </p:cNvGraphicFramePr>
          <p:nvPr/>
        </p:nvGraphicFramePr>
        <p:xfrm>
          <a:off x="0" y="3537399"/>
          <a:ext cx="9144000" cy="761485"/>
        </p:xfrm>
        <a:graphic>
          <a:graphicData uri="http://schemas.openxmlformats.org/drawingml/2006/table">
            <a:tbl>
              <a:tblPr firstRow="1" bandRow="1">
                <a:tableStyleId>{5940675A-B579-460E-94D1-54222C63F5DA}</a:tableStyleId>
              </a:tblPr>
              <a:tblGrid>
                <a:gridCol w="9144000">
                  <a:extLst>
                    <a:ext uri="{9D8B030D-6E8A-4147-A177-3AD203B41FA5}">
                      <a16:colId xmlns:a16="http://schemas.microsoft.com/office/drawing/2014/main" xmlns="" val="1856589450"/>
                    </a:ext>
                  </a:extLst>
                </a:gridCol>
              </a:tblGrid>
              <a:tr h="761485">
                <a:tc>
                  <a:txBody>
                    <a:bodyPr/>
                    <a:lstStyle/>
                    <a:p>
                      <a:pPr algn="ctr"/>
                      <a:endParaRPr lang="en-US" sz="2100" b="1">
                        <a:solidFill>
                          <a:srgbClr val="FF0000"/>
                        </a:solidFill>
                      </a:endParaRPr>
                    </a:p>
                    <a:p>
                      <a:pPr algn="ctr"/>
                      <a:r>
                        <a:rPr lang="en-US" sz="2100" b="1">
                          <a:solidFill>
                            <a:srgbClr val="FF0000"/>
                          </a:solidFill>
                        </a:rPr>
                        <a:t>BẢNG </a:t>
                      </a:r>
                      <a:r>
                        <a:rPr lang="en-US" sz="2100" b="1" dirty="0">
                          <a:solidFill>
                            <a:srgbClr val="FF0000"/>
                          </a:solidFill>
                        </a:rPr>
                        <a:t>TỔNG KẾT</a:t>
                      </a:r>
                      <a:endParaRPr lang="en-US" sz="2100" dirty="0">
                        <a:solidFill>
                          <a:srgbClr val="FF0000"/>
                        </a:solidFill>
                      </a:endParaRPr>
                    </a:p>
                  </a:txBody>
                  <a:tcPr marL="68580" marR="68580" marT="34290" marB="34290">
                    <a:solidFill>
                      <a:schemeClr val="bg1"/>
                    </a:solidFill>
                  </a:tcPr>
                </a:tc>
                <a:extLst>
                  <a:ext uri="{0D108BD9-81ED-4DB2-BD59-A6C34878D82A}">
                    <a16:rowId xmlns:a16="http://schemas.microsoft.com/office/drawing/2014/main" xmlns="" val="975592702"/>
                  </a:ext>
                </a:extLst>
              </a:tr>
            </a:tbl>
          </a:graphicData>
        </a:graphic>
      </p:graphicFrame>
      <p:graphicFrame>
        <p:nvGraphicFramePr>
          <p:cNvPr id="30" name="Bảng 6">
            <a:extLst>
              <a:ext uri="{FF2B5EF4-FFF2-40B4-BE49-F238E27FC236}">
                <a16:creationId xmlns:a16="http://schemas.microsoft.com/office/drawing/2014/main" xmlns="" id="{EE228FB1-C45D-404F-AEB2-BC7BBFB6960D}"/>
              </a:ext>
            </a:extLst>
          </p:cNvPr>
          <p:cNvGraphicFramePr>
            <a:graphicFrameLocks noGrp="1"/>
          </p:cNvGraphicFramePr>
          <p:nvPr/>
        </p:nvGraphicFramePr>
        <p:xfrm>
          <a:off x="0" y="4304781"/>
          <a:ext cx="9144000" cy="2553215"/>
        </p:xfrm>
        <a:graphic>
          <a:graphicData uri="http://schemas.openxmlformats.org/drawingml/2006/table">
            <a:tbl>
              <a:tblPr firstRow="1" bandRow="1">
                <a:tableStyleId>{5940675A-B579-460E-94D1-54222C63F5DA}</a:tableStyleId>
              </a:tblPr>
              <a:tblGrid>
                <a:gridCol w="6100763">
                  <a:extLst>
                    <a:ext uri="{9D8B030D-6E8A-4147-A177-3AD203B41FA5}">
                      <a16:colId xmlns:a16="http://schemas.microsoft.com/office/drawing/2014/main" xmlns="" val="3497140985"/>
                    </a:ext>
                  </a:extLst>
                </a:gridCol>
                <a:gridCol w="3043237">
                  <a:extLst>
                    <a:ext uri="{9D8B030D-6E8A-4147-A177-3AD203B41FA5}">
                      <a16:colId xmlns:a16="http://schemas.microsoft.com/office/drawing/2014/main" xmlns="" val="1669848638"/>
                    </a:ext>
                  </a:extLst>
                </a:gridCol>
              </a:tblGrid>
              <a:tr h="543997">
                <a:tc>
                  <a:txBody>
                    <a:bodyPr/>
                    <a:lstStyle/>
                    <a:p>
                      <a:pPr algn="ctr"/>
                      <a:r>
                        <a:rPr lang="en-US" sz="2500" b="1" dirty="0">
                          <a:solidFill>
                            <a:srgbClr val="0000CC"/>
                          </a:solidFill>
                          <a:latin typeface="Times New Roman" panose="02020603050405020304" pitchFamily="18" charset="0"/>
                          <a:cs typeface="Times New Roman" panose="02020603050405020304" pitchFamily="18" charset="0"/>
                        </a:rPr>
                        <a:t>      </a:t>
                      </a:r>
                      <a:r>
                        <a:rPr lang="en-US" sz="2500" b="1" dirty="0" err="1">
                          <a:solidFill>
                            <a:srgbClr val="0000CC"/>
                          </a:solidFill>
                          <a:latin typeface="Times New Roman" panose="02020603050405020304" pitchFamily="18" charset="0"/>
                          <a:cs typeface="Times New Roman" panose="02020603050405020304" pitchFamily="18" charset="0"/>
                        </a:rPr>
                        <a:t>Tác</a:t>
                      </a:r>
                      <a:r>
                        <a:rPr lang="en-US" sz="2500" b="1" dirty="0">
                          <a:solidFill>
                            <a:srgbClr val="0000CC"/>
                          </a:solidFill>
                          <a:latin typeface="Times New Roman" panose="02020603050405020304" pitchFamily="18" charset="0"/>
                          <a:cs typeface="Times New Roman" panose="02020603050405020304" pitchFamily="18" charset="0"/>
                        </a:rPr>
                        <a:t> </a:t>
                      </a:r>
                      <a:r>
                        <a:rPr lang="en-US" sz="2500" b="1" dirty="0" err="1">
                          <a:solidFill>
                            <a:srgbClr val="0000CC"/>
                          </a:solidFill>
                          <a:latin typeface="Times New Roman" panose="02020603050405020304" pitchFamily="18" charset="0"/>
                          <a:cs typeface="Times New Roman" panose="02020603050405020304" pitchFamily="18" charset="0"/>
                        </a:rPr>
                        <a:t>dụng</a:t>
                      </a:r>
                      <a:r>
                        <a:rPr lang="en-US" sz="2500" b="1" dirty="0">
                          <a:solidFill>
                            <a:srgbClr val="0000CC"/>
                          </a:solidFill>
                          <a:latin typeface="Times New Roman" panose="02020603050405020304" pitchFamily="18" charset="0"/>
                          <a:cs typeface="Times New Roman" panose="02020603050405020304" pitchFamily="18" charset="0"/>
                        </a:rPr>
                        <a:t> </a:t>
                      </a:r>
                      <a:r>
                        <a:rPr lang="en-US" sz="2500" b="1" dirty="0" err="1">
                          <a:solidFill>
                            <a:srgbClr val="0000CC"/>
                          </a:solidFill>
                          <a:latin typeface="Times New Roman" panose="02020603050405020304" pitchFamily="18" charset="0"/>
                          <a:cs typeface="Times New Roman" panose="02020603050405020304" pitchFamily="18" charset="0"/>
                        </a:rPr>
                        <a:t>của</a:t>
                      </a:r>
                      <a:r>
                        <a:rPr lang="en-US" sz="2500" b="1" dirty="0">
                          <a:solidFill>
                            <a:srgbClr val="0000CC"/>
                          </a:solidFill>
                          <a:latin typeface="Times New Roman" panose="02020603050405020304" pitchFamily="18" charset="0"/>
                          <a:cs typeface="Times New Roman" panose="02020603050405020304" pitchFamily="18" charset="0"/>
                        </a:rPr>
                        <a:t> </a:t>
                      </a:r>
                      <a:r>
                        <a:rPr lang="en-US" sz="2500" b="1" dirty="0" err="1">
                          <a:solidFill>
                            <a:srgbClr val="0000CC"/>
                          </a:solidFill>
                          <a:latin typeface="Times New Roman" panose="02020603050405020304" pitchFamily="18" charset="0"/>
                          <a:cs typeface="Times New Roman" panose="02020603050405020304" pitchFamily="18" charset="0"/>
                        </a:rPr>
                        <a:t>dấu</a:t>
                      </a:r>
                      <a:r>
                        <a:rPr lang="en-US" sz="2500" b="1" dirty="0">
                          <a:solidFill>
                            <a:srgbClr val="0000CC"/>
                          </a:solidFill>
                          <a:latin typeface="Times New Roman" panose="02020603050405020304" pitchFamily="18" charset="0"/>
                          <a:cs typeface="Times New Roman" panose="02020603050405020304" pitchFamily="18" charset="0"/>
                        </a:rPr>
                        <a:t> </a:t>
                      </a:r>
                      <a:r>
                        <a:rPr lang="en-US" sz="2500" b="1" dirty="0" err="1">
                          <a:solidFill>
                            <a:srgbClr val="0000CC"/>
                          </a:solidFill>
                          <a:latin typeface="Times New Roman" panose="02020603050405020304" pitchFamily="18" charset="0"/>
                          <a:cs typeface="Times New Roman" panose="02020603050405020304" pitchFamily="18" charset="0"/>
                        </a:rPr>
                        <a:t>phẩy</a:t>
                      </a:r>
                      <a:endParaRPr lang="en-US" sz="2500" b="1" dirty="0">
                        <a:solidFill>
                          <a:srgbClr val="0000CC"/>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tc>
                  <a:txBody>
                    <a:bodyPr/>
                    <a:lstStyle/>
                    <a:p>
                      <a:pPr algn="ctr" fontAlgn="t"/>
                      <a:r>
                        <a:rPr lang="en-US" sz="2500" b="1">
                          <a:solidFill>
                            <a:srgbClr val="0000CC"/>
                          </a:solidFill>
                          <a:effectLst/>
                          <a:latin typeface="Times New Roman" panose="02020603050405020304" pitchFamily="18" charset="0"/>
                          <a:cs typeface="Times New Roman" panose="02020603050405020304" pitchFamily="18" charset="0"/>
                        </a:rPr>
                        <a:t> Ví </a:t>
                      </a:r>
                      <a:r>
                        <a:rPr lang="en-US" sz="2500" b="1" dirty="0" err="1">
                          <a:solidFill>
                            <a:srgbClr val="0000CC"/>
                          </a:solidFill>
                          <a:effectLst/>
                          <a:latin typeface="Times New Roman" panose="02020603050405020304" pitchFamily="18" charset="0"/>
                          <a:cs typeface="Times New Roman" panose="02020603050405020304" pitchFamily="18" charset="0"/>
                        </a:rPr>
                        <a:t>dụ</a:t>
                      </a:r>
                      <a:endParaRPr lang="en-US" sz="2500" b="0" dirty="0">
                        <a:solidFill>
                          <a:srgbClr val="0000CC"/>
                        </a:solidFill>
                        <a:effectLst/>
                        <a:latin typeface="Times New Roman" panose="02020603050405020304" pitchFamily="18" charset="0"/>
                        <a:cs typeface="Times New Roman" panose="02020603050405020304" pitchFamily="18" charset="0"/>
                      </a:endParaRPr>
                    </a:p>
                  </a:txBody>
                  <a:tcPr marL="35719" marR="35719" marT="35719" marB="35719">
                    <a:solidFill>
                      <a:schemeClr val="bg1"/>
                    </a:solidFill>
                  </a:tcPr>
                </a:tc>
                <a:extLst>
                  <a:ext uri="{0D108BD9-81ED-4DB2-BD59-A6C34878D82A}">
                    <a16:rowId xmlns:a16="http://schemas.microsoft.com/office/drawing/2014/main" xmlns="" val="4192744670"/>
                  </a:ext>
                </a:extLst>
              </a:tr>
              <a:tr h="667092">
                <a:tc>
                  <a:txBody>
                    <a:bodyPr/>
                    <a:lstStyle/>
                    <a:p>
                      <a:pPr algn="l" fontAlgn="t"/>
                      <a:r>
                        <a:rPr lang="en-US" sz="2500" b="0" i="0" dirty="0" err="1">
                          <a:solidFill>
                            <a:schemeClr val="tx1"/>
                          </a:solidFill>
                          <a:effectLst/>
                          <a:latin typeface="Times New Roman" panose="02020603050405020304" pitchFamily="18" charset="0"/>
                          <a:cs typeface="Times New Roman" panose="02020603050405020304" pitchFamily="18" charset="0"/>
                        </a:rPr>
                        <a:t>Ngăn</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cách</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các</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bộ</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phận</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cùng</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chức</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vụ</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trong</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câu</a:t>
                      </a:r>
                      <a:endParaRPr lang="en-US" sz="2500" b="0" i="0" dirty="0">
                        <a:solidFill>
                          <a:schemeClr val="tx1"/>
                        </a:solidFill>
                        <a:effectLst/>
                        <a:latin typeface="Times New Roman" panose="02020603050405020304" pitchFamily="18" charset="0"/>
                        <a:cs typeface="Times New Roman" panose="02020603050405020304" pitchFamily="18" charset="0"/>
                      </a:endParaRPr>
                    </a:p>
                  </a:txBody>
                  <a:tcPr marL="35719" marR="35719" marT="35719" marB="35719">
                    <a:solidFill>
                      <a:schemeClr val="bg1"/>
                    </a:solidFill>
                  </a:tcPr>
                </a:tc>
                <a:tc>
                  <a:txBody>
                    <a:bodyPr/>
                    <a:lstStyle/>
                    <a:p>
                      <a:pPr algn="ctr"/>
                      <a:r>
                        <a:rPr lang="en-US" sz="2500" b="1">
                          <a:solidFill>
                            <a:srgbClr val="FF0000"/>
                          </a:solidFill>
                          <a:latin typeface="Times New Roman" panose="02020603050405020304" pitchFamily="18" charset="0"/>
                          <a:cs typeface="Times New Roman" panose="02020603050405020304" pitchFamily="18" charset="0"/>
                        </a:rPr>
                        <a:t> …</a:t>
                      </a:r>
                      <a:endParaRPr lang="en-US" sz="2500" b="1" dirty="0">
                        <a:solidFill>
                          <a:srgbClr val="FF0000"/>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extLst>
                  <a:ext uri="{0D108BD9-81ED-4DB2-BD59-A6C34878D82A}">
                    <a16:rowId xmlns:a16="http://schemas.microsoft.com/office/drawing/2014/main" xmlns="" val="3524774284"/>
                  </a:ext>
                </a:extLst>
              </a:tr>
              <a:tr h="671063">
                <a:tc>
                  <a:txBody>
                    <a:bodyPr/>
                    <a:lstStyle/>
                    <a:p>
                      <a:pPr algn="l" fontAlgn="t"/>
                      <a:r>
                        <a:rPr lang="en-US" sz="2500" b="0" i="0" dirty="0" err="1">
                          <a:solidFill>
                            <a:schemeClr val="tx1"/>
                          </a:solidFill>
                          <a:effectLst/>
                          <a:latin typeface="Times New Roman" panose="02020603050405020304" pitchFamily="18" charset="0"/>
                          <a:cs typeface="Times New Roman" panose="02020603050405020304" pitchFamily="18" charset="0"/>
                        </a:rPr>
                        <a:t>Ngăn</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cách</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trạng</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ngữ</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với</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chủ</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ngữ</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và</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vị</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ngữ</a:t>
                      </a:r>
                      <a:endParaRPr lang="en-US" sz="2500" b="0" i="0" dirty="0">
                        <a:solidFill>
                          <a:schemeClr val="tx1"/>
                        </a:solidFill>
                        <a:effectLst/>
                        <a:latin typeface="Times New Roman" panose="02020603050405020304" pitchFamily="18" charset="0"/>
                        <a:cs typeface="Times New Roman" panose="02020603050405020304" pitchFamily="18" charset="0"/>
                      </a:endParaRPr>
                    </a:p>
                  </a:txBody>
                  <a:tcPr marL="35719" marR="35719" marT="35719" marB="35719">
                    <a:solidFill>
                      <a:schemeClr val="bg1"/>
                    </a:solidFill>
                  </a:tcPr>
                </a:tc>
                <a:tc>
                  <a:txBody>
                    <a:bodyPr/>
                    <a:lstStyle/>
                    <a:p>
                      <a:pPr algn="ctr" fontAlgn="t"/>
                      <a:r>
                        <a:rPr lang="en-US" sz="2500" b="1" i="0">
                          <a:solidFill>
                            <a:srgbClr val="FF0000"/>
                          </a:solidFill>
                          <a:effectLst/>
                          <a:latin typeface="Times New Roman" panose="02020603050405020304" pitchFamily="18" charset="0"/>
                          <a:cs typeface="Times New Roman" panose="02020603050405020304" pitchFamily="18" charset="0"/>
                        </a:rPr>
                        <a:t>  …</a:t>
                      </a:r>
                      <a:endParaRPr lang="en-US" sz="2500" b="1" i="0" dirty="0">
                        <a:solidFill>
                          <a:srgbClr val="FF0000"/>
                        </a:solidFill>
                        <a:effectLst/>
                        <a:latin typeface="Times New Roman" panose="02020603050405020304" pitchFamily="18" charset="0"/>
                        <a:cs typeface="Times New Roman" panose="02020603050405020304" pitchFamily="18" charset="0"/>
                      </a:endParaRPr>
                    </a:p>
                  </a:txBody>
                  <a:tcPr marL="35719" marR="35719" marT="35719" marB="35719">
                    <a:solidFill>
                      <a:schemeClr val="bg1"/>
                    </a:solidFill>
                  </a:tcPr>
                </a:tc>
                <a:extLst>
                  <a:ext uri="{0D108BD9-81ED-4DB2-BD59-A6C34878D82A}">
                    <a16:rowId xmlns:a16="http://schemas.microsoft.com/office/drawing/2014/main" xmlns="" val="4034593942"/>
                  </a:ext>
                </a:extLst>
              </a:tr>
              <a:tr h="671063">
                <a:tc>
                  <a:txBody>
                    <a:bodyPr/>
                    <a:lstStyle/>
                    <a:p>
                      <a:pPr algn="l" fontAlgn="t"/>
                      <a:r>
                        <a:rPr lang="en-US" sz="2500" b="0" i="0" dirty="0" err="1">
                          <a:solidFill>
                            <a:schemeClr val="tx1"/>
                          </a:solidFill>
                          <a:effectLst/>
                          <a:latin typeface="Times New Roman" panose="02020603050405020304" pitchFamily="18" charset="0"/>
                          <a:cs typeface="Times New Roman" panose="02020603050405020304" pitchFamily="18" charset="0"/>
                        </a:rPr>
                        <a:t>Ngăn</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cách</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các</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vế</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câu</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trong</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câu</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ghép</a:t>
                      </a:r>
                      <a:endParaRPr lang="en-US" sz="2500" b="0" i="0" dirty="0">
                        <a:solidFill>
                          <a:schemeClr val="tx1"/>
                        </a:solidFill>
                        <a:effectLst/>
                        <a:latin typeface="Times New Roman" panose="02020603050405020304" pitchFamily="18" charset="0"/>
                        <a:cs typeface="Times New Roman" panose="02020603050405020304" pitchFamily="18" charset="0"/>
                      </a:endParaRPr>
                    </a:p>
                  </a:txBody>
                  <a:tcPr marL="35719" marR="35719" marT="35719" marB="35719">
                    <a:solidFill>
                      <a:schemeClr val="bg1"/>
                    </a:solidFill>
                  </a:tcPr>
                </a:tc>
                <a:tc>
                  <a:txBody>
                    <a:bodyPr/>
                    <a:lstStyle/>
                    <a:p>
                      <a:pPr algn="ctr" fontAlgn="t"/>
                      <a:r>
                        <a:rPr lang="en-US" sz="2500" b="1" i="0">
                          <a:solidFill>
                            <a:srgbClr val="FF0000"/>
                          </a:solidFill>
                          <a:effectLst/>
                          <a:latin typeface="Times New Roman" panose="02020603050405020304" pitchFamily="18" charset="0"/>
                          <a:cs typeface="Times New Roman" panose="02020603050405020304" pitchFamily="18" charset="0"/>
                        </a:rPr>
                        <a:t> …</a:t>
                      </a:r>
                      <a:endParaRPr lang="en-US" sz="2500" b="0" i="0" dirty="0">
                        <a:solidFill>
                          <a:srgbClr val="FF0000"/>
                        </a:solidFill>
                        <a:effectLst/>
                        <a:latin typeface="Times New Roman" panose="02020603050405020304" pitchFamily="18" charset="0"/>
                        <a:cs typeface="Times New Roman" panose="02020603050405020304" pitchFamily="18" charset="0"/>
                      </a:endParaRPr>
                    </a:p>
                  </a:txBody>
                  <a:tcPr marL="35719" marR="35719" marT="35719" marB="35719">
                    <a:solidFill>
                      <a:schemeClr val="bg1"/>
                    </a:solidFill>
                  </a:tcPr>
                </a:tc>
                <a:extLst>
                  <a:ext uri="{0D108BD9-81ED-4DB2-BD59-A6C34878D82A}">
                    <a16:rowId xmlns:a16="http://schemas.microsoft.com/office/drawing/2014/main" xmlns="" val="2177364345"/>
                  </a:ext>
                </a:extLst>
              </a:tr>
            </a:tbl>
          </a:graphicData>
        </a:graphic>
      </p:graphicFrame>
      <p:sp>
        <p:nvSpPr>
          <p:cNvPr id="31" name="Tiêu đề 4">
            <a:extLst>
              <a:ext uri="{FF2B5EF4-FFF2-40B4-BE49-F238E27FC236}">
                <a16:creationId xmlns:a16="http://schemas.microsoft.com/office/drawing/2014/main" xmlns="" id="{6F2ABBE7-9D35-4B0A-A10C-FCB16DBEFF18}"/>
              </a:ext>
            </a:extLst>
          </p:cNvPr>
          <p:cNvSpPr txBox="1">
            <a:spLocks/>
          </p:cNvSpPr>
          <p:nvPr/>
        </p:nvSpPr>
        <p:spPr>
          <a:xfrm>
            <a:off x="7356763" y="5584810"/>
            <a:ext cx="649432" cy="545524"/>
          </a:xfrm>
          <a:prstGeom prst="rect">
            <a:avLst/>
          </a:prstGeom>
          <a:solidFill>
            <a:schemeClr val="bg1"/>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a:solidFill>
                  <a:srgbClr val="FF0000"/>
                </a:solidFill>
                <a:latin typeface="Times New Roman" panose="02020603050405020304" pitchFamily="18" charset="0"/>
                <a:cs typeface="Times New Roman" panose="02020603050405020304" pitchFamily="18" charset="0"/>
              </a:rPr>
              <a:t>  a</a:t>
            </a:r>
            <a:endParaRPr lang="en-US" sz="3000" dirty="0">
              <a:solidFill>
                <a:srgbClr val="FF0000"/>
              </a:solidFill>
              <a:latin typeface="Times New Roman" panose="02020603050405020304" pitchFamily="18" charset="0"/>
              <a:cs typeface="Times New Roman" panose="02020603050405020304" pitchFamily="18" charset="0"/>
            </a:endParaRPr>
          </a:p>
        </p:txBody>
      </p:sp>
      <p:cxnSp>
        <p:nvCxnSpPr>
          <p:cNvPr id="6" name="Đường nối Thẳng 5">
            <a:extLst>
              <a:ext uri="{FF2B5EF4-FFF2-40B4-BE49-F238E27FC236}">
                <a16:creationId xmlns:a16="http://schemas.microsoft.com/office/drawing/2014/main" xmlns="" id="{7CB89395-C661-473E-83A7-0F6644870F4A}"/>
              </a:ext>
            </a:extLst>
          </p:cNvPr>
          <p:cNvCxnSpPr>
            <a:cxnSpLocks/>
          </p:cNvCxnSpPr>
          <p:nvPr/>
        </p:nvCxnSpPr>
        <p:spPr>
          <a:xfrm>
            <a:off x="66223" y="1942949"/>
            <a:ext cx="8357341" cy="0"/>
          </a:xfrm>
          <a:prstGeom prst="line">
            <a:avLst/>
          </a:prstGeom>
          <a:ln w="28575">
            <a:solidFill>
              <a:srgbClr val="00B050"/>
            </a:solidFill>
          </a:ln>
        </p:spPr>
        <p:style>
          <a:lnRef idx="3">
            <a:schemeClr val="accent2"/>
          </a:lnRef>
          <a:fillRef idx="0">
            <a:schemeClr val="accent2"/>
          </a:fillRef>
          <a:effectRef idx="2">
            <a:schemeClr val="accent2"/>
          </a:effectRef>
          <a:fontRef idx="minor">
            <a:schemeClr val="tx1"/>
          </a:fontRef>
        </p:style>
      </p:cxnSp>
      <p:cxnSp>
        <p:nvCxnSpPr>
          <p:cNvPr id="7" name="Đường nối Thẳng 12">
            <a:extLst>
              <a:ext uri="{FF2B5EF4-FFF2-40B4-BE49-F238E27FC236}">
                <a16:creationId xmlns:a16="http://schemas.microsoft.com/office/drawing/2014/main" xmlns="" id="{3D917262-7193-43CE-A3F4-CC9089057581}"/>
              </a:ext>
            </a:extLst>
          </p:cNvPr>
          <p:cNvCxnSpPr>
            <a:cxnSpLocks/>
          </p:cNvCxnSpPr>
          <p:nvPr/>
        </p:nvCxnSpPr>
        <p:spPr>
          <a:xfrm>
            <a:off x="7213624" y="1180425"/>
            <a:ext cx="831274" cy="0"/>
          </a:xfrm>
          <a:prstGeom prst="line">
            <a:avLst/>
          </a:prstGeom>
          <a:ln w="28575">
            <a:solidFill>
              <a:srgbClr val="00B050"/>
            </a:solidFill>
          </a:ln>
        </p:spPr>
        <p:style>
          <a:lnRef idx="3">
            <a:schemeClr val="accent2"/>
          </a:lnRef>
          <a:fillRef idx="0">
            <a:schemeClr val="accent2"/>
          </a:fillRef>
          <a:effectRef idx="2">
            <a:schemeClr val="accent2"/>
          </a:effectRef>
          <a:fontRef idx="minor">
            <a:schemeClr val="tx1"/>
          </a:fontRef>
        </p:style>
      </p:cxnSp>
      <p:cxnSp>
        <p:nvCxnSpPr>
          <p:cNvPr id="9" name="Đường nối Thẳng 12">
            <a:extLst>
              <a:ext uri="{FF2B5EF4-FFF2-40B4-BE49-F238E27FC236}">
                <a16:creationId xmlns:a16="http://schemas.microsoft.com/office/drawing/2014/main" xmlns="" id="{6515FC51-B59C-4FB9-A6BF-E34B1C08018A}"/>
              </a:ext>
            </a:extLst>
          </p:cNvPr>
          <p:cNvCxnSpPr>
            <a:cxnSpLocks/>
          </p:cNvCxnSpPr>
          <p:nvPr/>
        </p:nvCxnSpPr>
        <p:spPr>
          <a:xfrm>
            <a:off x="0" y="2773698"/>
            <a:ext cx="706582" cy="0"/>
          </a:xfrm>
          <a:prstGeom prst="line">
            <a:avLst/>
          </a:prstGeom>
          <a:ln w="28575">
            <a:solidFill>
              <a:srgbClr val="00B05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6161170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4612" y="106024"/>
            <a:ext cx="8687352" cy="677108"/>
          </a:xfrm>
          <a:prstGeom prst="rect">
            <a:avLst/>
          </a:prstGeom>
          <a:solidFill>
            <a:srgbClr val="FFFF99"/>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a:ln>
                  <a:noFill/>
                </a:ln>
                <a:solidFill>
                  <a:srgbClr val="FF0000"/>
                </a:solidFill>
                <a:effectLst/>
                <a:uLnTx/>
                <a:uFillTx/>
                <a:latin typeface="+mj-lt"/>
              </a:rPr>
              <a:t>Phong trào “</a:t>
            </a:r>
            <a:r>
              <a:rPr kumimoji="0" lang="en-US" sz="38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Giỏi</a:t>
            </a:r>
            <a:r>
              <a:rPr kumimoji="0" lang="en-US" sz="3800" b="0" i="0" u="none" strike="noStrike" kern="1200" cap="none" spc="0" normalizeH="0" noProof="0">
                <a:ln>
                  <a:noFill/>
                </a:ln>
                <a:solidFill>
                  <a:srgbClr val="FF0000"/>
                </a:solidFill>
                <a:effectLst/>
                <a:uLnTx/>
                <a:uFillTx/>
                <a:latin typeface="Times New Roman" panose="02020603050405020304" pitchFamily="18" charset="0"/>
                <a:cs typeface="Times New Roman" panose="02020603050405020304" pitchFamily="18" charset="0"/>
              </a:rPr>
              <a:t> việc nước, đảm việc nhà”</a:t>
            </a:r>
            <a:endParaRPr kumimoji="0" lang="en-US" sz="38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026" name="Picture 2" descr="Lan tỏa phong trào &quot;Giỏi việc nước, đảm việc nhà&quot;">
            <a:extLst>
              <a:ext uri="{FF2B5EF4-FFF2-40B4-BE49-F238E27FC236}">
                <a16:creationId xmlns:a16="http://schemas.microsoft.com/office/drawing/2014/main" xmlns="" id="{ABB59C95-BE80-4653-A72B-8BC0A04484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891" y="927657"/>
            <a:ext cx="8356049" cy="5599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98163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E5814E7-545F-4F18-B718-2ABD3E93AE71}"/>
              </a:ext>
            </a:extLst>
          </p:cNvPr>
          <p:cNvSpPr>
            <a:spLocks noGrp="1"/>
          </p:cNvSpPr>
          <p:nvPr>
            <p:ph type="title"/>
          </p:nvPr>
        </p:nvSpPr>
        <p:spPr>
          <a:xfrm>
            <a:off x="0" y="-36151"/>
            <a:ext cx="9144000" cy="3565157"/>
          </a:xfrm>
          <a:solidFill>
            <a:schemeClr val="bg1"/>
          </a:solidFill>
        </p:spPr>
        <p:txBody>
          <a:bodyPr>
            <a:noAutofit/>
          </a:bodyPr>
          <a:lstStyle/>
          <a:p>
            <a:pPr algn="l"/>
            <a:r>
              <a:rPr lang="en-US" sz="2400" b="1" dirty="0" err="1">
                <a:solidFill>
                  <a:srgbClr val="0000CC"/>
                </a:solidFill>
                <a:latin typeface="Times New Roman" panose="02020603050405020304" pitchFamily="18" charset="0"/>
                <a:cs typeface="Times New Roman" panose="02020603050405020304" pitchFamily="18" charset="0"/>
              </a:rPr>
              <a:t>Bài</a:t>
            </a:r>
            <a:r>
              <a:rPr lang="vi-VN" sz="2400" b="1" dirty="0">
                <a:solidFill>
                  <a:srgbClr val="0000CC"/>
                </a:solidFill>
                <a:latin typeface="Times New Roman" panose="02020603050405020304" pitchFamily="18" charset="0"/>
                <a:cs typeface="Times New Roman" panose="02020603050405020304" pitchFamily="18" charset="0"/>
              </a:rPr>
              <a:t> 1</a:t>
            </a:r>
            <a:r>
              <a:rPr lang="en-US" sz="2400" b="1" dirty="0">
                <a:solidFill>
                  <a:srgbClr val="0000CC"/>
                </a:solidFill>
                <a:latin typeface="Times New Roman" panose="02020603050405020304" pitchFamily="18" charset="0"/>
                <a:cs typeface="Times New Roman" panose="02020603050405020304" pitchFamily="18" charset="0"/>
              </a:rPr>
              <a:t>: </a:t>
            </a:r>
            <a:r>
              <a:rPr lang="vi-VN" sz="2400" b="1" dirty="0">
                <a:solidFill>
                  <a:srgbClr val="0000CC"/>
                </a:solidFill>
                <a:latin typeface="Times New Roman" panose="02020603050405020304" pitchFamily="18" charset="0"/>
                <a:cs typeface="Times New Roman" panose="02020603050405020304" pitchFamily="18" charset="0"/>
              </a:rPr>
              <a:t>Xếp các ví dụ cho dưới đây vào ô thích hợp trong bảng tổng kết về dấu phẩy:</a:t>
            </a:r>
            <a:r>
              <a:rPr lang="en-US" sz="2100" b="1" dirty="0">
                <a:solidFill>
                  <a:schemeClr val="accent5">
                    <a:lumMod val="75000"/>
                  </a:schemeClr>
                </a:solidFill>
                <a:latin typeface="OpenSans"/>
              </a:rPr>
              <a:t/>
            </a:r>
            <a:br>
              <a:rPr lang="en-US" sz="2100" b="1" dirty="0">
                <a:solidFill>
                  <a:schemeClr val="accent5">
                    <a:lumMod val="75000"/>
                  </a:schemeClr>
                </a:solidFill>
                <a:latin typeface="OpenSans"/>
              </a:rPr>
            </a:br>
            <a:r>
              <a:rPr lang="vi-VN" sz="2500" dirty="0">
                <a:solidFill>
                  <a:srgbClr val="FF0066"/>
                </a:solidFill>
                <a:latin typeface="Times New Roman" panose="02020603050405020304" pitchFamily="18" charset="0"/>
                <a:cs typeface="Times New Roman" panose="02020603050405020304" pitchFamily="18" charset="0"/>
              </a:rPr>
              <a:t>b) Phong trào Ba đảm đang thời kì chống Mĩ cứu nước</a:t>
            </a:r>
            <a:r>
              <a:rPr lang="vi-VN" sz="3000" b="1" dirty="0">
                <a:solidFill>
                  <a:schemeClr val="tx1"/>
                </a:solidFill>
                <a:latin typeface="Times New Roman" panose="02020603050405020304" pitchFamily="18" charset="0"/>
                <a:cs typeface="Times New Roman" panose="02020603050405020304" pitchFamily="18" charset="0"/>
              </a:rPr>
              <a:t>,</a:t>
            </a:r>
            <a:r>
              <a:rPr lang="vi-VN" sz="2500" dirty="0">
                <a:solidFill>
                  <a:srgbClr val="FF0066"/>
                </a:solidFill>
                <a:latin typeface="Times New Roman" panose="02020603050405020304" pitchFamily="18" charset="0"/>
                <a:cs typeface="Times New Roman" panose="02020603050405020304" pitchFamily="18" charset="0"/>
              </a:rPr>
              <a:t> phong</a:t>
            </a:r>
            <a:r>
              <a:rPr lang="en-US" sz="2500" dirty="0">
                <a:solidFill>
                  <a:srgbClr val="FF0066"/>
                </a:solidFill>
                <a:latin typeface="Times New Roman" panose="02020603050405020304" pitchFamily="18" charset="0"/>
                <a:cs typeface="Times New Roman" panose="02020603050405020304" pitchFamily="18" charset="0"/>
              </a:rPr>
              <a:t/>
            </a:r>
            <a:br>
              <a:rPr lang="en-US" sz="2500" dirty="0">
                <a:solidFill>
                  <a:srgbClr val="FF0066"/>
                </a:solidFill>
                <a:latin typeface="Times New Roman" panose="02020603050405020304" pitchFamily="18" charset="0"/>
                <a:cs typeface="Times New Roman" panose="02020603050405020304" pitchFamily="18" charset="0"/>
              </a:rPr>
            </a:br>
            <a:r>
              <a:rPr lang="en-US" sz="2500" dirty="0">
                <a:solidFill>
                  <a:srgbClr val="FF0066"/>
                </a:solidFill>
                <a:latin typeface="Times New Roman" panose="02020603050405020304" pitchFamily="18" charset="0"/>
                <a:cs typeface="Times New Roman" panose="02020603050405020304" pitchFamily="18" charset="0"/>
              </a:rPr>
              <a:t/>
            </a:r>
            <a:br>
              <a:rPr lang="en-US" sz="2500" dirty="0">
                <a:solidFill>
                  <a:srgbClr val="FF0066"/>
                </a:solidFill>
                <a:latin typeface="Times New Roman" panose="02020603050405020304" pitchFamily="18" charset="0"/>
                <a:cs typeface="Times New Roman" panose="02020603050405020304" pitchFamily="18" charset="0"/>
              </a:rPr>
            </a:br>
            <a:r>
              <a:rPr lang="vi-VN" sz="2500" dirty="0">
                <a:solidFill>
                  <a:srgbClr val="FF0066"/>
                </a:solidFill>
                <a:latin typeface="Times New Roman" panose="02020603050405020304" pitchFamily="18" charset="0"/>
                <a:cs typeface="Times New Roman" panose="02020603050405020304" pitchFamily="18" charset="0"/>
              </a:rPr>
              <a:t>trào </a:t>
            </a:r>
            <a:r>
              <a:rPr lang="vi-VN" sz="2500" i="1" dirty="0">
                <a:solidFill>
                  <a:srgbClr val="FF0066"/>
                </a:solidFill>
                <a:latin typeface="Times New Roman" panose="02020603050405020304" pitchFamily="18" charset="0"/>
                <a:cs typeface="Times New Roman" panose="02020603050405020304" pitchFamily="18" charset="0"/>
              </a:rPr>
              <a:t>Giỏi việc nước, đảm việc nhà</a:t>
            </a:r>
            <a:r>
              <a:rPr lang="vi-VN" sz="2500" dirty="0">
                <a:solidFill>
                  <a:srgbClr val="FF0066"/>
                </a:solidFill>
                <a:latin typeface="Times New Roman" panose="02020603050405020304" pitchFamily="18" charset="0"/>
                <a:cs typeface="Times New Roman" panose="02020603050405020304" pitchFamily="18" charset="0"/>
              </a:rPr>
              <a:t> thời kì xây dựng và bảo vệ T</a:t>
            </a:r>
            <a:r>
              <a:rPr lang="en-US" sz="2500" dirty="0">
                <a:solidFill>
                  <a:srgbClr val="FF0066"/>
                </a:solidFill>
                <a:latin typeface="Times New Roman" panose="02020603050405020304" pitchFamily="18" charset="0"/>
                <a:cs typeface="Times New Roman" panose="02020603050405020304" pitchFamily="18" charset="0"/>
              </a:rPr>
              <a:t>ổ</a:t>
            </a:r>
            <a:br>
              <a:rPr lang="en-US" sz="2500" dirty="0">
                <a:solidFill>
                  <a:srgbClr val="FF0066"/>
                </a:solidFill>
                <a:latin typeface="Times New Roman" panose="02020603050405020304" pitchFamily="18" charset="0"/>
                <a:cs typeface="Times New Roman" panose="02020603050405020304" pitchFamily="18" charset="0"/>
              </a:rPr>
            </a:br>
            <a:r>
              <a:rPr lang="en-US" sz="2500" dirty="0">
                <a:solidFill>
                  <a:srgbClr val="FF0066"/>
                </a:solidFill>
                <a:latin typeface="Times New Roman" panose="02020603050405020304" pitchFamily="18" charset="0"/>
                <a:cs typeface="Times New Roman" panose="02020603050405020304" pitchFamily="18" charset="0"/>
              </a:rPr>
              <a:t/>
            </a:r>
            <a:br>
              <a:rPr lang="en-US" sz="2500" dirty="0">
                <a:solidFill>
                  <a:srgbClr val="FF0066"/>
                </a:solidFill>
                <a:latin typeface="Times New Roman" panose="02020603050405020304" pitchFamily="18" charset="0"/>
                <a:cs typeface="Times New Roman" panose="02020603050405020304" pitchFamily="18" charset="0"/>
              </a:rPr>
            </a:br>
            <a:r>
              <a:rPr lang="vi-VN" sz="2500" dirty="0">
                <a:solidFill>
                  <a:srgbClr val="FF0066"/>
                </a:solidFill>
                <a:latin typeface="Times New Roman" panose="02020603050405020304" pitchFamily="18" charset="0"/>
                <a:cs typeface="Times New Roman" panose="02020603050405020304" pitchFamily="18" charset="0"/>
              </a:rPr>
              <a:t>quốc đã góp phần động viên hàng triệu phụ nữ cống hiến sức lực và</a:t>
            </a:r>
            <a:r>
              <a:rPr lang="en-US" sz="2500" dirty="0">
                <a:solidFill>
                  <a:srgbClr val="FF0066"/>
                </a:solidFill>
                <a:latin typeface="Times New Roman" panose="02020603050405020304" pitchFamily="18" charset="0"/>
                <a:cs typeface="Times New Roman" panose="02020603050405020304" pitchFamily="18" charset="0"/>
              </a:rPr>
              <a:t/>
            </a:r>
            <a:br>
              <a:rPr lang="en-US" sz="2500" dirty="0">
                <a:solidFill>
                  <a:srgbClr val="FF0066"/>
                </a:solidFill>
                <a:latin typeface="Times New Roman" panose="02020603050405020304" pitchFamily="18" charset="0"/>
                <a:cs typeface="Times New Roman" panose="02020603050405020304" pitchFamily="18" charset="0"/>
              </a:rPr>
            </a:br>
            <a:r>
              <a:rPr lang="en-US" sz="2500" dirty="0">
                <a:solidFill>
                  <a:srgbClr val="FF0066"/>
                </a:solidFill>
                <a:latin typeface="Times New Roman" panose="02020603050405020304" pitchFamily="18" charset="0"/>
                <a:cs typeface="Times New Roman" panose="02020603050405020304" pitchFamily="18" charset="0"/>
              </a:rPr>
              <a:t/>
            </a:r>
            <a:br>
              <a:rPr lang="en-US" sz="2500" dirty="0">
                <a:solidFill>
                  <a:srgbClr val="FF0066"/>
                </a:solidFill>
                <a:latin typeface="Times New Roman" panose="02020603050405020304" pitchFamily="18" charset="0"/>
                <a:cs typeface="Times New Roman" panose="02020603050405020304" pitchFamily="18" charset="0"/>
              </a:rPr>
            </a:br>
            <a:r>
              <a:rPr lang="vi-VN" sz="2500" dirty="0">
                <a:solidFill>
                  <a:srgbClr val="FF0066"/>
                </a:solidFill>
                <a:latin typeface="Times New Roman" panose="02020603050405020304" pitchFamily="18" charset="0"/>
                <a:cs typeface="Times New Roman" panose="02020603050405020304" pitchFamily="18" charset="0"/>
              </a:rPr>
              <a:t>tài năng của mình cho sự nghiệp chung.</a:t>
            </a:r>
            <a:r>
              <a:rPr lang="en-US" sz="2500" dirty="0">
                <a:solidFill>
                  <a:srgbClr val="FF0066"/>
                </a:solidFill>
                <a:latin typeface="Times New Roman" panose="02020603050405020304" pitchFamily="18" charset="0"/>
                <a:cs typeface="Times New Roman" panose="02020603050405020304" pitchFamily="18" charset="0"/>
              </a:rPr>
              <a:t/>
            </a:r>
            <a:br>
              <a:rPr lang="en-US" sz="2500" dirty="0">
                <a:solidFill>
                  <a:srgbClr val="FF0066"/>
                </a:solidFill>
                <a:latin typeface="Times New Roman" panose="02020603050405020304" pitchFamily="18" charset="0"/>
                <a:cs typeface="Times New Roman" panose="02020603050405020304" pitchFamily="18" charset="0"/>
              </a:rPr>
            </a:br>
            <a:r>
              <a:rPr lang="en-US" sz="2500" dirty="0">
                <a:solidFill>
                  <a:srgbClr val="FF0066"/>
                </a:solidFill>
                <a:latin typeface="Times New Roman" panose="02020603050405020304" pitchFamily="18" charset="0"/>
                <a:cs typeface="Times New Roman" panose="02020603050405020304" pitchFamily="18" charset="0"/>
              </a:rPr>
              <a:t/>
            </a:r>
            <a:br>
              <a:rPr lang="en-US" sz="2500" dirty="0">
                <a:solidFill>
                  <a:srgbClr val="FF0066"/>
                </a:solidFill>
                <a:latin typeface="Times New Roman" panose="02020603050405020304" pitchFamily="18" charset="0"/>
                <a:cs typeface="Times New Roman" panose="02020603050405020304" pitchFamily="18" charset="0"/>
              </a:rPr>
            </a:br>
            <a:r>
              <a:rPr lang="en-US" sz="2500" b="1" dirty="0">
                <a:solidFill>
                  <a:schemeClr val="accent5">
                    <a:lumMod val="75000"/>
                  </a:schemeClr>
                </a:solidFill>
                <a:latin typeface="Times New Roman" panose="02020603050405020304" pitchFamily="18" charset="0"/>
                <a:cs typeface="Times New Roman" panose="02020603050405020304" pitchFamily="18" charset="0"/>
              </a:rPr>
              <a:t/>
            </a:r>
            <a:br>
              <a:rPr lang="en-US" sz="2500" b="1" dirty="0">
                <a:solidFill>
                  <a:schemeClr val="accent5">
                    <a:lumMod val="75000"/>
                  </a:schemeClr>
                </a:solidFill>
                <a:latin typeface="Times New Roman" panose="02020603050405020304" pitchFamily="18" charset="0"/>
                <a:cs typeface="Times New Roman" panose="02020603050405020304" pitchFamily="18" charset="0"/>
              </a:rPr>
            </a:br>
            <a:r>
              <a:rPr lang="en-US" sz="2100" b="1" dirty="0">
                <a:solidFill>
                  <a:schemeClr val="accent5">
                    <a:lumMod val="75000"/>
                  </a:schemeClr>
                </a:solidFill>
                <a:latin typeface="OpenSans"/>
              </a:rPr>
              <a:t/>
            </a:r>
            <a:br>
              <a:rPr lang="en-US" sz="2100" b="1" dirty="0">
                <a:solidFill>
                  <a:schemeClr val="accent5">
                    <a:lumMod val="75000"/>
                  </a:schemeClr>
                </a:solidFill>
                <a:latin typeface="OpenSans"/>
              </a:rPr>
            </a:br>
            <a:endParaRPr lang="en-US" sz="2100" dirty="0"/>
          </a:p>
        </p:txBody>
      </p:sp>
      <p:cxnSp>
        <p:nvCxnSpPr>
          <p:cNvPr id="6" name="Đường nối Thẳng 5">
            <a:extLst>
              <a:ext uri="{FF2B5EF4-FFF2-40B4-BE49-F238E27FC236}">
                <a16:creationId xmlns:a16="http://schemas.microsoft.com/office/drawing/2014/main" xmlns="" id="{FB65B30E-061D-40D6-A214-3D265CD7FBE9}"/>
              </a:ext>
            </a:extLst>
          </p:cNvPr>
          <p:cNvCxnSpPr>
            <a:cxnSpLocks/>
          </p:cNvCxnSpPr>
          <p:nvPr/>
        </p:nvCxnSpPr>
        <p:spPr>
          <a:xfrm>
            <a:off x="132483" y="1942949"/>
            <a:ext cx="8211417" cy="0"/>
          </a:xfrm>
          <a:prstGeom prst="line">
            <a:avLst/>
          </a:prstGeom>
          <a:ln w="28575">
            <a:solidFill>
              <a:srgbClr val="00B050"/>
            </a:solidFill>
          </a:ln>
        </p:spPr>
        <p:style>
          <a:lnRef idx="3">
            <a:schemeClr val="accent2"/>
          </a:lnRef>
          <a:fillRef idx="0">
            <a:schemeClr val="accent2"/>
          </a:fillRef>
          <a:effectRef idx="2">
            <a:schemeClr val="accent2"/>
          </a:effectRef>
          <a:fontRef idx="minor">
            <a:schemeClr val="tx1"/>
          </a:fontRef>
        </p:style>
      </p:cxnSp>
      <p:sp>
        <p:nvSpPr>
          <p:cNvPr id="18" name="Tiêu đề 4">
            <a:extLst>
              <a:ext uri="{FF2B5EF4-FFF2-40B4-BE49-F238E27FC236}">
                <a16:creationId xmlns:a16="http://schemas.microsoft.com/office/drawing/2014/main" xmlns="" id="{6AEB4C7A-DD1E-4B13-BDCB-2DBFEF514A67}"/>
              </a:ext>
            </a:extLst>
          </p:cNvPr>
          <p:cNvSpPr txBox="1">
            <a:spLocks/>
          </p:cNvSpPr>
          <p:nvPr/>
        </p:nvSpPr>
        <p:spPr>
          <a:xfrm>
            <a:off x="3669288" y="895903"/>
            <a:ext cx="113780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rgbClr val="0000CC"/>
                </a:solidFill>
              </a:rPr>
              <a:t>CN 1</a:t>
            </a:r>
          </a:p>
        </p:txBody>
      </p:sp>
      <p:sp>
        <p:nvSpPr>
          <p:cNvPr id="19" name="Tiêu đề 4">
            <a:extLst>
              <a:ext uri="{FF2B5EF4-FFF2-40B4-BE49-F238E27FC236}">
                <a16:creationId xmlns:a16="http://schemas.microsoft.com/office/drawing/2014/main" xmlns="" id="{744ADB13-C214-4EAF-86D8-3C94D85CF847}"/>
              </a:ext>
            </a:extLst>
          </p:cNvPr>
          <p:cNvSpPr txBox="1">
            <a:spLocks/>
          </p:cNvSpPr>
          <p:nvPr/>
        </p:nvSpPr>
        <p:spPr>
          <a:xfrm>
            <a:off x="3891730" y="1665828"/>
            <a:ext cx="113780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rgbClr val="0000CC"/>
                </a:solidFill>
              </a:rPr>
              <a:t>CN 2</a:t>
            </a:r>
          </a:p>
        </p:txBody>
      </p:sp>
      <p:cxnSp>
        <p:nvCxnSpPr>
          <p:cNvPr id="13" name="Đường nối Thẳng 12">
            <a:extLst>
              <a:ext uri="{FF2B5EF4-FFF2-40B4-BE49-F238E27FC236}">
                <a16:creationId xmlns:a16="http://schemas.microsoft.com/office/drawing/2014/main" xmlns="" id="{5B3E2C08-FF14-429F-9836-58874F50F804}"/>
              </a:ext>
            </a:extLst>
          </p:cNvPr>
          <p:cNvCxnSpPr>
            <a:cxnSpLocks/>
          </p:cNvCxnSpPr>
          <p:nvPr/>
        </p:nvCxnSpPr>
        <p:spPr>
          <a:xfrm>
            <a:off x="7226876" y="1167173"/>
            <a:ext cx="831274" cy="0"/>
          </a:xfrm>
          <a:prstGeom prst="line">
            <a:avLst/>
          </a:prstGeom>
          <a:ln w="28575">
            <a:solidFill>
              <a:srgbClr val="00B050"/>
            </a:solidFill>
          </a:ln>
        </p:spPr>
        <p:style>
          <a:lnRef idx="3">
            <a:schemeClr val="accent2"/>
          </a:lnRef>
          <a:fillRef idx="0">
            <a:schemeClr val="accent2"/>
          </a:fillRef>
          <a:effectRef idx="2">
            <a:schemeClr val="accent2"/>
          </a:effectRef>
          <a:fontRef idx="minor">
            <a:schemeClr val="tx1"/>
          </a:fontRef>
        </p:style>
      </p:cxnSp>
      <p:cxnSp>
        <p:nvCxnSpPr>
          <p:cNvPr id="20" name="Đường nối Thẳng 19">
            <a:extLst>
              <a:ext uri="{FF2B5EF4-FFF2-40B4-BE49-F238E27FC236}">
                <a16:creationId xmlns:a16="http://schemas.microsoft.com/office/drawing/2014/main" xmlns="" id="{326765B1-3AE6-433B-BC75-DED143B3C17F}"/>
              </a:ext>
            </a:extLst>
          </p:cNvPr>
          <p:cNvCxnSpPr>
            <a:cxnSpLocks/>
          </p:cNvCxnSpPr>
          <p:nvPr/>
        </p:nvCxnSpPr>
        <p:spPr>
          <a:xfrm>
            <a:off x="447763" y="1181462"/>
            <a:ext cx="6638837" cy="0"/>
          </a:xfrm>
          <a:prstGeom prst="line">
            <a:avLst/>
          </a:prstGeom>
          <a:ln w="28575">
            <a:solidFill>
              <a:srgbClr val="00B050"/>
            </a:solidFill>
          </a:ln>
        </p:spPr>
        <p:style>
          <a:lnRef idx="3">
            <a:schemeClr val="accent2"/>
          </a:lnRef>
          <a:fillRef idx="0">
            <a:schemeClr val="accent2"/>
          </a:fillRef>
          <a:effectRef idx="2">
            <a:schemeClr val="accent2"/>
          </a:effectRef>
          <a:fontRef idx="minor">
            <a:schemeClr val="tx1"/>
          </a:fontRef>
        </p:style>
      </p:cxnSp>
      <p:cxnSp>
        <p:nvCxnSpPr>
          <p:cNvPr id="23" name="Đường nối Thẳng 22">
            <a:extLst>
              <a:ext uri="{FF2B5EF4-FFF2-40B4-BE49-F238E27FC236}">
                <a16:creationId xmlns:a16="http://schemas.microsoft.com/office/drawing/2014/main" xmlns="" id="{E5FCAFE0-4AEA-403F-AA06-57B04C0ED703}"/>
              </a:ext>
            </a:extLst>
          </p:cNvPr>
          <p:cNvCxnSpPr>
            <a:cxnSpLocks/>
          </p:cNvCxnSpPr>
          <p:nvPr/>
        </p:nvCxnSpPr>
        <p:spPr>
          <a:xfrm>
            <a:off x="0" y="3482008"/>
            <a:ext cx="5214938" cy="0"/>
          </a:xfrm>
          <a:prstGeom prst="line">
            <a:avLst/>
          </a:prstGeom>
          <a:ln w="28575">
            <a:solidFill>
              <a:schemeClr val="tx1"/>
            </a:solidFill>
          </a:ln>
        </p:spPr>
        <p:style>
          <a:lnRef idx="3">
            <a:schemeClr val="accent1"/>
          </a:lnRef>
          <a:fillRef idx="0">
            <a:schemeClr val="accent1"/>
          </a:fillRef>
          <a:effectRef idx="2">
            <a:schemeClr val="accent1"/>
          </a:effectRef>
          <a:fontRef idx="minor">
            <a:schemeClr val="tx1"/>
          </a:fontRef>
        </p:style>
      </p:cxnSp>
      <p:cxnSp>
        <p:nvCxnSpPr>
          <p:cNvPr id="26" name="Đường nối Thẳng 25">
            <a:extLst>
              <a:ext uri="{FF2B5EF4-FFF2-40B4-BE49-F238E27FC236}">
                <a16:creationId xmlns:a16="http://schemas.microsoft.com/office/drawing/2014/main" xmlns="" id="{91BFBC79-6E77-4171-836B-04CEA16EF69E}"/>
              </a:ext>
            </a:extLst>
          </p:cNvPr>
          <p:cNvCxnSpPr>
            <a:cxnSpLocks/>
          </p:cNvCxnSpPr>
          <p:nvPr/>
        </p:nvCxnSpPr>
        <p:spPr>
          <a:xfrm>
            <a:off x="822181" y="2701828"/>
            <a:ext cx="8007496" cy="8655"/>
          </a:xfrm>
          <a:prstGeom prst="line">
            <a:avLst/>
          </a:prstGeom>
          <a:ln w="28575">
            <a:solidFill>
              <a:schemeClr val="tx1"/>
            </a:solidFill>
          </a:ln>
        </p:spPr>
        <p:style>
          <a:lnRef idx="3">
            <a:schemeClr val="accent1"/>
          </a:lnRef>
          <a:fillRef idx="0">
            <a:schemeClr val="accent1"/>
          </a:fillRef>
          <a:effectRef idx="2">
            <a:schemeClr val="accent1"/>
          </a:effectRef>
          <a:fontRef idx="minor">
            <a:schemeClr val="tx1"/>
          </a:fontRef>
        </p:style>
      </p:cxnSp>
      <p:sp>
        <p:nvSpPr>
          <p:cNvPr id="27" name="Tiêu đề 4">
            <a:extLst>
              <a:ext uri="{FF2B5EF4-FFF2-40B4-BE49-F238E27FC236}">
                <a16:creationId xmlns:a16="http://schemas.microsoft.com/office/drawing/2014/main" xmlns="" id="{A0929ACA-1736-4E3F-B2CC-091CE5ADA432}"/>
              </a:ext>
            </a:extLst>
          </p:cNvPr>
          <p:cNvSpPr txBox="1">
            <a:spLocks/>
          </p:cNvSpPr>
          <p:nvPr/>
        </p:nvSpPr>
        <p:spPr>
          <a:xfrm>
            <a:off x="5380060" y="2431810"/>
            <a:ext cx="113780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rgbClr val="0000CC"/>
                </a:solidFill>
              </a:rPr>
              <a:t>VN</a:t>
            </a:r>
          </a:p>
        </p:txBody>
      </p:sp>
      <p:cxnSp>
        <p:nvCxnSpPr>
          <p:cNvPr id="22" name="Đường nối Thẳng 12">
            <a:extLst>
              <a:ext uri="{FF2B5EF4-FFF2-40B4-BE49-F238E27FC236}">
                <a16:creationId xmlns:a16="http://schemas.microsoft.com/office/drawing/2014/main" xmlns="" id="{362C1818-FD07-492D-979D-F85BA1723F62}"/>
              </a:ext>
            </a:extLst>
          </p:cNvPr>
          <p:cNvCxnSpPr>
            <a:cxnSpLocks/>
          </p:cNvCxnSpPr>
          <p:nvPr/>
        </p:nvCxnSpPr>
        <p:spPr>
          <a:xfrm>
            <a:off x="21213" y="2690138"/>
            <a:ext cx="721737" cy="0"/>
          </a:xfrm>
          <a:prstGeom prst="line">
            <a:avLst/>
          </a:prstGeom>
          <a:ln w="28575">
            <a:solidFill>
              <a:srgbClr val="00B050"/>
            </a:solidFill>
          </a:ln>
        </p:spPr>
        <p:style>
          <a:lnRef idx="3">
            <a:schemeClr val="accent2"/>
          </a:lnRef>
          <a:fillRef idx="0">
            <a:schemeClr val="accent2"/>
          </a:fillRef>
          <a:effectRef idx="2">
            <a:schemeClr val="accent2"/>
          </a:effectRef>
          <a:fontRef idx="minor">
            <a:schemeClr val="tx1"/>
          </a:fontRef>
        </p:style>
      </p:cxnSp>
      <p:graphicFrame>
        <p:nvGraphicFramePr>
          <p:cNvPr id="25" name="Bảng 5">
            <a:extLst>
              <a:ext uri="{FF2B5EF4-FFF2-40B4-BE49-F238E27FC236}">
                <a16:creationId xmlns:a16="http://schemas.microsoft.com/office/drawing/2014/main" xmlns="" id="{8747AD6A-4B43-4020-A236-AA7A8CA3A899}"/>
              </a:ext>
            </a:extLst>
          </p:cNvPr>
          <p:cNvGraphicFramePr>
            <a:graphicFrameLocks noGrp="1"/>
          </p:cNvGraphicFramePr>
          <p:nvPr/>
        </p:nvGraphicFramePr>
        <p:xfrm>
          <a:off x="0" y="3537399"/>
          <a:ext cx="9144000" cy="761485"/>
        </p:xfrm>
        <a:graphic>
          <a:graphicData uri="http://schemas.openxmlformats.org/drawingml/2006/table">
            <a:tbl>
              <a:tblPr firstRow="1" bandRow="1">
                <a:tableStyleId>{5940675A-B579-460E-94D1-54222C63F5DA}</a:tableStyleId>
              </a:tblPr>
              <a:tblGrid>
                <a:gridCol w="9144000">
                  <a:extLst>
                    <a:ext uri="{9D8B030D-6E8A-4147-A177-3AD203B41FA5}">
                      <a16:colId xmlns:a16="http://schemas.microsoft.com/office/drawing/2014/main" xmlns="" val="1856589450"/>
                    </a:ext>
                  </a:extLst>
                </a:gridCol>
              </a:tblGrid>
              <a:tr h="761485">
                <a:tc>
                  <a:txBody>
                    <a:bodyPr/>
                    <a:lstStyle/>
                    <a:p>
                      <a:pPr algn="ctr"/>
                      <a:endParaRPr lang="en-US" sz="2100" b="1">
                        <a:solidFill>
                          <a:srgbClr val="FF0000"/>
                        </a:solidFill>
                      </a:endParaRPr>
                    </a:p>
                    <a:p>
                      <a:pPr algn="ctr"/>
                      <a:r>
                        <a:rPr lang="en-US" sz="2100" b="1">
                          <a:solidFill>
                            <a:srgbClr val="FF0000"/>
                          </a:solidFill>
                        </a:rPr>
                        <a:t>BẢNG </a:t>
                      </a:r>
                      <a:r>
                        <a:rPr lang="en-US" sz="2100" b="1" dirty="0">
                          <a:solidFill>
                            <a:srgbClr val="FF0000"/>
                          </a:solidFill>
                        </a:rPr>
                        <a:t>TỔNG KẾT</a:t>
                      </a:r>
                      <a:endParaRPr lang="en-US" sz="2100" dirty="0">
                        <a:solidFill>
                          <a:srgbClr val="FF0000"/>
                        </a:solidFill>
                      </a:endParaRPr>
                    </a:p>
                  </a:txBody>
                  <a:tcPr marL="68580" marR="68580" marT="34290" marB="34290">
                    <a:solidFill>
                      <a:schemeClr val="bg1"/>
                    </a:solidFill>
                  </a:tcPr>
                </a:tc>
                <a:extLst>
                  <a:ext uri="{0D108BD9-81ED-4DB2-BD59-A6C34878D82A}">
                    <a16:rowId xmlns:a16="http://schemas.microsoft.com/office/drawing/2014/main" xmlns="" val="975592702"/>
                  </a:ext>
                </a:extLst>
              </a:tr>
            </a:tbl>
          </a:graphicData>
        </a:graphic>
      </p:graphicFrame>
      <p:graphicFrame>
        <p:nvGraphicFramePr>
          <p:cNvPr id="30" name="Bảng 6">
            <a:extLst>
              <a:ext uri="{FF2B5EF4-FFF2-40B4-BE49-F238E27FC236}">
                <a16:creationId xmlns:a16="http://schemas.microsoft.com/office/drawing/2014/main" xmlns="" id="{EE228FB1-C45D-404F-AEB2-BC7BBFB6960D}"/>
              </a:ext>
            </a:extLst>
          </p:cNvPr>
          <p:cNvGraphicFramePr>
            <a:graphicFrameLocks noGrp="1"/>
          </p:cNvGraphicFramePr>
          <p:nvPr/>
        </p:nvGraphicFramePr>
        <p:xfrm>
          <a:off x="0" y="4304781"/>
          <a:ext cx="9144000" cy="2553215"/>
        </p:xfrm>
        <a:graphic>
          <a:graphicData uri="http://schemas.openxmlformats.org/drawingml/2006/table">
            <a:tbl>
              <a:tblPr firstRow="1" bandRow="1">
                <a:tableStyleId>{5940675A-B579-460E-94D1-54222C63F5DA}</a:tableStyleId>
              </a:tblPr>
              <a:tblGrid>
                <a:gridCol w="6100763">
                  <a:extLst>
                    <a:ext uri="{9D8B030D-6E8A-4147-A177-3AD203B41FA5}">
                      <a16:colId xmlns:a16="http://schemas.microsoft.com/office/drawing/2014/main" xmlns="" val="3497140985"/>
                    </a:ext>
                  </a:extLst>
                </a:gridCol>
                <a:gridCol w="3043237">
                  <a:extLst>
                    <a:ext uri="{9D8B030D-6E8A-4147-A177-3AD203B41FA5}">
                      <a16:colId xmlns:a16="http://schemas.microsoft.com/office/drawing/2014/main" xmlns="" val="1669848638"/>
                    </a:ext>
                  </a:extLst>
                </a:gridCol>
              </a:tblGrid>
              <a:tr h="543997">
                <a:tc>
                  <a:txBody>
                    <a:bodyPr/>
                    <a:lstStyle/>
                    <a:p>
                      <a:pPr algn="ctr"/>
                      <a:r>
                        <a:rPr lang="en-US" sz="2500" b="1" dirty="0">
                          <a:solidFill>
                            <a:srgbClr val="0000CC"/>
                          </a:solidFill>
                          <a:latin typeface="Times New Roman" panose="02020603050405020304" pitchFamily="18" charset="0"/>
                          <a:cs typeface="Times New Roman" panose="02020603050405020304" pitchFamily="18" charset="0"/>
                        </a:rPr>
                        <a:t>      </a:t>
                      </a:r>
                      <a:r>
                        <a:rPr lang="en-US" sz="2500" b="1" dirty="0" err="1">
                          <a:solidFill>
                            <a:srgbClr val="0000CC"/>
                          </a:solidFill>
                          <a:latin typeface="Times New Roman" panose="02020603050405020304" pitchFamily="18" charset="0"/>
                          <a:cs typeface="Times New Roman" panose="02020603050405020304" pitchFamily="18" charset="0"/>
                        </a:rPr>
                        <a:t>Tác</a:t>
                      </a:r>
                      <a:r>
                        <a:rPr lang="en-US" sz="2500" b="1" dirty="0">
                          <a:solidFill>
                            <a:srgbClr val="0000CC"/>
                          </a:solidFill>
                          <a:latin typeface="Times New Roman" panose="02020603050405020304" pitchFamily="18" charset="0"/>
                          <a:cs typeface="Times New Roman" panose="02020603050405020304" pitchFamily="18" charset="0"/>
                        </a:rPr>
                        <a:t> </a:t>
                      </a:r>
                      <a:r>
                        <a:rPr lang="en-US" sz="2500" b="1" dirty="0" err="1">
                          <a:solidFill>
                            <a:srgbClr val="0000CC"/>
                          </a:solidFill>
                          <a:latin typeface="Times New Roman" panose="02020603050405020304" pitchFamily="18" charset="0"/>
                          <a:cs typeface="Times New Roman" panose="02020603050405020304" pitchFamily="18" charset="0"/>
                        </a:rPr>
                        <a:t>dụng</a:t>
                      </a:r>
                      <a:r>
                        <a:rPr lang="en-US" sz="2500" b="1" dirty="0">
                          <a:solidFill>
                            <a:srgbClr val="0000CC"/>
                          </a:solidFill>
                          <a:latin typeface="Times New Roman" panose="02020603050405020304" pitchFamily="18" charset="0"/>
                          <a:cs typeface="Times New Roman" panose="02020603050405020304" pitchFamily="18" charset="0"/>
                        </a:rPr>
                        <a:t> </a:t>
                      </a:r>
                      <a:r>
                        <a:rPr lang="en-US" sz="2500" b="1" dirty="0" err="1">
                          <a:solidFill>
                            <a:srgbClr val="0000CC"/>
                          </a:solidFill>
                          <a:latin typeface="Times New Roman" panose="02020603050405020304" pitchFamily="18" charset="0"/>
                          <a:cs typeface="Times New Roman" panose="02020603050405020304" pitchFamily="18" charset="0"/>
                        </a:rPr>
                        <a:t>của</a:t>
                      </a:r>
                      <a:r>
                        <a:rPr lang="en-US" sz="2500" b="1" dirty="0">
                          <a:solidFill>
                            <a:srgbClr val="0000CC"/>
                          </a:solidFill>
                          <a:latin typeface="Times New Roman" panose="02020603050405020304" pitchFamily="18" charset="0"/>
                          <a:cs typeface="Times New Roman" panose="02020603050405020304" pitchFamily="18" charset="0"/>
                        </a:rPr>
                        <a:t> </a:t>
                      </a:r>
                      <a:r>
                        <a:rPr lang="en-US" sz="2500" b="1" dirty="0" err="1">
                          <a:solidFill>
                            <a:srgbClr val="0000CC"/>
                          </a:solidFill>
                          <a:latin typeface="Times New Roman" panose="02020603050405020304" pitchFamily="18" charset="0"/>
                          <a:cs typeface="Times New Roman" panose="02020603050405020304" pitchFamily="18" charset="0"/>
                        </a:rPr>
                        <a:t>dấu</a:t>
                      </a:r>
                      <a:r>
                        <a:rPr lang="en-US" sz="2500" b="1" dirty="0">
                          <a:solidFill>
                            <a:srgbClr val="0000CC"/>
                          </a:solidFill>
                          <a:latin typeface="Times New Roman" panose="02020603050405020304" pitchFamily="18" charset="0"/>
                          <a:cs typeface="Times New Roman" panose="02020603050405020304" pitchFamily="18" charset="0"/>
                        </a:rPr>
                        <a:t> </a:t>
                      </a:r>
                      <a:r>
                        <a:rPr lang="en-US" sz="2500" b="1" dirty="0" err="1">
                          <a:solidFill>
                            <a:srgbClr val="0000CC"/>
                          </a:solidFill>
                          <a:latin typeface="Times New Roman" panose="02020603050405020304" pitchFamily="18" charset="0"/>
                          <a:cs typeface="Times New Roman" panose="02020603050405020304" pitchFamily="18" charset="0"/>
                        </a:rPr>
                        <a:t>phẩy</a:t>
                      </a:r>
                      <a:endParaRPr lang="en-US" sz="2500" b="1" dirty="0">
                        <a:solidFill>
                          <a:srgbClr val="0000CC"/>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tc>
                  <a:txBody>
                    <a:bodyPr/>
                    <a:lstStyle/>
                    <a:p>
                      <a:pPr algn="ctr" fontAlgn="t"/>
                      <a:r>
                        <a:rPr lang="en-US" sz="2500" b="1">
                          <a:solidFill>
                            <a:srgbClr val="0000CC"/>
                          </a:solidFill>
                          <a:effectLst/>
                          <a:latin typeface="Times New Roman" panose="02020603050405020304" pitchFamily="18" charset="0"/>
                          <a:cs typeface="Times New Roman" panose="02020603050405020304" pitchFamily="18" charset="0"/>
                        </a:rPr>
                        <a:t> Ví </a:t>
                      </a:r>
                      <a:r>
                        <a:rPr lang="en-US" sz="2500" b="1" dirty="0" err="1">
                          <a:solidFill>
                            <a:srgbClr val="0000CC"/>
                          </a:solidFill>
                          <a:effectLst/>
                          <a:latin typeface="Times New Roman" panose="02020603050405020304" pitchFamily="18" charset="0"/>
                          <a:cs typeface="Times New Roman" panose="02020603050405020304" pitchFamily="18" charset="0"/>
                        </a:rPr>
                        <a:t>dụ</a:t>
                      </a:r>
                      <a:endParaRPr lang="en-US" sz="2500" b="0" dirty="0">
                        <a:solidFill>
                          <a:srgbClr val="0000CC"/>
                        </a:solidFill>
                        <a:effectLst/>
                        <a:latin typeface="Times New Roman" panose="02020603050405020304" pitchFamily="18" charset="0"/>
                        <a:cs typeface="Times New Roman" panose="02020603050405020304" pitchFamily="18" charset="0"/>
                      </a:endParaRPr>
                    </a:p>
                  </a:txBody>
                  <a:tcPr marL="35719" marR="35719" marT="35719" marB="35719">
                    <a:solidFill>
                      <a:schemeClr val="bg1"/>
                    </a:solidFill>
                  </a:tcPr>
                </a:tc>
                <a:extLst>
                  <a:ext uri="{0D108BD9-81ED-4DB2-BD59-A6C34878D82A}">
                    <a16:rowId xmlns:a16="http://schemas.microsoft.com/office/drawing/2014/main" xmlns="" val="4192744670"/>
                  </a:ext>
                </a:extLst>
              </a:tr>
              <a:tr h="667092">
                <a:tc>
                  <a:txBody>
                    <a:bodyPr/>
                    <a:lstStyle/>
                    <a:p>
                      <a:pPr algn="l" fontAlgn="t"/>
                      <a:r>
                        <a:rPr lang="en-US" sz="2500" b="0" i="0" dirty="0" err="1">
                          <a:solidFill>
                            <a:schemeClr val="tx1"/>
                          </a:solidFill>
                          <a:effectLst/>
                          <a:latin typeface="Times New Roman" panose="02020603050405020304" pitchFamily="18" charset="0"/>
                          <a:cs typeface="Times New Roman" panose="02020603050405020304" pitchFamily="18" charset="0"/>
                        </a:rPr>
                        <a:t>Ngăn</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cách</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các</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bộ</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phận</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cùng</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chức</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vụ</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trong</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câu</a:t>
                      </a:r>
                      <a:endParaRPr lang="en-US" sz="2500" b="0" i="0" dirty="0">
                        <a:solidFill>
                          <a:schemeClr val="tx1"/>
                        </a:solidFill>
                        <a:effectLst/>
                        <a:latin typeface="Times New Roman" panose="02020603050405020304" pitchFamily="18" charset="0"/>
                        <a:cs typeface="Times New Roman" panose="02020603050405020304" pitchFamily="18" charset="0"/>
                      </a:endParaRPr>
                    </a:p>
                  </a:txBody>
                  <a:tcPr marL="35719" marR="35719" marT="35719" marB="35719">
                    <a:solidFill>
                      <a:schemeClr val="bg1"/>
                    </a:solidFill>
                  </a:tcPr>
                </a:tc>
                <a:tc>
                  <a:txBody>
                    <a:bodyPr/>
                    <a:lstStyle/>
                    <a:p>
                      <a:pPr algn="ctr"/>
                      <a:r>
                        <a:rPr lang="en-US" sz="2500" b="1">
                          <a:solidFill>
                            <a:srgbClr val="FF0000"/>
                          </a:solidFill>
                          <a:latin typeface="Times New Roman" panose="02020603050405020304" pitchFamily="18" charset="0"/>
                          <a:cs typeface="Times New Roman" panose="02020603050405020304" pitchFamily="18" charset="0"/>
                        </a:rPr>
                        <a:t> …</a:t>
                      </a:r>
                      <a:endParaRPr lang="en-US" sz="2500" b="1" dirty="0">
                        <a:solidFill>
                          <a:srgbClr val="FF0000"/>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extLst>
                  <a:ext uri="{0D108BD9-81ED-4DB2-BD59-A6C34878D82A}">
                    <a16:rowId xmlns:a16="http://schemas.microsoft.com/office/drawing/2014/main" xmlns="" val="3524774284"/>
                  </a:ext>
                </a:extLst>
              </a:tr>
              <a:tr h="671063">
                <a:tc>
                  <a:txBody>
                    <a:bodyPr/>
                    <a:lstStyle/>
                    <a:p>
                      <a:pPr algn="l" fontAlgn="t"/>
                      <a:r>
                        <a:rPr lang="en-US" sz="2500" b="0" i="0" dirty="0" err="1">
                          <a:solidFill>
                            <a:schemeClr val="tx1"/>
                          </a:solidFill>
                          <a:effectLst/>
                          <a:latin typeface="Times New Roman" panose="02020603050405020304" pitchFamily="18" charset="0"/>
                          <a:cs typeface="Times New Roman" panose="02020603050405020304" pitchFamily="18" charset="0"/>
                        </a:rPr>
                        <a:t>Ngăn</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cách</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trạng</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ngữ</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với</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chủ</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ngữ</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và</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vị</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ngữ</a:t>
                      </a:r>
                      <a:endParaRPr lang="en-US" sz="2500" b="0" i="0" dirty="0">
                        <a:solidFill>
                          <a:schemeClr val="tx1"/>
                        </a:solidFill>
                        <a:effectLst/>
                        <a:latin typeface="Times New Roman" panose="02020603050405020304" pitchFamily="18" charset="0"/>
                        <a:cs typeface="Times New Roman" panose="02020603050405020304" pitchFamily="18" charset="0"/>
                      </a:endParaRPr>
                    </a:p>
                  </a:txBody>
                  <a:tcPr marL="35719" marR="35719" marT="35719" marB="35719">
                    <a:solidFill>
                      <a:schemeClr val="bg1"/>
                    </a:solidFill>
                  </a:tcPr>
                </a:tc>
                <a:tc>
                  <a:txBody>
                    <a:bodyPr/>
                    <a:lstStyle/>
                    <a:p>
                      <a:pPr algn="ctr" fontAlgn="t"/>
                      <a:r>
                        <a:rPr lang="en-US" sz="2500" b="1" i="0">
                          <a:solidFill>
                            <a:srgbClr val="FF0000"/>
                          </a:solidFill>
                          <a:effectLst/>
                          <a:latin typeface="Times New Roman" panose="02020603050405020304" pitchFamily="18" charset="0"/>
                          <a:cs typeface="Times New Roman" panose="02020603050405020304" pitchFamily="18" charset="0"/>
                        </a:rPr>
                        <a:t>  …</a:t>
                      </a:r>
                      <a:endParaRPr lang="en-US" sz="2500" b="1" i="0" dirty="0">
                        <a:solidFill>
                          <a:srgbClr val="FF0000"/>
                        </a:solidFill>
                        <a:effectLst/>
                        <a:latin typeface="Times New Roman" panose="02020603050405020304" pitchFamily="18" charset="0"/>
                        <a:cs typeface="Times New Roman" panose="02020603050405020304" pitchFamily="18" charset="0"/>
                      </a:endParaRPr>
                    </a:p>
                  </a:txBody>
                  <a:tcPr marL="35719" marR="35719" marT="35719" marB="35719">
                    <a:solidFill>
                      <a:schemeClr val="bg1"/>
                    </a:solidFill>
                  </a:tcPr>
                </a:tc>
                <a:extLst>
                  <a:ext uri="{0D108BD9-81ED-4DB2-BD59-A6C34878D82A}">
                    <a16:rowId xmlns:a16="http://schemas.microsoft.com/office/drawing/2014/main" xmlns="" val="4034593942"/>
                  </a:ext>
                </a:extLst>
              </a:tr>
              <a:tr h="671063">
                <a:tc>
                  <a:txBody>
                    <a:bodyPr/>
                    <a:lstStyle/>
                    <a:p>
                      <a:pPr algn="l" fontAlgn="t"/>
                      <a:r>
                        <a:rPr lang="en-US" sz="2500" b="0" i="0" dirty="0" err="1">
                          <a:solidFill>
                            <a:schemeClr val="tx1"/>
                          </a:solidFill>
                          <a:effectLst/>
                          <a:latin typeface="Times New Roman" panose="02020603050405020304" pitchFamily="18" charset="0"/>
                          <a:cs typeface="Times New Roman" panose="02020603050405020304" pitchFamily="18" charset="0"/>
                        </a:rPr>
                        <a:t>Ngăn</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cách</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các</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vế</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câu</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trong</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câu</a:t>
                      </a:r>
                      <a:r>
                        <a:rPr lang="en-US" sz="2500" b="0" i="0" dirty="0">
                          <a:solidFill>
                            <a:schemeClr val="tx1"/>
                          </a:solidFill>
                          <a:effectLst/>
                          <a:latin typeface="Times New Roman" panose="02020603050405020304" pitchFamily="18" charset="0"/>
                          <a:cs typeface="Times New Roman" panose="02020603050405020304" pitchFamily="18" charset="0"/>
                        </a:rPr>
                        <a:t> </a:t>
                      </a:r>
                      <a:r>
                        <a:rPr lang="en-US" sz="2500" b="0" i="0" dirty="0" err="1">
                          <a:solidFill>
                            <a:schemeClr val="tx1"/>
                          </a:solidFill>
                          <a:effectLst/>
                          <a:latin typeface="Times New Roman" panose="02020603050405020304" pitchFamily="18" charset="0"/>
                          <a:cs typeface="Times New Roman" panose="02020603050405020304" pitchFamily="18" charset="0"/>
                        </a:rPr>
                        <a:t>ghép</a:t>
                      </a:r>
                      <a:endParaRPr lang="en-US" sz="2500" b="0" i="0" dirty="0">
                        <a:solidFill>
                          <a:schemeClr val="tx1"/>
                        </a:solidFill>
                        <a:effectLst/>
                        <a:latin typeface="Times New Roman" panose="02020603050405020304" pitchFamily="18" charset="0"/>
                        <a:cs typeface="Times New Roman" panose="02020603050405020304" pitchFamily="18" charset="0"/>
                      </a:endParaRPr>
                    </a:p>
                  </a:txBody>
                  <a:tcPr marL="35719" marR="35719" marT="35719" marB="35719">
                    <a:solidFill>
                      <a:schemeClr val="bg1"/>
                    </a:solidFill>
                  </a:tcPr>
                </a:tc>
                <a:tc>
                  <a:txBody>
                    <a:bodyPr/>
                    <a:lstStyle/>
                    <a:p>
                      <a:pPr algn="ctr" fontAlgn="t"/>
                      <a:r>
                        <a:rPr lang="en-US" sz="2500" b="1" i="0">
                          <a:solidFill>
                            <a:srgbClr val="FF0000"/>
                          </a:solidFill>
                          <a:effectLst/>
                          <a:latin typeface="Times New Roman" panose="02020603050405020304" pitchFamily="18" charset="0"/>
                          <a:cs typeface="Times New Roman" panose="02020603050405020304" pitchFamily="18" charset="0"/>
                        </a:rPr>
                        <a:t> …</a:t>
                      </a:r>
                      <a:endParaRPr lang="en-US" sz="2500" b="0" i="0" dirty="0">
                        <a:solidFill>
                          <a:srgbClr val="FF0000"/>
                        </a:solidFill>
                        <a:effectLst/>
                        <a:latin typeface="Times New Roman" panose="02020603050405020304" pitchFamily="18" charset="0"/>
                        <a:cs typeface="Times New Roman" panose="02020603050405020304" pitchFamily="18" charset="0"/>
                      </a:endParaRPr>
                    </a:p>
                  </a:txBody>
                  <a:tcPr marL="35719" marR="35719" marT="35719" marB="35719">
                    <a:solidFill>
                      <a:schemeClr val="bg1"/>
                    </a:solidFill>
                  </a:tcPr>
                </a:tc>
                <a:extLst>
                  <a:ext uri="{0D108BD9-81ED-4DB2-BD59-A6C34878D82A}">
                    <a16:rowId xmlns:a16="http://schemas.microsoft.com/office/drawing/2014/main" xmlns="" val="2177364345"/>
                  </a:ext>
                </a:extLst>
              </a:tr>
            </a:tbl>
          </a:graphicData>
        </a:graphic>
      </p:graphicFrame>
      <p:sp>
        <p:nvSpPr>
          <p:cNvPr id="31" name="Tiêu đề 4">
            <a:extLst>
              <a:ext uri="{FF2B5EF4-FFF2-40B4-BE49-F238E27FC236}">
                <a16:creationId xmlns:a16="http://schemas.microsoft.com/office/drawing/2014/main" xmlns="" id="{6F2ABBE7-9D35-4B0A-A10C-FCB16DBEFF18}"/>
              </a:ext>
            </a:extLst>
          </p:cNvPr>
          <p:cNvSpPr txBox="1">
            <a:spLocks/>
          </p:cNvSpPr>
          <p:nvPr/>
        </p:nvSpPr>
        <p:spPr>
          <a:xfrm>
            <a:off x="7356763" y="5584810"/>
            <a:ext cx="649432" cy="545524"/>
          </a:xfrm>
          <a:prstGeom prst="rect">
            <a:avLst/>
          </a:prstGeom>
          <a:solidFill>
            <a:schemeClr val="bg1"/>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a:solidFill>
                  <a:srgbClr val="FF0000"/>
                </a:solidFill>
                <a:latin typeface="Times New Roman" panose="02020603050405020304" pitchFamily="18" charset="0"/>
                <a:cs typeface="Times New Roman" panose="02020603050405020304" pitchFamily="18" charset="0"/>
              </a:rPr>
              <a:t>  a</a:t>
            </a:r>
            <a:endParaRPr lang="en-US" sz="3000" dirty="0">
              <a:solidFill>
                <a:srgbClr val="FF0000"/>
              </a:solidFill>
              <a:latin typeface="Times New Roman" panose="02020603050405020304" pitchFamily="18" charset="0"/>
              <a:cs typeface="Times New Roman" panose="02020603050405020304" pitchFamily="18" charset="0"/>
            </a:endParaRPr>
          </a:p>
        </p:txBody>
      </p:sp>
      <p:sp>
        <p:nvSpPr>
          <p:cNvPr id="32" name="Tiêu đề 4">
            <a:extLst>
              <a:ext uri="{FF2B5EF4-FFF2-40B4-BE49-F238E27FC236}">
                <a16:creationId xmlns:a16="http://schemas.microsoft.com/office/drawing/2014/main" xmlns="" id="{134C54AA-F64D-4FF4-BD49-C555BB7D419D}"/>
              </a:ext>
            </a:extLst>
          </p:cNvPr>
          <p:cNvSpPr txBox="1">
            <a:spLocks/>
          </p:cNvSpPr>
          <p:nvPr/>
        </p:nvSpPr>
        <p:spPr>
          <a:xfrm>
            <a:off x="7322990" y="4903548"/>
            <a:ext cx="649432" cy="545524"/>
          </a:xfrm>
          <a:prstGeom prst="rect">
            <a:avLst/>
          </a:prstGeom>
          <a:solidFill>
            <a:schemeClr val="bg1"/>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a:solidFill>
                  <a:srgbClr val="FF0000"/>
                </a:solidFill>
                <a:latin typeface="Times New Roman" panose="02020603050405020304" pitchFamily="18" charset="0"/>
                <a:cs typeface="Times New Roman" panose="02020603050405020304" pitchFamily="18" charset="0"/>
              </a:rPr>
              <a:t>  b</a:t>
            </a:r>
            <a:endParaRPr lang="en-US" sz="3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86162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ppt_x"/>
                                          </p:val>
                                        </p:tav>
                                        <p:tav tm="100000">
                                          <p:val>
                                            <p:strVal val="#ppt_x"/>
                                          </p:val>
                                        </p:tav>
                                      </p:tavLst>
                                    </p:anim>
                                    <p:anim calcmode="lin" valueType="num">
                                      <p:cBhvr additive="base">
                                        <p:cTn id="40" dur="500" fill="hold"/>
                                        <p:tgtEl>
                                          <p:spTgt spid="26"/>
                                        </p:tgtEl>
                                        <p:attrNameLst>
                                          <p:attrName>ppt_y</p:attrName>
                                        </p:attrNameLst>
                                      </p:cBhvr>
                                      <p:tavLst>
                                        <p:tav tm="0">
                                          <p:val>
                                            <p:strVal val="1+#ppt_h/2"/>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anim calcmode="lin" valueType="num">
                                      <p:cBhvr>
                                        <p:cTn id="44" dur="1000" fill="hold"/>
                                        <p:tgtEl>
                                          <p:spTgt spid="23"/>
                                        </p:tgtEl>
                                        <p:attrNameLst>
                                          <p:attrName>ppt_x</p:attrName>
                                        </p:attrNameLst>
                                      </p:cBhvr>
                                      <p:tavLst>
                                        <p:tav tm="0">
                                          <p:val>
                                            <p:strVal val="#ppt_x"/>
                                          </p:val>
                                        </p:tav>
                                        <p:tav tm="100000">
                                          <p:val>
                                            <p:strVal val="#ppt_x"/>
                                          </p:val>
                                        </p:tav>
                                      </p:tavLst>
                                    </p:anim>
                                    <p:anim calcmode="lin" valueType="num">
                                      <p:cBhvr>
                                        <p:cTn id="4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barn(inVertical)">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wipe(left)">
                                      <p:cBhvr>
                                        <p:cTn id="5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7" grpId="0"/>
      <p:bldP spid="3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êu đề 1">
            <a:extLst>
              <a:ext uri="{FF2B5EF4-FFF2-40B4-BE49-F238E27FC236}">
                <a16:creationId xmlns:a16="http://schemas.microsoft.com/office/drawing/2014/main" xmlns="" id="{4B331700-EF23-40E0-81D9-AB29F060AF25}"/>
              </a:ext>
            </a:extLst>
          </p:cNvPr>
          <p:cNvSpPr>
            <a:spLocks noGrp="1"/>
          </p:cNvSpPr>
          <p:nvPr>
            <p:ph type="title"/>
          </p:nvPr>
        </p:nvSpPr>
        <p:spPr>
          <a:xfrm>
            <a:off x="0" y="0"/>
            <a:ext cx="9144000" cy="2515644"/>
          </a:xfrm>
          <a:solidFill>
            <a:schemeClr val="bg1"/>
          </a:solidFill>
        </p:spPr>
        <p:txBody>
          <a:bodyPr>
            <a:noAutofit/>
          </a:bodyPr>
          <a:lstStyle/>
          <a:p>
            <a:pPr algn="l"/>
            <a:r>
              <a:rPr lang="en-US" sz="2500" b="1" dirty="0" err="1">
                <a:solidFill>
                  <a:srgbClr val="FF0000"/>
                </a:solidFill>
                <a:latin typeface="Times New Roman" panose="02020603050405020304" pitchFamily="18" charset="0"/>
                <a:cs typeface="Times New Roman" panose="02020603050405020304" pitchFamily="18" charset="0"/>
              </a:rPr>
              <a:t>Bài</a:t>
            </a:r>
            <a:r>
              <a:rPr lang="vi-VN" sz="2500" b="1" dirty="0">
                <a:solidFill>
                  <a:srgbClr val="FF0000"/>
                </a:solidFill>
                <a:latin typeface="Times New Roman" panose="02020603050405020304" pitchFamily="18" charset="0"/>
                <a:cs typeface="Times New Roman" panose="02020603050405020304" pitchFamily="18" charset="0"/>
              </a:rPr>
              <a:t> 1</a:t>
            </a:r>
            <a:r>
              <a:rPr lang="en-US" sz="2500" b="1" dirty="0">
                <a:solidFill>
                  <a:srgbClr val="FF0000"/>
                </a:solidFill>
                <a:latin typeface="Times New Roman" panose="02020603050405020304" pitchFamily="18" charset="0"/>
                <a:cs typeface="Times New Roman" panose="02020603050405020304" pitchFamily="18" charset="0"/>
              </a:rPr>
              <a:t>: </a:t>
            </a:r>
            <a:r>
              <a:rPr lang="vi-VN" sz="2500" b="1" dirty="0">
                <a:solidFill>
                  <a:srgbClr val="FF0000"/>
                </a:solidFill>
                <a:latin typeface="Times New Roman" panose="02020603050405020304" pitchFamily="18" charset="0"/>
                <a:cs typeface="Times New Roman" panose="02020603050405020304" pitchFamily="18" charset="0"/>
              </a:rPr>
              <a:t>Xếp các ví dụ cho dưới đây vào ô thích hợp trong bảng tổng kết về dấu phẩy:</a:t>
            </a:r>
            <a:r>
              <a:rPr lang="vi-VN" sz="2100" dirty="0">
                <a:solidFill>
                  <a:srgbClr val="000000"/>
                </a:solidFill>
                <a:latin typeface="OpenSans"/>
              </a:rPr>
              <a:t/>
            </a:r>
            <a:br>
              <a:rPr lang="vi-VN" sz="2100" dirty="0">
                <a:solidFill>
                  <a:srgbClr val="000000"/>
                </a:solidFill>
                <a:latin typeface="OpenSans"/>
              </a:rPr>
            </a:br>
            <a:r>
              <a:rPr lang="vi-VN" sz="2500" dirty="0">
                <a:solidFill>
                  <a:srgbClr val="008000"/>
                </a:solidFill>
                <a:latin typeface="Times New Roman" panose="02020603050405020304" pitchFamily="18" charset="0"/>
                <a:cs typeface="Times New Roman" panose="02020603050405020304" pitchFamily="18" charset="0"/>
              </a:rPr>
              <a:t>c) Thế kỉ XX là thế kỉ giải phóng phụ nữ, còn thế kỉ XXI  là thế</a:t>
            </a:r>
            <a:r>
              <a:rPr lang="en-US" sz="2500" dirty="0">
                <a:solidFill>
                  <a:srgbClr val="008000"/>
                </a:solidFill>
                <a:latin typeface="Times New Roman" panose="02020603050405020304" pitchFamily="18" charset="0"/>
                <a:cs typeface="Times New Roman" panose="02020603050405020304" pitchFamily="18" charset="0"/>
              </a:rPr>
              <a:t> </a:t>
            </a:r>
            <a:r>
              <a:rPr lang="vi-VN" sz="2500" dirty="0">
                <a:solidFill>
                  <a:srgbClr val="008000"/>
                </a:solidFill>
                <a:latin typeface="Times New Roman" panose="02020603050405020304" pitchFamily="18" charset="0"/>
                <a:cs typeface="Times New Roman" panose="02020603050405020304" pitchFamily="18" charset="0"/>
              </a:rPr>
              <a:t>kỉ</a:t>
            </a:r>
            <a:r>
              <a:rPr lang="en-US" sz="2500" dirty="0">
                <a:solidFill>
                  <a:srgbClr val="008000"/>
                </a:solidFill>
                <a:latin typeface="Times New Roman" panose="02020603050405020304" pitchFamily="18" charset="0"/>
                <a:cs typeface="Times New Roman" panose="02020603050405020304" pitchFamily="18" charset="0"/>
              </a:rPr>
              <a:t/>
            </a:r>
            <a:br>
              <a:rPr lang="en-US" sz="2500" dirty="0">
                <a:solidFill>
                  <a:srgbClr val="008000"/>
                </a:solidFill>
                <a:latin typeface="Times New Roman" panose="02020603050405020304" pitchFamily="18" charset="0"/>
                <a:cs typeface="Times New Roman" panose="02020603050405020304" pitchFamily="18" charset="0"/>
              </a:rPr>
            </a:br>
            <a:r>
              <a:rPr lang="en-US" sz="2500" dirty="0">
                <a:solidFill>
                  <a:srgbClr val="008000"/>
                </a:solidFill>
                <a:latin typeface="Times New Roman" panose="02020603050405020304" pitchFamily="18" charset="0"/>
                <a:cs typeface="Times New Roman" panose="02020603050405020304" pitchFamily="18" charset="0"/>
              </a:rPr>
              <a:t/>
            </a:r>
            <a:br>
              <a:rPr lang="en-US" sz="2500" dirty="0">
                <a:solidFill>
                  <a:srgbClr val="008000"/>
                </a:solidFill>
                <a:latin typeface="Times New Roman" panose="02020603050405020304" pitchFamily="18" charset="0"/>
                <a:cs typeface="Times New Roman" panose="02020603050405020304" pitchFamily="18" charset="0"/>
              </a:rPr>
            </a:br>
            <a:r>
              <a:rPr lang="vi-VN" sz="2500" dirty="0">
                <a:solidFill>
                  <a:srgbClr val="008000"/>
                </a:solidFill>
                <a:latin typeface="Times New Roman" panose="02020603050405020304" pitchFamily="18" charset="0"/>
                <a:cs typeface="Times New Roman" panose="02020603050405020304" pitchFamily="18" charset="0"/>
              </a:rPr>
              <a:t>  hoàn thành sự nghi</a:t>
            </a:r>
            <a:r>
              <a:rPr lang="en-US" sz="2500" dirty="0">
                <a:solidFill>
                  <a:srgbClr val="008000"/>
                </a:solidFill>
                <a:latin typeface="Times New Roman" panose="02020603050405020304" pitchFamily="18" charset="0"/>
                <a:cs typeface="Times New Roman" panose="02020603050405020304" pitchFamily="18" charset="0"/>
              </a:rPr>
              <a:t>ệ</a:t>
            </a:r>
            <a:r>
              <a:rPr lang="vi-VN" sz="2500" dirty="0">
                <a:solidFill>
                  <a:srgbClr val="008000"/>
                </a:solidFill>
                <a:latin typeface="Times New Roman" panose="02020603050405020304" pitchFamily="18" charset="0"/>
                <a:cs typeface="Times New Roman" panose="02020603050405020304" pitchFamily="18" charset="0"/>
              </a:rPr>
              <a:t>p </a:t>
            </a:r>
            <a:r>
              <a:rPr lang="vi-VN" sz="2500" dirty="0" err="1">
                <a:solidFill>
                  <a:srgbClr val="008000"/>
                </a:solidFill>
                <a:latin typeface="Times New Roman" panose="02020603050405020304" pitchFamily="18" charset="0"/>
                <a:cs typeface="Times New Roman" panose="02020603050405020304" pitchFamily="18" charset="0"/>
              </a:rPr>
              <a:t>đó</a:t>
            </a:r>
            <a:r>
              <a:rPr lang="vi-VN" sz="2500" dirty="0">
                <a:solidFill>
                  <a:srgbClr val="008000"/>
                </a:solidFill>
                <a:latin typeface="Times New Roman" panose="02020603050405020304" pitchFamily="18" charset="0"/>
                <a:cs typeface="Times New Roman" panose="02020603050405020304" pitchFamily="18" charset="0"/>
              </a:rPr>
              <a:t>.</a:t>
            </a:r>
            <a:endParaRPr lang="en-US" sz="2500" dirty="0">
              <a:solidFill>
                <a:srgbClr val="008000"/>
              </a:solidFill>
              <a:latin typeface="Times New Roman" panose="02020603050405020304" pitchFamily="18" charset="0"/>
              <a:cs typeface="Times New Roman" panose="02020603050405020304" pitchFamily="18" charset="0"/>
            </a:endParaRPr>
          </a:p>
        </p:txBody>
      </p:sp>
      <p:cxnSp>
        <p:nvCxnSpPr>
          <p:cNvPr id="7" name="Đường nối Thẳng 6">
            <a:extLst>
              <a:ext uri="{FF2B5EF4-FFF2-40B4-BE49-F238E27FC236}">
                <a16:creationId xmlns:a16="http://schemas.microsoft.com/office/drawing/2014/main" xmlns="" id="{D99126AE-1423-457E-8B36-FB108EDD8300}"/>
              </a:ext>
            </a:extLst>
          </p:cNvPr>
          <p:cNvCxnSpPr>
            <a:cxnSpLocks/>
          </p:cNvCxnSpPr>
          <p:nvPr/>
        </p:nvCxnSpPr>
        <p:spPr>
          <a:xfrm>
            <a:off x="473175" y="1190811"/>
            <a:ext cx="1294665" cy="0"/>
          </a:xfrm>
          <a:prstGeom prst="line">
            <a:avLst/>
          </a:prstGeom>
          <a:ln w="28575">
            <a:solidFill>
              <a:srgbClr val="002060"/>
            </a:solidFill>
          </a:ln>
        </p:spPr>
        <p:style>
          <a:lnRef idx="3">
            <a:schemeClr val="accent2"/>
          </a:lnRef>
          <a:fillRef idx="0">
            <a:schemeClr val="accent2"/>
          </a:fillRef>
          <a:effectRef idx="2">
            <a:schemeClr val="accent2"/>
          </a:effectRef>
          <a:fontRef idx="minor">
            <a:schemeClr val="tx1"/>
          </a:fontRef>
        </p:style>
      </p:cxnSp>
      <p:cxnSp>
        <p:nvCxnSpPr>
          <p:cNvPr id="9" name="Đường nối Thẳng 8">
            <a:extLst>
              <a:ext uri="{FF2B5EF4-FFF2-40B4-BE49-F238E27FC236}">
                <a16:creationId xmlns:a16="http://schemas.microsoft.com/office/drawing/2014/main" xmlns="" id="{7A5FF1FE-2EF2-47BE-8C0F-116CD0429539}"/>
              </a:ext>
            </a:extLst>
          </p:cNvPr>
          <p:cNvCxnSpPr>
            <a:cxnSpLocks/>
          </p:cNvCxnSpPr>
          <p:nvPr/>
        </p:nvCxnSpPr>
        <p:spPr>
          <a:xfrm>
            <a:off x="108067" y="1960072"/>
            <a:ext cx="3458093" cy="5888"/>
          </a:xfrm>
          <a:prstGeom prst="line">
            <a:avLst/>
          </a:prstGeom>
          <a:ln w="28575">
            <a:solidFill>
              <a:srgbClr val="002060"/>
            </a:solidFill>
          </a:ln>
        </p:spPr>
        <p:style>
          <a:lnRef idx="3">
            <a:schemeClr val="accent2"/>
          </a:lnRef>
          <a:fillRef idx="0">
            <a:schemeClr val="accent2"/>
          </a:fillRef>
          <a:effectRef idx="2">
            <a:schemeClr val="accent2"/>
          </a:effectRef>
          <a:fontRef idx="minor">
            <a:schemeClr val="tx1"/>
          </a:fontRef>
        </p:style>
      </p:cxnSp>
      <p:cxnSp>
        <p:nvCxnSpPr>
          <p:cNvPr id="11" name="Đường nối Thẳng 10">
            <a:extLst>
              <a:ext uri="{FF2B5EF4-FFF2-40B4-BE49-F238E27FC236}">
                <a16:creationId xmlns:a16="http://schemas.microsoft.com/office/drawing/2014/main" xmlns="" id="{C2EF8379-3215-447C-8E59-74B5AAFBF9D0}"/>
              </a:ext>
            </a:extLst>
          </p:cNvPr>
          <p:cNvCxnSpPr>
            <a:cxnSpLocks/>
          </p:cNvCxnSpPr>
          <p:nvPr/>
        </p:nvCxnSpPr>
        <p:spPr>
          <a:xfrm flipH="1">
            <a:off x="5279409" y="670560"/>
            <a:ext cx="213787" cy="680431"/>
          </a:xfrm>
          <a:prstGeom prst="line">
            <a:avLst/>
          </a:prstGeom>
          <a:ln w="28575">
            <a:solidFill>
              <a:srgbClr val="002060"/>
            </a:solidFill>
          </a:ln>
        </p:spPr>
        <p:style>
          <a:lnRef idx="3">
            <a:schemeClr val="accent2"/>
          </a:lnRef>
          <a:fillRef idx="0">
            <a:schemeClr val="accent2"/>
          </a:fillRef>
          <a:effectRef idx="2">
            <a:schemeClr val="accent2"/>
          </a:effectRef>
          <a:fontRef idx="minor">
            <a:schemeClr val="tx1"/>
          </a:fontRef>
        </p:style>
      </p:cxnSp>
      <p:cxnSp>
        <p:nvCxnSpPr>
          <p:cNvPr id="14" name="Đường nối Thẳng 13">
            <a:extLst>
              <a:ext uri="{FF2B5EF4-FFF2-40B4-BE49-F238E27FC236}">
                <a16:creationId xmlns:a16="http://schemas.microsoft.com/office/drawing/2014/main" xmlns="" id="{D96EFD10-5C14-4308-BE4A-E6A40E1604EB}"/>
              </a:ext>
            </a:extLst>
          </p:cNvPr>
          <p:cNvCxnSpPr>
            <a:cxnSpLocks/>
          </p:cNvCxnSpPr>
          <p:nvPr/>
        </p:nvCxnSpPr>
        <p:spPr>
          <a:xfrm>
            <a:off x="5446958" y="1190811"/>
            <a:ext cx="1898722" cy="0"/>
          </a:xfrm>
          <a:prstGeom prst="line">
            <a:avLst/>
          </a:prstGeom>
          <a:ln w="28575">
            <a:solidFill>
              <a:srgbClr val="002060"/>
            </a:solidFill>
          </a:ln>
        </p:spPr>
        <p:style>
          <a:lnRef idx="3">
            <a:schemeClr val="accent2"/>
          </a:lnRef>
          <a:fillRef idx="0">
            <a:schemeClr val="accent2"/>
          </a:fillRef>
          <a:effectRef idx="2">
            <a:schemeClr val="accent2"/>
          </a:effectRef>
          <a:fontRef idx="minor">
            <a:schemeClr val="tx1"/>
          </a:fontRef>
        </p:style>
      </p:cxnSp>
      <p:cxnSp>
        <p:nvCxnSpPr>
          <p:cNvPr id="16" name="Đường nối Thẳng 15">
            <a:extLst>
              <a:ext uri="{FF2B5EF4-FFF2-40B4-BE49-F238E27FC236}">
                <a16:creationId xmlns:a16="http://schemas.microsoft.com/office/drawing/2014/main" xmlns="" id="{B3FA3780-31BA-4129-BCC3-18B81942F5C1}"/>
              </a:ext>
            </a:extLst>
          </p:cNvPr>
          <p:cNvCxnSpPr>
            <a:cxnSpLocks/>
          </p:cNvCxnSpPr>
          <p:nvPr/>
        </p:nvCxnSpPr>
        <p:spPr>
          <a:xfrm>
            <a:off x="1875255" y="1190811"/>
            <a:ext cx="3413025" cy="0"/>
          </a:xfrm>
          <a:prstGeom prst="line">
            <a:avLst/>
          </a:prstGeom>
          <a:ln w="28575">
            <a:solidFill>
              <a:srgbClr val="002060"/>
            </a:solidFill>
          </a:ln>
        </p:spPr>
        <p:style>
          <a:lnRef idx="3">
            <a:schemeClr val="accent2"/>
          </a:lnRef>
          <a:fillRef idx="0">
            <a:schemeClr val="accent2"/>
          </a:fillRef>
          <a:effectRef idx="2">
            <a:schemeClr val="accent2"/>
          </a:effectRef>
          <a:fontRef idx="minor">
            <a:schemeClr val="tx1"/>
          </a:fontRef>
        </p:style>
      </p:cxnSp>
      <p:cxnSp>
        <p:nvCxnSpPr>
          <p:cNvPr id="25" name="Đường nối Thẳng 24">
            <a:extLst>
              <a:ext uri="{FF2B5EF4-FFF2-40B4-BE49-F238E27FC236}">
                <a16:creationId xmlns:a16="http://schemas.microsoft.com/office/drawing/2014/main" xmlns="" id="{98DFA9BD-E39F-4C54-B87C-6439C1B46629}"/>
              </a:ext>
            </a:extLst>
          </p:cNvPr>
          <p:cNvCxnSpPr>
            <a:cxnSpLocks/>
          </p:cNvCxnSpPr>
          <p:nvPr/>
        </p:nvCxnSpPr>
        <p:spPr>
          <a:xfrm>
            <a:off x="7435064" y="1196687"/>
            <a:ext cx="1358416" cy="0"/>
          </a:xfrm>
          <a:prstGeom prst="line">
            <a:avLst/>
          </a:prstGeom>
          <a:ln w="28575">
            <a:solidFill>
              <a:srgbClr val="002060"/>
            </a:solidFill>
          </a:ln>
        </p:spPr>
        <p:style>
          <a:lnRef idx="3">
            <a:schemeClr val="accent2"/>
          </a:lnRef>
          <a:fillRef idx="0">
            <a:schemeClr val="accent2"/>
          </a:fillRef>
          <a:effectRef idx="2">
            <a:schemeClr val="accent2"/>
          </a:effectRef>
          <a:fontRef idx="minor">
            <a:schemeClr val="tx1"/>
          </a:fontRef>
        </p:style>
      </p:cxnSp>
      <p:sp>
        <p:nvSpPr>
          <p:cNvPr id="30" name="Tiêu đề 4">
            <a:extLst>
              <a:ext uri="{FF2B5EF4-FFF2-40B4-BE49-F238E27FC236}">
                <a16:creationId xmlns:a16="http://schemas.microsoft.com/office/drawing/2014/main" xmlns="" id="{B0A50464-9376-4465-A8D8-D53DEA79C575}"/>
              </a:ext>
            </a:extLst>
          </p:cNvPr>
          <p:cNvSpPr txBox="1">
            <a:spLocks/>
          </p:cNvSpPr>
          <p:nvPr/>
        </p:nvSpPr>
        <p:spPr>
          <a:xfrm>
            <a:off x="735707" y="925635"/>
            <a:ext cx="113780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solidFill>
                  <a:srgbClr val="FF0000"/>
                </a:solidFill>
              </a:rPr>
              <a:t>   CN </a:t>
            </a:r>
            <a:endParaRPr lang="en-US" sz="2000" dirty="0">
              <a:solidFill>
                <a:srgbClr val="FF0000"/>
              </a:solidFill>
            </a:endParaRPr>
          </a:p>
        </p:txBody>
      </p:sp>
      <p:sp>
        <p:nvSpPr>
          <p:cNvPr id="31" name="Tiêu đề 4">
            <a:extLst>
              <a:ext uri="{FF2B5EF4-FFF2-40B4-BE49-F238E27FC236}">
                <a16:creationId xmlns:a16="http://schemas.microsoft.com/office/drawing/2014/main" xmlns="" id="{01C28193-E2B2-4C62-9DB9-89B76354D86C}"/>
              </a:ext>
            </a:extLst>
          </p:cNvPr>
          <p:cNvSpPr txBox="1">
            <a:spLocks/>
          </p:cNvSpPr>
          <p:nvPr/>
        </p:nvSpPr>
        <p:spPr>
          <a:xfrm>
            <a:off x="2908064" y="940323"/>
            <a:ext cx="113780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solidFill>
                  <a:srgbClr val="FF0000"/>
                </a:solidFill>
              </a:rPr>
              <a:t>   </a:t>
            </a:r>
            <a:r>
              <a:rPr lang="en-US" sz="2000" dirty="0">
                <a:solidFill>
                  <a:srgbClr val="FF0000"/>
                </a:solidFill>
              </a:rPr>
              <a:t>VN </a:t>
            </a:r>
          </a:p>
        </p:txBody>
      </p:sp>
      <p:sp>
        <p:nvSpPr>
          <p:cNvPr id="32" name="Tiêu đề 4">
            <a:extLst>
              <a:ext uri="{FF2B5EF4-FFF2-40B4-BE49-F238E27FC236}">
                <a16:creationId xmlns:a16="http://schemas.microsoft.com/office/drawing/2014/main" xmlns="" id="{0FD118A7-670E-44AE-8D0D-B35E607EAE23}"/>
              </a:ext>
            </a:extLst>
          </p:cNvPr>
          <p:cNvSpPr txBox="1">
            <a:spLocks/>
          </p:cNvSpPr>
          <p:nvPr/>
        </p:nvSpPr>
        <p:spPr>
          <a:xfrm>
            <a:off x="5926149" y="930263"/>
            <a:ext cx="113780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solidFill>
                  <a:srgbClr val="FF0000"/>
                </a:solidFill>
              </a:rPr>
              <a:t>   CN</a:t>
            </a:r>
            <a:r>
              <a:rPr lang="en-US" sz="2700" dirty="0" smtClean="0">
                <a:solidFill>
                  <a:srgbClr val="FF0000"/>
                </a:solidFill>
              </a:rPr>
              <a:t> </a:t>
            </a:r>
            <a:endParaRPr lang="en-US" sz="2700" dirty="0">
              <a:solidFill>
                <a:srgbClr val="FF0000"/>
              </a:solidFill>
            </a:endParaRPr>
          </a:p>
        </p:txBody>
      </p:sp>
      <p:sp>
        <p:nvSpPr>
          <p:cNvPr id="33" name="Tiêu đề 4">
            <a:extLst>
              <a:ext uri="{FF2B5EF4-FFF2-40B4-BE49-F238E27FC236}">
                <a16:creationId xmlns:a16="http://schemas.microsoft.com/office/drawing/2014/main" xmlns="" id="{882ED578-0786-4EC1-8428-63793A871A49}"/>
              </a:ext>
            </a:extLst>
          </p:cNvPr>
          <p:cNvSpPr txBox="1">
            <a:spLocks/>
          </p:cNvSpPr>
          <p:nvPr/>
        </p:nvSpPr>
        <p:spPr>
          <a:xfrm>
            <a:off x="7816800" y="965900"/>
            <a:ext cx="113780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rgbClr val="FF0000"/>
                </a:solidFill>
              </a:rPr>
              <a:t>VN</a:t>
            </a:r>
            <a:r>
              <a:rPr lang="en-US" sz="2700" dirty="0">
                <a:solidFill>
                  <a:srgbClr val="FF0000"/>
                </a:solidFill>
              </a:rPr>
              <a:t> </a:t>
            </a:r>
          </a:p>
        </p:txBody>
      </p:sp>
      <p:graphicFrame>
        <p:nvGraphicFramePr>
          <p:cNvPr id="27" name="Bảng 5">
            <a:extLst>
              <a:ext uri="{FF2B5EF4-FFF2-40B4-BE49-F238E27FC236}">
                <a16:creationId xmlns:a16="http://schemas.microsoft.com/office/drawing/2014/main" xmlns="" id="{89F94E4D-047E-420F-9196-1F7DEF351C83}"/>
              </a:ext>
            </a:extLst>
          </p:cNvPr>
          <p:cNvGraphicFramePr>
            <a:graphicFrameLocks noGrp="1"/>
          </p:cNvGraphicFramePr>
          <p:nvPr>
            <p:extLst>
              <p:ext uri="{D42A27DB-BD31-4B8C-83A1-F6EECF244321}">
                <p14:modId xmlns:p14="http://schemas.microsoft.com/office/powerpoint/2010/main" val="1585453540"/>
              </p:ext>
            </p:extLst>
          </p:nvPr>
        </p:nvGraphicFramePr>
        <p:xfrm>
          <a:off x="1" y="2488623"/>
          <a:ext cx="9144000" cy="783215"/>
        </p:xfrm>
        <a:graphic>
          <a:graphicData uri="http://schemas.openxmlformats.org/drawingml/2006/table">
            <a:tbl>
              <a:tblPr firstRow="1" bandRow="1">
                <a:tableStyleId>{5940675A-B579-460E-94D1-54222C63F5DA}</a:tableStyleId>
              </a:tblPr>
              <a:tblGrid>
                <a:gridCol w="9144000">
                  <a:extLst>
                    <a:ext uri="{9D8B030D-6E8A-4147-A177-3AD203B41FA5}">
                      <a16:colId xmlns:a16="http://schemas.microsoft.com/office/drawing/2014/main" xmlns="" val="1856589450"/>
                    </a:ext>
                  </a:extLst>
                </a:gridCol>
              </a:tblGrid>
              <a:tr h="783215">
                <a:tc>
                  <a:txBody>
                    <a:bodyPr/>
                    <a:lstStyle/>
                    <a:p>
                      <a:pPr algn="ctr"/>
                      <a:endParaRPr lang="en-US" sz="2100" b="1">
                        <a:solidFill>
                          <a:srgbClr val="FF0000"/>
                        </a:solidFill>
                      </a:endParaRPr>
                    </a:p>
                    <a:p>
                      <a:pPr algn="ctr"/>
                      <a:r>
                        <a:rPr lang="en-US" sz="2100" b="1">
                          <a:solidFill>
                            <a:srgbClr val="FF0000"/>
                          </a:solidFill>
                        </a:rPr>
                        <a:t>BẢNG </a:t>
                      </a:r>
                      <a:r>
                        <a:rPr lang="en-US" sz="2100" b="1" dirty="0">
                          <a:solidFill>
                            <a:srgbClr val="FF0000"/>
                          </a:solidFill>
                        </a:rPr>
                        <a:t>TỔNG KẾT</a:t>
                      </a:r>
                      <a:endParaRPr lang="en-US" sz="2100" dirty="0">
                        <a:solidFill>
                          <a:srgbClr val="FF0000"/>
                        </a:solidFill>
                      </a:endParaRPr>
                    </a:p>
                  </a:txBody>
                  <a:tcPr marL="68580" marR="68580" marT="34290" marB="34290">
                    <a:solidFill>
                      <a:schemeClr val="bg1"/>
                    </a:solidFill>
                  </a:tcPr>
                </a:tc>
                <a:extLst>
                  <a:ext uri="{0D108BD9-81ED-4DB2-BD59-A6C34878D82A}">
                    <a16:rowId xmlns:a16="http://schemas.microsoft.com/office/drawing/2014/main" xmlns="" val="975592702"/>
                  </a:ext>
                </a:extLst>
              </a:tr>
            </a:tbl>
          </a:graphicData>
        </a:graphic>
      </p:graphicFrame>
      <p:graphicFrame>
        <p:nvGraphicFramePr>
          <p:cNvPr id="28" name="Bảng 6">
            <a:extLst>
              <a:ext uri="{FF2B5EF4-FFF2-40B4-BE49-F238E27FC236}">
                <a16:creationId xmlns:a16="http://schemas.microsoft.com/office/drawing/2014/main" xmlns="" id="{1A6313C1-8423-4281-99D4-55D165B33A85}"/>
              </a:ext>
            </a:extLst>
          </p:cNvPr>
          <p:cNvGraphicFramePr>
            <a:graphicFrameLocks noGrp="1"/>
          </p:cNvGraphicFramePr>
          <p:nvPr>
            <p:extLst>
              <p:ext uri="{D42A27DB-BD31-4B8C-83A1-F6EECF244321}">
                <p14:modId xmlns:p14="http://schemas.microsoft.com/office/powerpoint/2010/main" val="1590036110"/>
              </p:ext>
            </p:extLst>
          </p:nvPr>
        </p:nvGraphicFramePr>
        <p:xfrm>
          <a:off x="0" y="3271838"/>
          <a:ext cx="9144000" cy="3678308"/>
        </p:xfrm>
        <a:graphic>
          <a:graphicData uri="http://schemas.openxmlformats.org/drawingml/2006/table">
            <a:tbl>
              <a:tblPr firstRow="1" bandRow="1">
                <a:tableStyleId>{5940675A-B579-460E-94D1-54222C63F5DA}</a:tableStyleId>
              </a:tblPr>
              <a:tblGrid>
                <a:gridCol w="6100763">
                  <a:extLst>
                    <a:ext uri="{9D8B030D-6E8A-4147-A177-3AD203B41FA5}">
                      <a16:colId xmlns:a16="http://schemas.microsoft.com/office/drawing/2014/main" xmlns="" val="3497140985"/>
                    </a:ext>
                  </a:extLst>
                </a:gridCol>
                <a:gridCol w="3043237">
                  <a:extLst>
                    <a:ext uri="{9D8B030D-6E8A-4147-A177-3AD203B41FA5}">
                      <a16:colId xmlns:a16="http://schemas.microsoft.com/office/drawing/2014/main" xmlns="" val="1669848638"/>
                    </a:ext>
                  </a:extLst>
                </a:gridCol>
              </a:tblGrid>
              <a:tr h="764080">
                <a:tc>
                  <a:txBody>
                    <a:bodyPr/>
                    <a:lstStyle/>
                    <a:p>
                      <a:pPr algn="ct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Tác</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dụng</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của</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dấu</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phẩy</a:t>
                      </a:r>
                      <a:endParaRPr lang="en-US" sz="3000" b="1" dirty="0">
                        <a:solidFill>
                          <a:srgbClr val="0000CC"/>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tc>
                  <a:txBody>
                    <a:bodyPr/>
                    <a:lstStyle/>
                    <a:p>
                      <a:pPr algn="ctr" fontAlgn="t"/>
                      <a:r>
                        <a:rPr lang="en-US" sz="2500" b="1">
                          <a:solidFill>
                            <a:srgbClr val="0000CC"/>
                          </a:solidFill>
                          <a:effectLst/>
                          <a:latin typeface="Times New Roman" panose="02020603050405020304" pitchFamily="18" charset="0"/>
                          <a:cs typeface="Times New Roman" panose="02020603050405020304" pitchFamily="18" charset="0"/>
                        </a:rPr>
                        <a:t> Ví </a:t>
                      </a:r>
                      <a:r>
                        <a:rPr lang="en-US" sz="2500" b="1" dirty="0" err="1">
                          <a:solidFill>
                            <a:srgbClr val="0000CC"/>
                          </a:solidFill>
                          <a:effectLst/>
                          <a:latin typeface="Times New Roman" panose="02020603050405020304" pitchFamily="18" charset="0"/>
                          <a:cs typeface="Times New Roman" panose="02020603050405020304" pitchFamily="18" charset="0"/>
                        </a:rPr>
                        <a:t>dụ</a:t>
                      </a:r>
                      <a:endParaRPr lang="en-US" sz="2500" b="0" dirty="0">
                        <a:solidFill>
                          <a:srgbClr val="0000CC"/>
                        </a:solidFill>
                        <a:effectLst/>
                        <a:latin typeface="Times New Roman" panose="02020603050405020304" pitchFamily="18" charset="0"/>
                        <a:cs typeface="Times New Roman" panose="02020603050405020304" pitchFamily="18" charset="0"/>
                      </a:endParaRPr>
                    </a:p>
                  </a:txBody>
                  <a:tcPr marL="35719" marR="35719" marT="35719" marB="35719">
                    <a:solidFill>
                      <a:schemeClr val="bg1"/>
                    </a:solidFill>
                  </a:tcPr>
                </a:tc>
                <a:extLst>
                  <a:ext uri="{0D108BD9-81ED-4DB2-BD59-A6C34878D82A}">
                    <a16:rowId xmlns:a16="http://schemas.microsoft.com/office/drawing/2014/main" xmlns="" val="4192744670"/>
                  </a:ext>
                </a:extLst>
              </a:tr>
              <a:tr h="936975">
                <a:tc>
                  <a:txBody>
                    <a:bodyPr/>
                    <a:lstStyle/>
                    <a:p>
                      <a:pPr algn="l" fontAlgn="t"/>
                      <a:r>
                        <a:rPr lang="en-US" sz="3000" b="0" i="0" dirty="0" err="1">
                          <a:solidFill>
                            <a:schemeClr val="tx1"/>
                          </a:solidFill>
                          <a:effectLst/>
                          <a:latin typeface="Times New Roman" panose="02020603050405020304" pitchFamily="18" charset="0"/>
                          <a:cs typeface="Times New Roman" panose="02020603050405020304" pitchFamily="18" charset="0"/>
                        </a:rPr>
                        <a:t>Ngăn</a:t>
                      </a:r>
                      <a:r>
                        <a:rPr lang="en-US" sz="3000" b="0" i="0" dirty="0">
                          <a:solidFill>
                            <a:schemeClr val="tx1"/>
                          </a:solidFill>
                          <a:effectLst/>
                          <a:latin typeface="Times New Roman" panose="02020603050405020304" pitchFamily="18" charset="0"/>
                          <a:cs typeface="Times New Roman" panose="02020603050405020304" pitchFamily="18" charset="0"/>
                        </a:rPr>
                        <a:t> </a:t>
                      </a:r>
                      <a:r>
                        <a:rPr lang="en-US" sz="3000" b="0" i="0" dirty="0" err="1">
                          <a:solidFill>
                            <a:schemeClr val="tx1"/>
                          </a:solidFill>
                          <a:effectLst/>
                          <a:latin typeface="Times New Roman" panose="02020603050405020304" pitchFamily="18" charset="0"/>
                          <a:cs typeface="Times New Roman" panose="02020603050405020304" pitchFamily="18" charset="0"/>
                        </a:rPr>
                        <a:t>cách</a:t>
                      </a:r>
                      <a:r>
                        <a:rPr lang="en-US" sz="3000" b="0" i="0" dirty="0">
                          <a:solidFill>
                            <a:schemeClr val="tx1"/>
                          </a:solidFill>
                          <a:effectLst/>
                          <a:latin typeface="Times New Roman" panose="02020603050405020304" pitchFamily="18" charset="0"/>
                          <a:cs typeface="Times New Roman" panose="02020603050405020304" pitchFamily="18" charset="0"/>
                        </a:rPr>
                        <a:t> </a:t>
                      </a:r>
                      <a:r>
                        <a:rPr lang="en-US" sz="3000" b="0" i="0" dirty="0" err="1">
                          <a:solidFill>
                            <a:schemeClr val="tx1"/>
                          </a:solidFill>
                          <a:effectLst/>
                          <a:latin typeface="Times New Roman" panose="02020603050405020304" pitchFamily="18" charset="0"/>
                          <a:cs typeface="Times New Roman" panose="02020603050405020304" pitchFamily="18" charset="0"/>
                        </a:rPr>
                        <a:t>các</a:t>
                      </a:r>
                      <a:r>
                        <a:rPr lang="en-US" sz="3000" b="0" i="0" dirty="0">
                          <a:solidFill>
                            <a:schemeClr val="tx1"/>
                          </a:solidFill>
                          <a:effectLst/>
                          <a:latin typeface="Times New Roman" panose="02020603050405020304" pitchFamily="18" charset="0"/>
                          <a:cs typeface="Times New Roman" panose="02020603050405020304" pitchFamily="18" charset="0"/>
                        </a:rPr>
                        <a:t> </a:t>
                      </a:r>
                      <a:r>
                        <a:rPr lang="en-US" sz="3000" b="0" i="0" dirty="0" err="1">
                          <a:solidFill>
                            <a:schemeClr val="tx1"/>
                          </a:solidFill>
                          <a:effectLst/>
                          <a:latin typeface="Times New Roman" panose="02020603050405020304" pitchFamily="18" charset="0"/>
                          <a:cs typeface="Times New Roman" panose="02020603050405020304" pitchFamily="18" charset="0"/>
                        </a:rPr>
                        <a:t>bộ</a:t>
                      </a:r>
                      <a:r>
                        <a:rPr lang="en-US" sz="3000" b="0" i="0" dirty="0">
                          <a:solidFill>
                            <a:schemeClr val="tx1"/>
                          </a:solidFill>
                          <a:effectLst/>
                          <a:latin typeface="Times New Roman" panose="02020603050405020304" pitchFamily="18" charset="0"/>
                          <a:cs typeface="Times New Roman" panose="02020603050405020304" pitchFamily="18" charset="0"/>
                        </a:rPr>
                        <a:t> </a:t>
                      </a:r>
                      <a:r>
                        <a:rPr lang="en-US" sz="3000" b="0" i="0" dirty="0" err="1">
                          <a:solidFill>
                            <a:schemeClr val="tx1"/>
                          </a:solidFill>
                          <a:effectLst/>
                          <a:latin typeface="Times New Roman" panose="02020603050405020304" pitchFamily="18" charset="0"/>
                          <a:cs typeface="Times New Roman" panose="02020603050405020304" pitchFamily="18" charset="0"/>
                        </a:rPr>
                        <a:t>phận</a:t>
                      </a:r>
                      <a:r>
                        <a:rPr lang="en-US" sz="3000" b="0" i="0" dirty="0">
                          <a:solidFill>
                            <a:schemeClr val="tx1"/>
                          </a:solidFill>
                          <a:effectLst/>
                          <a:latin typeface="Times New Roman" panose="02020603050405020304" pitchFamily="18" charset="0"/>
                          <a:cs typeface="Times New Roman" panose="02020603050405020304" pitchFamily="18" charset="0"/>
                        </a:rPr>
                        <a:t> </a:t>
                      </a:r>
                      <a:r>
                        <a:rPr lang="en-US" sz="3000" b="0" i="0" dirty="0" err="1">
                          <a:solidFill>
                            <a:schemeClr val="tx1"/>
                          </a:solidFill>
                          <a:effectLst/>
                          <a:latin typeface="Times New Roman" panose="02020603050405020304" pitchFamily="18" charset="0"/>
                          <a:cs typeface="Times New Roman" panose="02020603050405020304" pitchFamily="18" charset="0"/>
                        </a:rPr>
                        <a:t>cùng</a:t>
                      </a:r>
                      <a:r>
                        <a:rPr lang="en-US" sz="3000" b="0" i="0" dirty="0">
                          <a:solidFill>
                            <a:schemeClr val="tx1"/>
                          </a:solidFill>
                          <a:effectLst/>
                          <a:latin typeface="Times New Roman" panose="02020603050405020304" pitchFamily="18" charset="0"/>
                          <a:cs typeface="Times New Roman" panose="02020603050405020304" pitchFamily="18" charset="0"/>
                        </a:rPr>
                        <a:t> </a:t>
                      </a:r>
                      <a:r>
                        <a:rPr lang="en-US" sz="3000" b="0" i="0" dirty="0" err="1">
                          <a:solidFill>
                            <a:schemeClr val="tx1"/>
                          </a:solidFill>
                          <a:effectLst/>
                          <a:latin typeface="Times New Roman" panose="02020603050405020304" pitchFamily="18" charset="0"/>
                          <a:cs typeface="Times New Roman" panose="02020603050405020304" pitchFamily="18" charset="0"/>
                        </a:rPr>
                        <a:t>chức</a:t>
                      </a:r>
                      <a:r>
                        <a:rPr lang="en-US" sz="3000" b="0" i="0" dirty="0">
                          <a:solidFill>
                            <a:schemeClr val="tx1"/>
                          </a:solidFill>
                          <a:effectLst/>
                          <a:latin typeface="Times New Roman" panose="02020603050405020304" pitchFamily="18" charset="0"/>
                          <a:cs typeface="Times New Roman" panose="02020603050405020304" pitchFamily="18" charset="0"/>
                        </a:rPr>
                        <a:t> </a:t>
                      </a:r>
                      <a:r>
                        <a:rPr lang="en-US" sz="3000" b="0" i="0" dirty="0" err="1">
                          <a:solidFill>
                            <a:schemeClr val="tx1"/>
                          </a:solidFill>
                          <a:effectLst/>
                          <a:latin typeface="Times New Roman" panose="02020603050405020304" pitchFamily="18" charset="0"/>
                          <a:cs typeface="Times New Roman" panose="02020603050405020304" pitchFamily="18" charset="0"/>
                        </a:rPr>
                        <a:t>vụ</a:t>
                      </a:r>
                      <a:r>
                        <a:rPr lang="en-US" sz="3000" b="0" i="0" dirty="0">
                          <a:solidFill>
                            <a:schemeClr val="tx1"/>
                          </a:solidFill>
                          <a:effectLst/>
                          <a:latin typeface="Times New Roman" panose="02020603050405020304" pitchFamily="18" charset="0"/>
                          <a:cs typeface="Times New Roman" panose="02020603050405020304" pitchFamily="18" charset="0"/>
                        </a:rPr>
                        <a:t> </a:t>
                      </a:r>
                      <a:r>
                        <a:rPr lang="en-US" sz="3000" b="0" i="0" dirty="0" err="1">
                          <a:solidFill>
                            <a:schemeClr val="tx1"/>
                          </a:solidFill>
                          <a:effectLst/>
                          <a:latin typeface="Times New Roman" panose="02020603050405020304" pitchFamily="18" charset="0"/>
                          <a:cs typeface="Times New Roman" panose="02020603050405020304" pitchFamily="18" charset="0"/>
                        </a:rPr>
                        <a:t>trong</a:t>
                      </a:r>
                      <a:r>
                        <a:rPr lang="en-US" sz="3000" b="0" i="0" dirty="0">
                          <a:solidFill>
                            <a:schemeClr val="tx1"/>
                          </a:solidFill>
                          <a:effectLst/>
                          <a:latin typeface="Times New Roman" panose="02020603050405020304" pitchFamily="18" charset="0"/>
                          <a:cs typeface="Times New Roman" panose="02020603050405020304" pitchFamily="18" charset="0"/>
                        </a:rPr>
                        <a:t> </a:t>
                      </a:r>
                      <a:r>
                        <a:rPr lang="en-US" sz="3000" b="0" i="0" dirty="0" err="1">
                          <a:solidFill>
                            <a:schemeClr val="tx1"/>
                          </a:solidFill>
                          <a:effectLst/>
                          <a:latin typeface="Times New Roman" panose="02020603050405020304" pitchFamily="18" charset="0"/>
                          <a:cs typeface="Times New Roman" panose="02020603050405020304" pitchFamily="18" charset="0"/>
                        </a:rPr>
                        <a:t>câu</a:t>
                      </a:r>
                      <a:endParaRPr lang="en-US" sz="3000" b="0" i="0" dirty="0">
                        <a:solidFill>
                          <a:schemeClr val="tx1"/>
                        </a:solidFill>
                        <a:effectLst/>
                        <a:latin typeface="Times New Roman" panose="02020603050405020304" pitchFamily="18" charset="0"/>
                        <a:cs typeface="Times New Roman" panose="02020603050405020304" pitchFamily="18" charset="0"/>
                      </a:endParaRPr>
                    </a:p>
                  </a:txBody>
                  <a:tcPr marL="35719" marR="35719" marT="35719" marB="35719">
                    <a:solidFill>
                      <a:schemeClr val="bg1"/>
                    </a:solidFill>
                  </a:tcPr>
                </a:tc>
                <a:tc>
                  <a:txBody>
                    <a:bodyPr/>
                    <a:lstStyle/>
                    <a:p>
                      <a:pPr algn="ctr"/>
                      <a:r>
                        <a:rPr lang="en-US" sz="2500" b="1">
                          <a:solidFill>
                            <a:srgbClr val="FF0000"/>
                          </a:solidFill>
                          <a:latin typeface="Times New Roman" panose="02020603050405020304" pitchFamily="18" charset="0"/>
                          <a:cs typeface="Times New Roman" panose="02020603050405020304" pitchFamily="18" charset="0"/>
                        </a:rPr>
                        <a:t> …</a:t>
                      </a:r>
                      <a:endParaRPr lang="en-US" sz="2500" b="1" dirty="0">
                        <a:solidFill>
                          <a:srgbClr val="FF0000"/>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extLst>
                  <a:ext uri="{0D108BD9-81ED-4DB2-BD59-A6C34878D82A}">
                    <a16:rowId xmlns:a16="http://schemas.microsoft.com/office/drawing/2014/main" xmlns="" val="3524774284"/>
                  </a:ext>
                </a:extLst>
              </a:tr>
              <a:tr h="942552">
                <a:tc>
                  <a:txBody>
                    <a:bodyPr/>
                    <a:lstStyle/>
                    <a:p>
                      <a:pPr algn="l" fontAlgn="t"/>
                      <a:r>
                        <a:rPr lang="en-US" sz="3000" b="0" i="0" dirty="0" err="1">
                          <a:solidFill>
                            <a:schemeClr val="tx1"/>
                          </a:solidFill>
                          <a:effectLst/>
                          <a:latin typeface="Times New Roman" panose="02020603050405020304" pitchFamily="18" charset="0"/>
                          <a:cs typeface="Times New Roman" panose="02020603050405020304" pitchFamily="18" charset="0"/>
                        </a:rPr>
                        <a:t>Ngăn</a:t>
                      </a:r>
                      <a:r>
                        <a:rPr lang="en-US" sz="3000" b="0" i="0" dirty="0">
                          <a:solidFill>
                            <a:schemeClr val="tx1"/>
                          </a:solidFill>
                          <a:effectLst/>
                          <a:latin typeface="Times New Roman" panose="02020603050405020304" pitchFamily="18" charset="0"/>
                          <a:cs typeface="Times New Roman" panose="02020603050405020304" pitchFamily="18" charset="0"/>
                        </a:rPr>
                        <a:t> </a:t>
                      </a:r>
                      <a:r>
                        <a:rPr lang="en-US" sz="3000" b="0" i="0" dirty="0" err="1">
                          <a:solidFill>
                            <a:schemeClr val="tx1"/>
                          </a:solidFill>
                          <a:effectLst/>
                          <a:latin typeface="Times New Roman" panose="02020603050405020304" pitchFamily="18" charset="0"/>
                          <a:cs typeface="Times New Roman" panose="02020603050405020304" pitchFamily="18" charset="0"/>
                        </a:rPr>
                        <a:t>cách</a:t>
                      </a:r>
                      <a:r>
                        <a:rPr lang="en-US" sz="3000" b="0" i="0" dirty="0">
                          <a:solidFill>
                            <a:schemeClr val="tx1"/>
                          </a:solidFill>
                          <a:effectLst/>
                          <a:latin typeface="Times New Roman" panose="02020603050405020304" pitchFamily="18" charset="0"/>
                          <a:cs typeface="Times New Roman" panose="02020603050405020304" pitchFamily="18" charset="0"/>
                        </a:rPr>
                        <a:t> </a:t>
                      </a:r>
                      <a:r>
                        <a:rPr lang="en-US" sz="3000" b="0" i="0" dirty="0" err="1">
                          <a:solidFill>
                            <a:schemeClr val="tx1"/>
                          </a:solidFill>
                          <a:effectLst/>
                          <a:latin typeface="Times New Roman" panose="02020603050405020304" pitchFamily="18" charset="0"/>
                          <a:cs typeface="Times New Roman" panose="02020603050405020304" pitchFamily="18" charset="0"/>
                        </a:rPr>
                        <a:t>trạng</a:t>
                      </a:r>
                      <a:r>
                        <a:rPr lang="en-US" sz="3000" b="0" i="0" dirty="0">
                          <a:solidFill>
                            <a:schemeClr val="tx1"/>
                          </a:solidFill>
                          <a:effectLst/>
                          <a:latin typeface="Times New Roman" panose="02020603050405020304" pitchFamily="18" charset="0"/>
                          <a:cs typeface="Times New Roman" panose="02020603050405020304" pitchFamily="18" charset="0"/>
                        </a:rPr>
                        <a:t> </a:t>
                      </a:r>
                      <a:r>
                        <a:rPr lang="en-US" sz="3000" b="0" i="0" dirty="0" err="1">
                          <a:solidFill>
                            <a:schemeClr val="tx1"/>
                          </a:solidFill>
                          <a:effectLst/>
                          <a:latin typeface="Times New Roman" panose="02020603050405020304" pitchFamily="18" charset="0"/>
                          <a:cs typeface="Times New Roman" panose="02020603050405020304" pitchFamily="18" charset="0"/>
                        </a:rPr>
                        <a:t>ngữ</a:t>
                      </a:r>
                      <a:r>
                        <a:rPr lang="en-US" sz="3000" b="0" i="0" dirty="0">
                          <a:solidFill>
                            <a:schemeClr val="tx1"/>
                          </a:solidFill>
                          <a:effectLst/>
                          <a:latin typeface="Times New Roman" panose="02020603050405020304" pitchFamily="18" charset="0"/>
                          <a:cs typeface="Times New Roman" panose="02020603050405020304" pitchFamily="18" charset="0"/>
                        </a:rPr>
                        <a:t> </a:t>
                      </a:r>
                      <a:r>
                        <a:rPr lang="en-US" sz="3000" b="0" i="0" dirty="0" err="1">
                          <a:solidFill>
                            <a:schemeClr val="tx1"/>
                          </a:solidFill>
                          <a:effectLst/>
                          <a:latin typeface="Times New Roman" panose="02020603050405020304" pitchFamily="18" charset="0"/>
                          <a:cs typeface="Times New Roman" panose="02020603050405020304" pitchFamily="18" charset="0"/>
                        </a:rPr>
                        <a:t>với</a:t>
                      </a:r>
                      <a:r>
                        <a:rPr lang="en-US" sz="3000" b="0" i="0" dirty="0">
                          <a:solidFill>
                            <a:schemeClr val="tx1"/>
                          </a:solidFill>
                          <a:effectLst/>
                          <a:latin typeface="Times New Roman" panose="02020603050405020304" pitchFamily="18" charset="0"/>
                          <a:cs typeface="Times New Roman" panose="02020603050405020304" pitchFamily="18" charset="0"/>
                        </a:rPr>
                        <a:t> </a:t>
                      </a:r>
                      <a:r>
                        <a:rPr lang="en-US" sz="3000" b="0" i="0" dirty="0" err="1">
                          <a:solidFill>
                            <a:schemeClr val="tx1"/>
                          </a:solidFill>
                          <a:effectLst/>
                          <a:latin typeface="Times New Roman" panose="02020603050405020304" pitchFamily="18" charset="0"/>
                          <a:cs typeface="Times New Roman" panose="02020603050405020304" pitchFamily="18" charset="0"/>
                        </a:rPr>
                        <a:t>chủ</a:t>
                      </a:r>
                      <a:r>
                        <a:rPr lang="en-US" sz="3000" b="0" i="0" dirty="0">
                          <a:solidFill>
                            <a:schemeClr val="tx1"/>
                          </a:solidFill>
                          <a:effectLst/>
                          <a:latin typeface="Times New Roman" panose="02020603050405020304" pitchFamily="18" charset="0"/>
                          <a:cs typeface="Times New Roman" panose="02020603050405020304" pitchFamily="18" charset="0"/>
                        </a:rPr>
                        <a:t> </a:t>
                      </a:r>
                      <a:r>
                        <a:rPr lang="en-US" sz="3000" b="0" i="0" dirty="0" err="1">
                          <a:solidFill>
                            <a:schemeClr val="tx1"/>
                          </a:solidFill>
                          <a:effectLst/>
                          <a:latin typeface="Times New Roman" panose="02020603050405020304" pitchFamily="18" charset="0"/>
                          <a:cs typeface="Times New Roman" panose="02020603050405020304" pitchFamily="18" charset="0"/>
                        </a:rPr>
                        <a:t>ngữ</a:t>
                      </a:r>
                      <a:r>
                        <a:rPr lang="en-US" sz="3000" b="0" i="0" dirty="0">
                          <a:solidFill>
                            <a:schemeClr val="tx1"/>
                          </a:solidFill>
                          <a:effectLst/>
                          <a:latin typeface="Times New Roman" panose="02020603050405020304" pitchFamily="18" charset="0"/>
                          <a:cs typeface="Times New Roman" panose="02020603050405020304" pitchFamily="18" charset="0"/>
                        </a:rPr>
                        <a:t> </a:t>
                      </a:r>
                      <a:r>
                        <a:rPr lang="en-US" sz="3000" b="0" i="0" dirty="0" err="1">
                          <a:solidFill>
                            <a:schemeClr val="tx1"/>
                          </a:solidFill>
                          <a:effectLst/>
                          <a:latin typeface="Times New Roman" panose="02020603050405020304" pitchFamily="18" charset="0"/>
                          <a:cs typeface="Times New Roman" panose="02020603050405020304" pitchFamily="18" charset="0"/>
                        </a:rPr>
                        <a:t>và</a:t>
                      </a:r>
                      <a:r>
                        <a:rPr lang="en-US" sz="3000" b="0" i="0" dirty="0">
                          <a:solidFill>
                            <a:schemeClr val="tx1"/>
                          </a:solidFill>
                          <a:effectLst/>
                          <a:latin typeface="Times New Roman" panose="02020603050405020304" pitchFamily="18" charset="0"/>
                          <a:cs typeface="Times New Roman" panose="02020603050405020304" pitchFamily="18" charset="0"/>
                        </a:rPr>
                        <a:t> </a:t>
                      </a:r>
                      <a:r>
                        <a:rPr lang="en-US" sz="3000" b="0" i="0" dirty="0" err="1">
                          <a:solidFill>
                            <a:schemeClr val="tx1"/>
                          </a:solidFill>
                          <a:effectLst/>
                          <a:latin typeface="Times New Roman" panose="02020603050405020304" pitchFamily="18" charset="0"/>
                          <a:cs typeface="Times New Roman" panose="02020603050405020304" pitchFamily="18" charset="0"/>
                        </a:rPr>
                        <a:t>vị</a:t>
                      </a:r>
                      <a:r>
                        <a:rPr lang="en-US" sz="3000" b="0" i="0" dirty="0">
                          <a:solidFill>
                            <a:schemeClr val="tx1"/>
                          </a:solidFill>
                          <a:effectLst/>
                          <a:latin typeface="Times New Roman" panose="02020603050405020304" pitchFamily="18" charset="0"/>
                          <a:cs typeface="Times New Roman" panose="02020603050405020304" pitchFamily="18" charset="0"/>
                        </a:rPr>
                        <a:t> </a:t>
                      </a:r>
                      <a:r>
                        <a:rPr lang="en-US" sz="3000" b="0" i="0" dirty="0" err="1">
                          <a:solidFill>
                            <a:schemeClr val="tx1"/>
                          </a:solidFill>
                          <a:effectLst/>
                          <a:latin typeface="Times New Roman" panose="02020603050405020304" pitchFamily="18" charset="0"/>
                          <a:cs typeface="Times New Roman" panose="02020603050405020304" pitchFamily="18" charset="0"/>
                        </a:rPr>
                        <a:t>ngữ</a:t>
                      </a:r>
                      <a:endParaRPr lang="en-US" sz="3000" b="0" i="0" dirty="0">
                        <a:solidFill>
                          <a:schemeClr val="tx1"/>
                        </a:solidFill>
                        <a:effectLst/>
                        <a:latin typeface="Times New Roman" panose="02020603050405020304" pitchFamily="18" charset="0"/>
                        <a:cs typeface="Times New Roman" panose="02020603050405020304" pitchFamily="18" charset="0"/>
                      </a:endParaRPr>
                    </a:p>
                  </a:txBody>
                  <a:tcPr marL="35719" marR="35719" marT="35719" marB="35719">
                    <a:solidFill>
                      <a:schemeClr val="bg1"/>
                    </a:solidFill>
                  </a:tcPr>
                </a:tc>
                <a:tc>
                  <a:txBody>
                    <a:bodyPr/>
                    <a:lstStyle/>
                    <a:p>
                      <a:pPr algn="ctr" fontAlgn="t"/>
                      <a:r>
                        <a:rPr lang="en-US" sz="2500" b="1" i="0">
                          <a:solidFill>
                            <a:srgbClr val="FF0000"/>
                          </a:solidFill>
                          <a:effectLst/>
                          <a:latin typeface="Times New Roman" panose="02020603050405020304" pitchFamily="18" charset="0"/>
                          <a:cs typeface="Times New Roman" panose="02020603050405020304" pitchFamily="18" charset="0"/>
                        </a:rPr>
                        <a:t>  …</a:t>
                      </a:r>
                      <a:endParaRPr lang="en-US" sz="2500" b="1" i="0" dirty="0">
                        <a:solidFill>
                          <a:srgbClr val="FF0000"/>
                        </a:solidFill>
                        <a:effectLst/>
                        <a:latin typeface="Times New Roman" panose="02020603050405020304" pitchFamily="18" charset="0"/>
                        <a:cs typeface="Times New Roman" panose="02020603050405020304" pitchFamily="18" charset="0"/>
                      </a:endParaRPr>
                    </a:p>
                  </a:txBody>
                  <a:tcPr marL="35719" marR="35719" marT="35719" marB="35719">
                    <a:solidFill>
                      <a:schemeClr val="bg1"/>
                    </a:solidFill>
                  </a:tcPr>
                </a:tc>
                <a:extLst>
                  <a:ext uri="{0D108BD9-81ED-4DB2-BD59-A6C34878D82A}">
                    <a16:rowId xmlns:a16="http://schemas.microsoft.com/office/drawing/2014/main" xmlns="" val="4034593942"/>
                  </a:ext>
                </a:extLst>
              </a:tr>
              <a:tr h="942552">
                <a:tc>
                  <a:txBody>
                    <a:bodyPr/>
                    <a:lstStyle/>
                    <a:p>
                      <a:pPr algn="l" fontAlgn="t"/>
                      <a:r>
                        <a:rPr lang="en-US" sz="3000" b="0" i="0" dirty="0" err="1">
                          <a:solidFill>
                            <a:schemeClr val="tx1"/>
                          </a:solidFill>
                          <a:effectLst/>
                          <a:latin typeface="Times New Roman" panose="02020603050405020304" pitchFamily="18" charset="0"/>
                          <a:cs typeface="Times New Roman" panose="02020603050405020304" pitchFamily="18" charset="0"/>
                        </a:rPr>
                        <a:t>Ngăn</a:t>
                      </a:r>
                      <a:r>
                        <a:rPr lang="en-US" sz="3000" b="0" i="0" dirty="0">
                          <a:solidFill>
                            <a:schemeClr val="tx1"/>
                          </a:solidFill>
                          <a:effectLst/>
                          <a:latin typeface="Times New Roman" panose="02020603050405020304" pitchFamily="18" charset="0"/>
                          <a:cs typeface="Times New Roman" panose="02020603050405020304" pitchFamily="18" charset="0"/>
                        </a:rPr>
                        <a:t> </a:t>
                      </a:r>
                      <a:r>
                        <a:rPr lang="en-US" sz="3000" b="0" i="0" dirty="0" err="1">
                          <a:solidFill>
                            <a:schemeClr val="tx1"/>
                          </a:solidFill>
                          <a:effectLst/>
                          <a:latin typeface="Times New Roman" panose="02020603050405020304" pitchFamily="18" charset="0"/>
                          <a:cs typeface="Times New Roman" panose="02020603050405020304" pitchFamily="18" charset="0"/>
                        </a:rPr>
                        <a:t>cách</a:t>
                      </a:r>
                      <a:r>
                        <a:rPr lang="en-US" sz="3000" b="0" i="0" dirty="0">
                          <a:solidFill>
                            <a:schemeClr val="tx1"/>
                          </a:solidFill>
                          <a:effectLst/>
                          <a:latin typeface="Times New Roman" panose="02020603050405020304" pitchFamily="18" charset="0"/>
                          <a:cs typeface="Times New Roman" panose="02020603050405020304" pitchFamily="18" charset="0"/>
                        </a:rPr>
                        <a:t> </a:t>
                      </a:r>
                      <a:r>
                        <a:rPr lang="en-US" sz="3000" b="0" i="0" dirty="0" err="1">
                          <a:solidFill>
                            <a:schemeClr val="tx1"/>
                          </a:solidFill>
                          <a:effectLst/>
                          <a:latin typeface="Times New Roman" panose="02020603050405020304" pitchFamily="18" charset="0"/>
                          <a:cs typeface="Times New Roman" panose="02020603050405020304" pitchFamily="18" charset="0"/>
                        </a:rPr>
                        <a:t>các</a:t>
                      </a:r>
                      <a:r>
                        <a:rPr lang="en-US" sz="3000" b="0" i="0" dirty="0">
                          <a:solidFill>
                            <a:schemeClr val="tx1"/>
                          </a:solidFill>
                          <a:effectLst/>
                          <a:latin typeface="Times New Roman" panose="02020603050405020304" pitchFamily="18" charset="0"/>
                          <a:cs typeface="Times New Roman" panose="02020603050405020304" pitchFamily="18" charset="0"/>
                        </a:rPr>
                        <a:t> </a:t>
                      </a:r>
                      <a:r>
                        <a:rPr lang="en-US" sz="3000" b="0" i="0" dirty="0" err="1">
                          <a:solidFill>
                            <a:schemeClr val="tx1"/>
                          </a:solidFill>
                          <a:effectLst/>
                          <a:latin typeface="Times New Roman" panose="02020603050405020304" pitchFamily="18" charset="0"/>
                          <a:cs typeface="Times New Roman" panose="02020603050405020304" pitchFamily="18" charset="0"/>
                        </a:rPr>
                        <a:t>vế</a:t>
                      </a:r>
                      <a:r>
                        <a:rPr lang="en-US" sz="3000" b="0" i="0" dirty="0">
                          <a:solidFill>
                            <a:schemeClr val="tx1"/>
                          </a:solidFill>
                          <a:effectLst/>
                          <a:latin typeface="Times New Roman" panose="02020603050405020304" pitchFamily="18" charset="0"/>
                          <a:cs typeface="Times New Roman" panose="02020603050405020304" pitchFamily="18" charset="0"/>
                        </a:rPr>
                        <a:t> </a:t>
                      </a:r>
                      <a:r>
                        <a:rPr lang="en-US" sz="3000" b="0" i="0" dirty="0" err="1">
                          <a:solidFill>
                            <a:schemeClr val="tx1"/>
                          </a:solidFill>
                          <a:effectLst/>
                          <a:latin typeface="Times New Roman" panose="02020603050405020304" pitchFamily="18" charset="0"/>
                          <a:cs typeface="Times New Roman" panose="02020603050405020304" pitchFamily="18" charset="0"/>
                        </a:rPr>
                        <a:t>câu</a:t>
                      </a:r>
                      <a:r>
                        <a:rPr lang="en-US" sz="3000" b="0" i="0" dirty="0">
                          <a:solidFill>
                            <a:schemeClr val="tx1"/>
                          </a:solidFill>
                          <a:effectLst/>
                          <a:latin typeface="Times New Roman" panose="02020603050405020304" pitchFamily="18" charset="0"/>
                          <a:cs typeface="Times New Roman" panose="02020603050405020304" pitchFamily="18" charset="0"/>
                        </a:rPr>
                        <a:t> </a:t>
                      </a:r>
                      <a:r>
                        <a:rPr lang="en-US" sz="3000" b="0" i="0" dirty="0" err="1">
                          <a:solidFill>
                            <a:schemeClr val="tx1"/>
                          </a:solidFill>
                          <a:effectLst/>
                          <a:latin typeface="Times New Roman" panose="02020603050405020304" pitchFamily="18" charset="0"/>
                          <a:cs typeface="Times New Roman" panose="02020603050405020304" pitchFamily="18" charset="0"/>
                        </a:rPr>
                        <a:t>trong</a:t>
                      </a:r>
                      <a:r>
                        <a:rPr lang="en-US" sz="3000" b="0" i="0" dirty="0">
                          <a:solidFill>
                            <a:schemeClr val="tx1"/>
                          </a:solidFill>
                          <a:effectLst/>
                          <a:latin typeface="Times New Roman" panose="02020603050405020304" pitchFamily="18" charset="0"/>
                          <a:cs typeface="Times New Roman" panose="02020603050405020304" pitchFamily="18" charset="0"/>
                        </a:rPr>
                        <a:t> </a:t>
                      </a:r>
                      <a:r>
                        <a:rPr lang="en-US" sz="3000" b="0" i="0" dirty="0" err="1">
                          <a:solidFill>
                            <a:schemeClr val="tx1"/>
                          </a:solidFill>
                          <a:effectLst/>
                          <a:latin typeface="Times New Roman" panose="02020603050405020304" pitchFamily="18" charset="0"/>
                          <a:cs typeface="Times New Roman" panose="02020603050405020304" pitchFamily="18" charset="0"/>
                        </a:rPr>
                        <a:t>câu</a:t>
                      </a:r>
                      <a:r>
                        <a:rPr lang="en-US" sz="3000" b="0" i="0" dirty="0">
                          <a:solidFill>
                            <a:schemeClr val="tx1"/>
                          </a:solidFill>
                          <a:effectLst/>
                          <a:latin typeface="Times New Roman" panose="02020603050405020304" pitchFamily="18" charset="0"/>
                          <a:cs typeface="Times New Roman" panose="02020603050405020304" pitchFamily="18" charset="0"/>
                        </a:rPr>
                        <a:t> </a:t>
                      </a:r>
                      <a:r>
                        <a:rPr lang="en-US" sz="3000" b="0" i="0" dirty="0" err="1">
                          <a:solidFill>
                            <a:schemeClr val="tx1"/>
                          </a:solidFill>
                          <a:effectLst/>
                          <a:latin typeface="Times New Roman" panose="02020603050405020304" pitchFamily="18" charset="0"/>
                          <a:cs typeface="Times New Roman" panose="02020603050405020304" pitchFamily="18" charset="0"/>
                        </a:rPr>
                        <a:t>ghép</a:t>
                      </a:r>
                      <a:endParaRPr lang="en-US" sz="3000" b="0" i="0" dirty="0">
                        <a:solidFill>
                          <a:schemeClr val="tx1"/>
                        </a:solidFill>
                        <a:effectLst/>
                        <a:latin typeface="Times New Roman" panose="02020603050405020304" pitchFamily="18" charset="0"/>
                        <a:cs typeface="Times New Roman" panose="02020603050405020304" pitchFamily="18" charset="0"/>
                      </a:endParaRPr>
                    </a:p>
                  </a:txBody>
                  <a:tcPr marL="35719" marR="35719" marT="35719" marB="35719">
                    <a:solidFill>
                      <a:schemeClr val="bg1"/>
                    </a:solidFill>
                  </a:tcPr>
                </a:tc>
                <a:tc>
                  <a:txBody>
                    <a:bodyPr/>
                    <a:lstStyle/>
                    <a:p>
                      <a:pPr algn="ctr" fontAlgn="t"/>
                      <a:r>
                        <a:rPr lang="en-US" sz="2500" b="1" i="0">
                          <a:solidFill>
                            <a:srgbClr val="FF0000"/>
                          </a:solidFill>
                          <a:effectLst/>
                          <a:latin typeface="Times New Roman" panose="02020603050405020304" pitchFamily="18" charset="0"/>
                          <a:cs typeface="Times New Roman" panose="02020603050405020304" pitchFamily="18" charset="0"/>
                        </a:rPr>
                        <a:t> …</a:t>
                      </a:r>
                      <a:endParaRPr lang="en-US" sz="2500" b="0" i="0" dirty="0">
                        <a:solidFill>
                          <a:srgbClr val="FF0000"/>
                        </a:solidFill>
                        <a:effectLst/>
                        <a:latin typeface="Times New Roman" panose="02020603050405020304" pitchFamily="18" charset="0"/>
                        <a:cs typeface="Times New Roman" panose="02020603050405020304" pitchFamily="18" charset="0"/>
                      </a:endParaRPr>
                    </a:p>
                  </a:txBody>
                  <a:tcPr marL="35719" marR="35719" marT="35719" marB="35719">
                    <a:solidFill>
                      <a:schemeClr val="bg1"/>
                    </a:solidFill>
                  </a:tcPr>
                </a:tc>
                <a:extLst>
                  <a:ext uri="{0D108BD9-81ED-4DB2-BD59-A6C34878D82A}">
                    <a16:rowId xmlns:a16="http://schemas.microsoft.com/office/drawing/2014/main" xmlns="" val="2177364345"/>
                  </a:ext>
                </a:extLst>
              </a:tr>
            </a:tbl>
          </a:graphicData>
        </a:graphic>
      </p:graphicFrame>
      <p:sp>
        <p:nvSpPr>
          <p:cNvPr id="35" name="Tiêu đề 4">
            <a:extLst>
              <a:ext uri="{FF2B5EF4-FFF2-40B4-BE49-F238E27FC236}">
                <a16:creationId xmlns:a16="http://schemas.microsoft.com/office/drawing/2014/main" xmlns="" id="{E4EF0782-7EF2-4BF4-A8C3-CA5265550AF7}"/>
              </a:ext>
            </a:extLst>
          </p:cNvPr>
          <p:cNvSpPr txBox="1">
            <a:spLocks/>
          </p:cNvSpPr>
          <p:nvPr/>
        </p:nvSpPr>
        <p:spPr>
          <a:xfrm>
            <a:off x="7356283" y="5127394"/>
            <a:ext cx="649432" cy="687359"/>
          </a:xfrm>
          <a:prstGeom prst="rect">
            <a:avLst/>
          </a:prstGeom>
          <a:solidFill>
            <a:schemeClr val="bg1"/>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a:solidFill>
                  <a:srgbClr val="FF0000"/>
                </a:solidFill>
              </a:rPr>
              <a:t>  a</a:t>
            </a:r>
            <a:endParaRPr lang="en-US" sz="3000" dirty="0">
              <a:solidFill>
                <a:srgbClr val="FF0000"/>
              </a:solidFill>
            </a:endParaRPr>
          </a:p>
        </p:txBody>
      </p:sp>
      <p:sp>
        <p:nvSpPr>
          <p:cNvPr id="36" name="Tiêu đề 4">
            <a:extLst>
              <a:ext uri="{FF2B5EF4-FFF2-40B4-BE49-F238E27FC236}">
                <a16:creationId xmlns:a16="http://schemas.microsoft.com/office/drawing/2014/main" xmlns="" id="{329B1FF8-FE7E-4D65-A393-B1953B6A5E4E}"/>
              </a:ext>
            </a:extLst>
          </p:cNvPr>
          <p:cNvSpPr txBox="1">
            <a:spLocks/>
          </p:cNvSpPr>
          <p:nvPr/>
        </p:nvSpPr>
        <p:spPr>
          <a:xfrm>
            <a:off x="7356283" y="4050721"/>
            <a:ext cx="649432" cy="859852"/>
          </a:xfrm>
          <a:prstGeom prst="rect">
            <a:avLst/>
          </a:prstGeom>
          <a:solidFill>
            <a:schemeClr val="bg1"/>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a:solidFill>
                  <a:srgbClr val="FF0000"/>
                </a:solidFill>
              </a:rPr>
              <a:t>  b</a:t>
            </a:r>
          </a:p>
        </p:txBody>
      </p:sp>
      <p:sp>
        <p:nvSpPr>
          <p:cNvPr id="38" name="Tiêu đề 4">
            <a:extLst>
              <a:ext uri="{FF2B5EF4-FFF2-40B4-BE49-F238E27FC236}">
                <a16:creationId xmlns:a16="http://schemas.microsoft.com/office/drawing/2014/main" xmlns="" id="{332C9158-9367-4276-BD6E-E5FC415C86BC}"/>
              </a:ext>
            </a:extLst>
          </p:cNvPr>
          <p:cNvSpPr txBox="1">
            <a:spLocks/>
          </p:cNvSpPr>
          <p:nvPr/>
        </p:nvSpPr>
        <p:spPr>
          <a:xfrm>
            <a:off x="7360998" y="6092533"/>
            <a:ext cx="649432" cy="757587"/>
          </a:xfrm>
          <a:prstGeom prst="rect">
            <a:avLst/>
          </a:prstGeom>
          <a:solidFill>
            <a:schemeClr val="bg1"/>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a:solidFill>
                  <a:srgbClr val="FF0000"/>
                </a:solidFill>
              </a:rPr>
              <a:t>  c</a:t>
            </a:r>
            <a:endParaRPr lang="en-US" sz="3000" dirty="0">
              <a:solidFill>
                <a:srgbClr val="FF0000"/>
              </a:solidFill>
            </a:endParaRPr>
          </a:p>
        </p:txBody>
      </p:sp>
    </p:spTree>
    <p:extLst>
      <p:ext uri="{BB962C8B-B14F-4D97-AF65-F5344CB8AC3E}">
        <p14:creationId xmlns:p14="http://schemas.microsoft.com/office/powerpoint/2010/main" val="22977765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1">
                                            <p:txEl>
                                              <p:pRg st="0" end="0"/>
                                            </p:txEl>
                                          </p:spTgt>
                                        </p:tgtEl>
                                        <p:attrNameLst>
                                          <p:attrName>style.visibility</p:attrName>
                                        </p:attrNameLst>
                                      </p:cBhvr>
                                      <p:to>
                                        <p:strVal val="visible"/>
                                      </p:to>
                                    </p:set>
                                    <p:animEffect transition="in" filter="barn(inVertical)">
                                      <p:cBhvr>
                                        <p:cTn id="31" dur="500"/>
                                        <p:tgtEl>
                                          <p:spTgt spid="3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inVertical)">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ppt_x"/>
                                          </p:val>
                                        </p:tav>
                                        <p:tav tm="100000">
                                          <p:val>
                                            <p:strVal val="#ppt_x"/>
                                          </p:val>
                                        </p:tav>
                                      </p:tavLst>
                                    </p:anim>
                                    <p:anim calcmode="lin" valueType="num">
                                      <p:cBhvr additive="base">
                                        <p:cTn id="48" dur="500" fill="hold"/>
                                        <p:tgtEl>
                                          <p:spTgt spid="25"/>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barn(inVertical)">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wipe(down)">
                                      <p:cBhvr>
                                        <p:cTn id="6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3" grpId="0"/>
      <p:bldP spid="3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3"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857250"/>
            <a:ext cx="9143999"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图片 73732" descr="PPT素材-1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3998" cy="6125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图片 73734" descr="PPT素材-1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38888" y="3720704"/>
            <a:ext cx="2805113"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 Box 4"/>
          <p:cNvSpPr txBox="1">
            <a:spLocks noChangeArrowheads="1"/>
          </p:cNvSpPr>
          <p:nvPr/>
        </p:nvSpPr>
        <p:spPr bwMode="auto">
          <a:xfrm>
            <a:off x="2546215" y="2279232"/>
            <a:ext cx="4953000" cy="1323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spAutoFit/>
          </a:bodyPr>
          <a:lstStyle>
            <a:lvl1pPr defTabSz="1219200">
              <a:defRPr>
                <a:solidFill>
                  <a:schemeClr val="tx1"/>
                </a:solidFill>
                <a:latin typeface="Arial" pitchFamily="34" charset="0"/>
                <a:ea typeface="SimSun" pitchFamily="2" charset="-122"/>
              </a:defRPr>
            </a:lvl1pPr>
            <a:lvl2pPr marL="742950" indent="-285750" defTabSz="1219200">
              <a:defRPr>
                <a:solidFill>
                  <a:schemeClr val="tx1"/>
                </a:solidFill>
                <a:latin typeface="Arial" pitchFamily="34" charset="0"/>
                <a:ea typeface="SimSun" pitchFamily="2" charset="-122"/>
              </a:defRPr>
            </a:lvl2pPr>
            <a:lvl3pPr marL="1143000" indent="-228600" defTabSz="1219200">
              <a:defRPr>
                <a:solidFill>
                  <a:schemeClr val="tx1"/>
                </a:solidFill>
                <a:latin typeface="Arial" pitchFamily="34" charset="0"/>
                <a:ea typeface="SimSun" pitchFamily="2" charset="-122"/>
              </a:defRPr>
            </a:lvl3pPr>
            <a:lvl4pPr marL="1600200" indent="-228600" defTabSz="1219200">
              <a:defRPr>
                <a:solidFill>
                  <a:schemeClr val="tx1"/>
                </a:solidFill>
                <a:latin typeface="Arial" pitchFamily="34" charset="0"/>
                <a:ea typeface="SimSun" pitchFamily="2" charset="-122"/>
              </a:defRPr>
            </a:lvl4pPr>
            <a:lvl5pPr marL="2057400" indent="-228600" defTabSz="1219200">
              <a:defRPr>
                <a:solidFill>
                  <a:schemeClr val="tx1"/>
                </a:solidFill>
                <a:latin typeface="Arial" pitchFamily="34" charset="0"/>
                <a:ea typeface="SimSun" pitchFamily="2" charset="-122"/>
              </a:defRPr>
            </a:lvl5pPr>
            <a:lvl6pPr marL="2514600" indent="-228600" defTabSz="12192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defTabSz="12192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defTabSz="12192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defTabSz="1219200" eaLnBrk="0" fontAlgn="base" hangingPunct="0">
              <a:spcBef>
                <a:spcPct val="0"/>
              </a:spcBef>
              <a:spcAft>
                <a:spcPct val="0"/>
              </a:spcAft>
              <a:defRPr>
                <a:solidFill>
                  <a:schemeClr val="tx1"/>
                </a:solidFill>
                <a:latin typeface="Arial" pitchFamily="34" charset="0"/>
                <a:ea typeface="SimSun" pitchFamily="2" charset="-122"/>
              </a:defRPr>
            </a:lvl9pPr>
          </a:lstStyle>
          <a:p>
            <a:pPr algn="ctr" eaLnBrk="1" hangingPunct="1">
              <a:spcBef>
                <a:spcPct val="50000"/>
              </a:spcBef>
            </a:pPr>
            <a:r>
              <a:rPr lang="vi-VN" sz="8000" b="1" dirty="0">
                <a:solidFill>
                  <a:srgbClr val="FF0000"/>
                </a:solidFill>
                <a:latin typeface="Times New Roman" panose="02020603050405020304" pitchFamily="18" charset="0"/>
                <a:cs typeface="Times New Roman" panose="02020603050405020304" pitchFamily="18" charset="0"/>
              </a:rPr>
              <a:t>Khởi động</a:t>
            </a:r>
            <a:endParaRPr lang="en-US" sz="8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5601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4.44444E-6 0 L 4.44444E-6 -0.07222 " pathEditMode="relative" rAng="0" ptsTypes="AA">
                                      <p:cBhvr>
                                        <p:cTn id="6" dur="500" accel="50000" decel="50000" autoRev="1" fill="hold">
                                          <p:stCondLst>
                                            <p:cond delay="0"/>
                                          </p:stCondLst>
                                        </p:cTn>
                                        <p:tgtEl>
                                          <p:spTgt spid="4100"/>
                                        </p:tgtEl>
                                        <p:attrNameLst>
                                          <p:attrName>ppt_x</p:attrName>
                                          <p:attrName>ppt_y</p:attrName>
                                        </p:attrNameLst>
                                      </p:cBhvr>
                                      <p:rCtr x="0" y="-3611"/>
                                    </p:animMotion>
                                    <p:animRot by="1500000">
                                      <p:cBhvr>
                                        <p:cTn id="7" dur="250" fill="hold">
                                          <p:stCondLst>
                                            <p:cond delay="0"/>
                                          </p:stCondLst>
                                        </p:cTn>
                                        <p:tgtEl>
                                          <p:spTgt spid="4100"/>
                                        </p:tgtEl>
                                        <p:attrNameLst>
                                          <p:attrName>r</p:attrName>
                                        </p:attrNameLst>
                                      </p:cBhvr>
                                    </p:animRot>
                                    <p:animRot by="-1500000">
                                      <p:cBhvr>
                                        <p:cTn id="8" dur="250" fill="hold">
                                          <p:stCondLst>
                                            <p:cond delay="250"/>
                                          </p:stCondLst>
                                        </p:cTn>
                                        <p:tgtEl>
                                          <p:spTgt spid="4100"/>
                                        </p:tgtEl>
                                        <p:attrNameLst>
                                          <p:attrName>r</p:attrName>
                                        </p:attrNameLst>
                                      </p:cBhvr>
                                    </p:animRot>
                                    <p:animRot by="-1500000">
                                      <p:cBhvr>
                                        <p:cTn id="9" dur="250" fill="hold">
                                          <p:stCondLst>
                                            <p:cond delay="500"/>
                                          </p:stCondLst>
                                        </p:cTn>
                                        <p:tgtEl>
                                          <p:spTgt spid="4100"/>
                                        </p:tgtEl>
                                        <p:attrNameLst>
                                          <p:attrName>r</p:attrName>
                                        </p:attrNameLst>
                                      </p:cBhvr>
                                    </p:animRot>
                                    <p:animRot by="1500000">
                                      <p:cBhvr>
                                        <p:cTn id="10" dur="250" fill="hold">
                                          <p:stCondLst>
                                            <p:cond delay="750"/>
                                          </p:stCondLst>
                                        </p:cTn>
                                        <p:tgtEl>
                                          <p:spTgt spid="4100"/>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73733"/>
                                        </p:tgtEl>
                                        <p:attrNameLst>
                                          <p:attrName>style.visibility</p:attrName>
                                        </p:attrNameLst>
                                      </p:cBhvr>
                                      <p:to>
                                        <p:strVal val="visible"/>
                                      </p:to>
                                    </p:set>
                                    <p:anim calcmode="lin" valueType="num">
                                      <p:cBhvr>
                                        <p:cTn id="13" dur="500" fill="hold"/>
                                        <p:tgtEl>
                                          <p:spTgt spid="73733"/>
                                        </p:tgtEl>
                                        <p:attrNameLst>
                                          <p:attrName>ppt_w</p:attrName>
                                        </p:attrNameLst>
                                      </p:cBhvr>
                                      <p:tavLst>
                                        <p:tav tm="0">
                                          <p:val>
                                            <p:fltVal val="0"/>
                                          </p:val>
                                        </p:tav>
                                        <p:tav tm="100000">
                                          <p:val>
                                            <p:strVal val="#ppt_w"/>
                                          </p:val>
                                        </p:tav>
                                      </p:tavLst>
                                    </p:anim>
                                    <p:anim calcmode="lin" valueType="num">
                                      <p:cBhvr>
                                        <p:cTn id="14" dur="500" fill="hold"/>
                                        <p:tgtEl>
                                          <p:spTgt spid="73733"/>
                                        </p:tgtEl>
                                        <p:attrNameLst>
                                          <p:attrName>ppt_h</p:attrName>
                                        </p:attrNameLst>
                                      </p:cBhvr>
                                      <p:tavLst>
                                        <p:tav tm="0">
                                          <p:val>
                                            <p:fltVal val="0"/>
                                          </p:val>
                                        </p:tav>
                                        <p:tav tm="100000">
                                          <p:val>
                                            <p:strVal val="#ppt_h"/>
                                          </p:val>
                                        </p:tav>
                                      </p:tavLst>
                                    </p:anim>
                                    <p:animEffect transition="in" filter="fade">
                                      <p:cBhvr>
                                        <p:cTn id="15" dur="500"/>
                                        <p:tgtEl>
                                          <p:spTgt spid="73733"/>
                                        </p:tgtEl>
                                      </p:cBhvr>
                                    </p:animEffect>
                                  </p:childTnLst>
                                </p:cTn>
                              </p:par>
                              <p:par>
                                <p:cTn id="16" presetID="35" presetClass="entr" presetSubtype="0" fill="hold" nodeType="withEffect">
                                  <p:stCondLst>
                                    <p:cond delay="0"/>
                                  </p:stCondLst>
                                  <p:childTnLst>
                                    <p:set>
                                      <p:cBhvr>
                                        <p:cTn id="17" dur="1" fill="hold">
                                          <p:stCondLst>
                                            <p:cond delay="0"/>
                                          </p:stCondLst>
                                        </p:cTn>
                                        <p:tgtEl>
                                          <p:spTgt spid="73735"/>
                                        </p:tgtEl>
                                        <p:attrNameLst>
                                          <p:attrName>style.visibility</p:attrName>
                                        </p:attrNameLst>
                                      </p:cBhvr>
                                      <p:to>
                                        <p:strVal val="visible"/>
                                      </p:to>
                                    </p:set>
                                    <p:animEffect transition="in" filter="fade">
                                      <p:cBhvr>
                                        <p:cTn id="18" dur="2000"/>
                                        <p:tgtEl>
                                          <p:spTgt spid="73735"/>
                                        </p:tgtEl>
                                      </p:cBhvr>
                                    </p:animEffect>
                                    <p:anim calcmode="lin" valueType="num">
                                      <p:cBhvr>
                                        <p:cTn id="19" dur="2000" fill="hold"/>
                                        <p:tgtEl>
                                          <p:spTgt spid="73735"/>
                                        </p:tgtEl>
                                        <p:attrNameLst>
                                          <p:attrName>style.rotation</p:attrName>
                                        </p:attrNameLst>
                                      </p:cBhvr>
                                      <p:tavLst>
                                        <p:tav tm="0">
                                          <p:val>
                                            <p:fltVal val="720"/>
                                          </p:val>
                                        </p:tav>
                                        <p:tav tm="100000">
                                          <p:val>
                                            <p:fltVal val="0"/>
                                          </p:val>
                                        </p:tav>
                                      </p:tavLst>
                                    </p:anim>
                                    <p:anim calcmode="lin" valueType="num">
                                      <p:cBhvr>
                                        <p:cTn id="20" dur="2000" fill="hold"/>
                                        <p:tgtEl>
                                          <p:spTgt spid="73735"/>
                                        </p:tgtEl>
                                        <p:attrNameLst>
                                          <p:attrName>ppt_h</p:attrName>
                                        </p:attrNameLst>
                                      </p:cBhvr>
                                      <p:tavLst>
                                        <p:tav tm="0">
                                          <p:val>
                                            <p:fltVal val="0"/>
                                          </p:val>
                                        </p:tav>
                                        <p:tav tm="100000">
                                          <p:val>
                                            <p:strVal val="#ppt_h"/>
                                          </p:val>
                                        </p:tav>
                                      </p:tavLst>
                                    </p:anim>
                                    <p:anim calcmode="lin" valueType="num">
                                      <p:cBhvr>
                                        <p:cTn id="21"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owchart: Terminator 9">
            <a:extLst>
              <a:ext uri="{FF2B5EF4-FFF2-40B4-BE49-F238E27FC236}">
                <a16:creationId xmlns:a16="http://schemas.microsoft.com/office/drawing/2014/main" xmlns="" id="{7C3A7976-5F2E-4DA4-B505-E21FF7CE71A0}"/>
              </a:ext>
            </a:extLst>
          </p:cNvPr>
          <p:cNvSpPr/>
          <p:nvPr/>
        </p:nvSpPr>
        <p:spPr>
          <a:xfrm>
            <a:off x="64124" y="2635432"/>
            <a:ext cx="3808704" cy="1707968"/>
          </a:xfrm>
          <a:prstGeom prst="flowChartTerminator">
            <a:avLst/>
          </a:prstGeom>
          <a:solidFill>
            <a:schemeClr val="bg1"/>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CC"/>
                </a:solidFill>
                <a:latin typeface="Times New Roman" panose="02020603050405020304" pitchFamily="18" charset="0"/>
              </a:rPr>
              <a:t>Ngăn</a:t>
            </a:r>
            <a:r>
              <a:rPr lang="en-US" sz="2800" dirty="0">
                <a:solidFill>
                  <a:srgbClr val="0000CC"/>
                </a:solidFill>
                <a:latin typeface="Times New Roman" panose="02020603050405020304" pitchFamily="18" charset="0"/>
              </a:rPr>
              <a:t> </a:t>
            </a:r>
            <a:r>
              <a:rPr lang="en-US" sz="2800" dirty="0" err="1">
                <a:solidFill>
                  <a:srgbClr val="0000CC"/>
                </a:solidFill>
                <a:latin typeface="Times New Roman" panose="02020603050405020304" pitchFamily="18" charset="0"/>
              </a:rPr>
              <a:t>cách</a:t>
            </a:r>
            <a:r>
              <a:rPr lang="en-US" sz="2800" dirty="0">
                <a:solidFill>
                  <a:srgbClr val="0000CC"/>
                </a:solidFill>
                <a:latin typeface="Times New Roman" panose="02020603050405020304" pitchFamily="18" charset="0"/>
              </a:rPr>
              <a:t> </a:t>
            </a:r>
            <a:r>
              <a:rPr lang="en-US" sz="2800" dirty="0" err="1">
                <a:solidFill>
                  <a:srgbClr val="0000CC"/>
                </a:solidFill>
                <a:latin typeface="Times New Roman" panose="02020603050405020304" pitchFamily="18" charset="0"/>
              </a:rPr>
              <a:t>các</a:t>
            </a:r>
            <a:r>
              <a:rPr lang="en-US" sz="2800" dirty="0">
                <a:solidFill>
                  <a:srgbClr val="0000CC"/>
                </a:solidFill>
                <a:latin typeface="Times New Roman" panose="02020603050405020304" pitchFamily="18" charset="0"/>
              </a:rPr>
              <a:t> </a:t>
            </a:r>
            <a:r>
              <a:rPr lang="en-US" sz="2800" dirty="0" err="1">
                <a:solidFill>
                  <a:srgbClr val="0000CC"/>
                </a:solidFill>
                <a:latin typeface="Times New Roman" panose="02020603050405020304" pitchFamily="18" charset="0"/>
              </a:rPr>
              <a:t>bộ</a:t>
            </a:r>
            <a:r>
              <a:rPr lang="en-US" sz="2800" dirty="0">
                <a:solidFill>
                  <a:srgbClr val="0000CC"/>
                </a:solidFill>
                <a:latin typeface="Times New Roman" panose="02020603050405020304" pitchFamily="18" charset="0"/>
              </a:rPr>
              <a:t> </a:t>
            </a:r>
            <a:r>
              <a:rPr lang="en-US" sz="2800" dirty="0" err="1">
                <a:solidFill>
                  <a:srgbClr val="0000CC"/>
                </a:solidFill>
                <a:latin typeface="Times New Roman" panose="02020603050405020304" pitchFamily="18" charset="0"/>
              </a:rPr>
              <a:t>phận</a:t>
            </a:r>
            <a:r>
              <a:rPr lang="en-US" sz="2800" dirty="0">
                <a:solidFill>
                  <a:srgbClr val="0000CC"/>
                </a:solidFill>
                <a:latin typeface="Times New Roman" panose="02020603050405020304" pitchFamily="18" charset="0"/>
              </a:rPr>
              <a:t> </a:t>
            </a:r>
            <a:r>
              <a:rPr lang="en-US" sz="2800" dirty="0" err="1" smtClean="0">
                <a:solidFill>
                  <a:srgbClr val="0000CC"/>
                </a:solidFill>
                <a:latin typeface="Times New Roman" panose="02020603050405020304" pitchFamily="18" charset="0"/>
              </a:rPr>
              <a:t>cùng</a:t>
            </a:r>
            <a:r>
              <a:rPr lang="en-US" sz="2800" dirty="0" smtClean="0">
                <a:solidFill>
                  <a:srgbClr val="0000CC"/>
                </a:solidFill>
                <a:latin typeface="Times New Roman" panose="02020603050405020304" pitchFamily="18" charset="0"/>
              </a:rPr>
              <a:t> </a:t>
            </a:r>
            <a:r>
              <a:rPr lang="en-US" sz="2800" dirty="0" err="1">
                <a:solidFill>
                  <a:srgbClr val="0000CC"/>
                </a:solidFill>
                <a:latin typeface="Times New Roman" panose="02020603050405020304" pitchFamily="18" charset="0"/>
              </a:rPr>
              <a:t>chức</a:t>
            </a:r>
            <a:r>
              <a:rPr lang="en-US" sz="2800" dirty="0">
                <a:solidFill>
                  <a:srgbClr val="0000CC"/>
                </a:solidFill>
                <a:latin typeface="Times New Roman" panose="02020603050405020304" pitchFamily="18" charset="0"/>
              </a:rPr>
              <a:t> </a:t>
            </a:r>
            <a:r>
              <a:rPr lang="en-US" sz="2800" dirty="0" err="1">
                <a:solidFill>
                  <a:srgbClr val="0000CC"/>
                </a:solidFill>
                <a:latin typeface="Times New Roman" panose="02020603050405020304" pitchFamily="18" charset="0"/>
              </a:rPr>
              <a:t>vụ</a:t>
            </a:r>
            <a:r>
              <a:rPr lang="en-US" sz="2800" dirty="0">
                <a:solidFill>
                  <a:srgbClr val="0000CC"/>
                </a:solidFill>
                <a:latin typeface="Times New Roman" panose="02020603050405020304" pitchFamily="18" charset="0"/>
              </a:rPr>
              <a:t> </a:t>
            </a:r>
            <a:r>
              <a:rPr lang="vi-VN" sz="2800" dirty="0">
                <a:solidFill>
                  <a:srgbClr val="0000CC"/>
                </a:solidFill>
                <a:latin typeface="Times New Roman" panose="02020603050405020304" pitchFamily="18" charset="0"/>
              </a:rPr>
              <a:t>trong câu.</a:t>
            </a:r>
            <a:endParaRPr lang="vi-VN" sz="2800" dirty="0">
              <a:solidFill>
                <a:srgbClr val="0000CC"/>
              </a:solidFill>
              <a:latin typeface="+mj-lt"/>
            </a:endParaRPr>
          </a:p>
        </p:txBody>
      </p:sp>
      <p:sp>
        <p:nvSpPr>
          <p:cNvPr id="11" name="Flowchart: Terminator 10">
            <a:extLst>
              <a:ext uri="{FF2B5EF4-FFF2-40B4-BE49-F238E27FC236}">
                <a16:creationId xmlns:a16="http://schemas.microsoft.com/office/drawing/2014/main" xmlns="" id="{27BFE1E9-D0EF-47DA-B786-6D6F3C94FDED}"/>
              </a:ext>
            </a:extLst>
          </p:cNvPr>
          <p:cNvSpPr/>
          <p:nvPr/>
        </p:nvSpPr>
        <p:spPr>
          <a:xfrm>
            <a:off x="2667648" y="4972371"/>
            <a:ext cx="3808704" cy="1430602"/>
          </a:xfrm>
          <a:prstGeom prst="flowChartTerminator">
            <a:avLst/>
          </a:prstGeom>
          <a:solidFill>
            <a:schemeClr val="bg1"/>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dirty="0">
              <a:solidFill>
                <a:srgbClr val="CC00CC"/>
              </a:solidFill>
              <a:latin typeface="Times New Roman" panose="02020603050405020304" pitchFamily="18" charset="0"/>
            </a:endParaRPr>
          </a:p>
          <a:p>
            <a:pPr algn="ctr"/>
            <a:r>
              <a:rPr lang="en-US" sz="2800" dirty="0" err="1">
                <a:solidFill>
                  <a:srgbClr val="006600"/>
                </a:solidFill>
                <a:latin typeface="Times New Roman" panose="02020603050405020304" pitchFamily="18" charset="0"/>
              </a:rPr>
              <a:t>Ngăn</a:t>
            </a:r>
            <a:r>
              <a:rPr lang="en-US" sz="2800" dirty="0">
                <a:solidFill>
                  <a:srgbClr val="006600"/>
                </a:solidFill>
                <a:latin typeface="Times New Roman" panose="02020603050405020304" pitchFamily="18" charset="0"/>
              </a:rPr>
              <a:t> </a:t>
            </a:r>
            <a:r>
              <a:rPr lang="en-US" sz="2800" dirty="0" err="1">
                <a:solidFill>
                  <a:srgbClr val="006600"/>
                </a:solidFill>
                <a:latin typeface="Times New Roman" panose="02020603050405020304" pitchFamily="18" charset="0"/>
              </a:rPr>
              <a:t>cách</a:t>
            </a:r>
            <a:r>
              <a:rPr lang="en-US" sz="2800" dirty="0">
                <a:solidFill>
                  <a:srgbClr val="006600"/>
                </a:solidFill>
                <a:latin typeface="Times New Roman" panose="02020603050405020304" pitchFamily="18" charset="0"/>
              </a:rPr>
              <a:t> </a:t>
            </a:r>
            <a:r>
              <a:rPr lang="en-US" sz="2800" dirty="0" err="1">
                <a:solidFill>
                  <a:srgbClr val="006600"/>
                </a:solidFill>
                <a:latin typeface="Times New Roman" panose="02020603050405020304" pitchFamily="18" charset="0"/>
              </a:rPr>
              <a:t>các</a:t>
            </a:r>
            <a:r>
              <a:rPr lang="en-US" sz="2800" dirty="0">
                <a:solidFill>
                  <a:srgbClr val="006600"/>
                </a:solidFill>
                <a:latin typeface="Times New Roman" panose="02020603050405020304" pitchFamily="18" charset="0"/>
              </a:rPr>
              <a:t> </a:t>
            </a:r>
            <a:r>
              <a:rPr lang="en-US" sz="2800" dirty="0" err="1" smtClean="0">
                <a:solidFill>
                  <a:srgbClr val="006600"/>
                </a:solidFill>
                <a:latin typeface="Times New Roman" panose="02020603050405020304" pitchFamily="18" charset="0"/>
              </a:rPr>
              <a:t>vế</a:t>
            </a:r>
            <a:r>
              <a:rPr lang="en-US" sz="2800" dirty="0" smtClean="0">
                <a:solidFill>
                  <a:srgbClr val="006600"/>
                </a:solidFill>
                <a:latin typeface="Times New Roman" panose="02020603050405020304" pitchFamily="18" charset="0"/>
              </a:rPr>
              <a:t> </a:t>
            </a:r>
            <a:r>
              <a:rPr lang="en-US" sz="2800" dirty="0" err="1" smtClean="0">
                <a:solidFill>
                  <a:srgbClr val="006600"/>
                </a:solidFill>
                <a:latin typeface="Times New Roman" panose="02020603050405020304" pitchFamily="18" charset="0"/>
              </a:rPr>
              <a:t>câu</a:t>
            </a:r>
            <a:r>
              <a:rPr lang="en-US" sz="2800" dirty="0" smtClean="0">
                <a:solidFill>
                  <a:srgbClr val="006600"/>
                </a:solidFill>
                <a:latin typeface="Times New Roman" panose="02020603050405020304" pitchFamily="18" charset="0"/>
              </a:rPr>
              <a:t> </a:t>
            </a:r>
            <a:r>
              <a:rPr lang="en-US" sz="2800" dirty="0" err="1">
                <a:solidFill>
                  <a:srgbClr val="006600"/>
                </a:solidFill>
                <a:latin typeface="Times New Roman" panose="02020603050405020304" pitchFamily="18" charset="0"/>
              </a:rPr>
              <a:t>trong</a:t>
            </a:r>
            <a:r>
              <a:rPr lang="en-US" sz="2800" dirty="0">
                <a:solidFill>
                  <a:srgbClr val="006600"/>
                </a:solidFill>
                <a:latin typeface="Times New Roman" panose="02020603050405020304" pitchFamily="18" charset="0"/>
              </a:rPr>
              <a:t> </a:t>
            </a:r>
            <a:r>
              <a:rPr lang="en-US" sz="2800" dirty="0" err="1">
                <a:solidFill>
                  <a:srgbClr val="006600"/>
                </a:solidFill>
                <a:latin typeface="Times New Roman" panose="02020603050405020304" pitchFamily="18" charset="0"/>
              </a:rPr>
              <a:t>câu</a:t>
            </a:r>
            <a:r>
              <a:rPr lang="en-US" sz="2800" dirty="0">
                <a:solidFill>
                  <a:srgbClr val="006600"/>
                </a:solidFill>
                <a:latin typeface="Times New Roman" panose="02020603050405020304" pitchFamily="18" charset="0"/>
              </a:rPr>
              <a:t> </a:t>
            </a:r>
            <a:r>
              <a:rPr lang="en-US" sz="2800" dirty="0" err="1">
                <a:solidFill>
                  <a:srgbClr val="006600"/>
                </a:solidFill>
                <a:latin typeface="Times New Roman" panose="02020603050405020304" pitchFamily="18" charset="0"/>
              </a:rPr>
              <a:t>ghép</a:t>
            </a:r>
            <a:r>
              <a:rPr lang="en-US" sz="2800" dirty="0">
                <a:solidFill>
                  <a:srgbClr val="006600"/>
                </a:solidFill>
                <a:latin typeface="Times New Roman" panose="02020603050405020304" pitchFamily="18" charset="0"/>
              </a:rPr>
              <a:t>.</a:t>
            </a:r>
            <a:r>
              <a:rPr lang="vi-VN" sz="2800" dirty="0">
                <a:solidFill>
                  <a:srgbClr val="006600"/>
                </a:solidFill>
                <a:latin typeface="Times New Roman" panose="02020603050405020304" pitchFamily="18" charset="0"/>
              </a:rPr>
              <a:t/>
            </a:r>
            <a:br>
              <a:rPr lang="vi-VN" sz="2800" dirty="0">
                <a:solidFill>
                  <a:srgbClr val="006600"/>
                </a:solidFill>
                <a:latin typeface="Times New Roman" panose="02020603050405020304" pitchFamily="18" charset="0"/>
              </a:rPr>
            </a:br>
            <a:endParaRPr lang="vi-VN" sz="2800" dirty="0">
              <a:solidFill>
                <a:srgbClr val="006600"/>
              </a:solidFill>
              <a:latin typeface="+mj-lt"/>
            </a:endParaRPr>
          </a:p>
        </p:txBody>
      </p:sp>
      <p:sp>
        <p:nvSpPr>
          <p:cNvPr id="12" name="Flowchart: Terminator 11">
            <a:extLst>
              <a:ext uri="{FF2B5EF4-FFF2-40B4-BE49-F238E27FC236}">
                <a16:creationId xmlns:a16="http://schemas.microsoft.com/office/drawing/2014/main" xmlns="" id="{D0498110-3312-4D6A-91C6-5C335F65141C}"/>
              </a:ext>
            </a:extLst>
          </p:cNvPr>
          <p:cNvSpPr/>
          <p:nvPr/>
        </p:nvSpPr>
        <p:spPr>
          <a:xfrm>
            <a:off x="5271173" y="2731876"/>
            <a:ext cx="3808704" cy="1611524"/>
          </a:xfrm>
          <a:prstGeom prst="flowChartTerminator">
            <a:avLst/>
          </a:prstGeom>
          <a:solidFill>
            <a:schemeClr val="bg1"/>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66"/>
                </a:solidFill>
                <a:latin typeface="Times New Roman" panose="02020603050405020304" pitchFamily="18" charset="0"/>
              </a:rPr>
              <a:t>Ngăn cách trạng ngữ với chủ ngữ và vị ngữ</a:t>
            </a:r>
            <a:r>
              <a:rPr lang="vi-VN" sz="2800">
                <a:solidFill>
                  <a:srgbClr val="FF0066"/>
                </a:solidFill>
                <a:latin typeface="Times New Roman" panose="02020603050405020304" pitchFamily="18" charset="0"/>
              </a:rPr>
              <a:t>.</a:t>
            </a:r>
            <a:endParaRPr lang="vi-VN" sz="2800" dirty="0">
              <a:solidFill>
                <a:srgbClr val="FF0066"/>
              </a:solidFill>
              <a:latin typeface="+mj-lt"/>
            </a:endParaRPr>
          </a:p>
        </p:txBody>
      </p:sp>
      <p:sp>
        <p:nvSpPr>
          <p:cNvPr id="15" name="Flowchart: Terminator 14">
            <a:extLst>
              <a:ext uri="{FF2B5EF4-FFF2-40B4-BE49-F238E27FC236}">
                <a16:creationId xmlns:a16="http://schemas.microsoft.com/office/drawing/2014/main" xmlns="" id="{65C9E3C0-402C-491F-A029-ECA7C358F92E}"/>
              </a:ext>
            </a:extLst>
          </p:cNvPr>
          <p:cNvSpPr/>
          <p:nvPr/>
        </p:nvSpPr>
        <p:spPr>
          <a:xfrm>
            <a:off x="1676400" y="121921"/>
            <a:ext cx="5699760" cy="987560"/>
          </a:xfrm>
          <a:prstGeom prst="flowChartTerminator">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FF0000"/>
                </a:solidFill>
                <a:latin typeface="Times New Roman" panose="02020603050405020304" pitchFamily="18" charset="0"/>
                <a:cs typeface="Times New Roman" panose="02020603050405020304" pitchFamily="18" charset="0"/>
              </a:rPr>
              <a:t>Tác dụng của dấu phẩy</a:t>
            </a:r>
            <a:endParaRPr lang="vi-VN" sz="3500" b="1" dirty="0">
              <a:solidFill>
                <a:srgbClr val="FF0000"/>
              </a:solidFill>
              <a:latin typeface="Times New Roman" panose="02020603050405020304" pitchFamily="18" charset="0"/>
              <a:cs typeface="Times New Roman" panose="02020603050405020304" pitchFamily="18" charset="0"/>
            </a:endParaRPr>
          </a:p>
        </p:txBody>
      </p:sp>
      <p:cxnSp>
        <p:nvCxnSpPr>
          <p:cNvPr id="20" name="Straight Arrow Connector 19">
            <a:extLst>
              <a:ext uri="{FF2B5EF4-FFF2-40B4-BE49-F238E27FC236}">
                <a16:creationId xmlns:a16="http://schemas.microsoft.com/office/drawing/2014/main" xmlns="" id="{F5B66DD1-8C8B-4C9D-B1F1-1F8FF13D67EC}"/>
              </a:ext>
            </a:extLst>
          </p:cNvPr>
          <p:cNvCxnSpPr>
            <a:cxnSpLocks/>
            <a:stCxn id="15" idx="2"/>
          </p:cNvCxnSpPr>
          <p:nvPr/>
        </p:nvCxnSpPr>
        <p:spPr>
          <a:xfrm>
            <a:off x="4526280" y="1109481"/>
            <a:ext cx="45720" cy="3828279"/>
          </a:xfrm>
          <a:prstGeom prst="straightConnector1">
            <a:avLst/>
          </a:prstGeom>
          <a:ln w="381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20CE41C0-29BB-4C9B-B3DA-000FB38170D9}"/>
              </a:ext>
            </a:extLst>
          </p:cNvPr>
          <p:cNvCxnSpPr>
            <a:cxnSpLocks/>
            <a:stCxn id="15" idx="2"/>
          </p:cNvCxnSpPr>
          <p:nvPr/>
        </p:nvCxnSpPr>
        <p:spPr>
          <a:xfrm>
            <a:off x="4526280" y="1109481"/>
            <a:ext cx="2849880" cy="1586911"/>
          </a:xfrm>
          <a:prstGeom prst="straightConnector1">
            <a:avLst/>
          </a:prstGeom>
          <a:ln w="381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E6283593-3267-41FF-A150-27348FCE7091}"/>
              </a:ext>
            </a:extLst>
          </p:cNvPr>
          <p:cNvCxnSpPr>
            <a:cxnSpLocks/>
            <a:stCxn id="15" idx="2"/>
          </p:cNvCxnSpPr>
          <p:nvPr/>
        </p:nvCxnSpPr>
        <p:spPr>
          <a:xfrm flipH="1">
            <a:off x="1584960" y="1109481"/>
            <a:ext cx="2941320" cy="1496559"/>
          </a:xfrm>
          <a:prstGeom prst="straightConnector1">
            <a:avLst/>
          </a:prstGeom>
          <a:ln w="381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5899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Tiêu đề 1">
            <a:extLst>
              <a:ext uri="{FF2B5EF4-FFF2-40B4-BE49-F238E27FC236}">
                <a16:creationId xmlns:a16="http://schemas.microsoft.com/office/drawing/2014/main" xmlns="" id="{4B331700-EF23-40E0-81D9-AB29F060AF25}"/>
              </a:ext>
            </a:extLst>
          </p:cNvPr>
          <p:cNvSpPr txBox="1">
            <a:spLocks/>
          </p:cNvSpPr>
          <p:nvPr/>
        </p:nvSpPr>
        <p:spPr>
          <a:xfrm>
            <a:off x="0" y="0"/>
            <a:ext cx="9144000" cy="951470"/>
          </a:xfrm>
          <a:prstGeom prst="rect">
            <a:avLst/>
          </a:prstGeom>
          <a:solidFill>
            <a:schemeClr val="bg1"/>
          </a:solidFill>
        </p:spPr>
        <p:txBody>
          <a:bodyPr>
            <a:noAutofit/>
          </a:bodyPr>
          <a:lstStyle>
            <a:lvl1pPr marL="0" lvl="0" indent="0" algn="ctr" defTabSz="817775" eaLnBrk="1" fontAlgn="base" latinLnBrk="0" hangingPunct="1">
              <a:lnSpc>
                <a:spcPct val="100000"/>
              </a:lnSpc>
              <a:spcBef>
                <a:spcPct val="0"/>
              </a:spcBef>
              <a:spcAft>
                <a:spcPct val="0"/>
              </a:spcAft>
              <a:buClr>
                <a:srgbClr val="000000"/>
              </a:buClr>
              <a:buNone/>
              <a:defRPr sz="3924" b="0" i="0" u="none" kern="1200" baseline="0">
                <a:solidFill>
                  <a:schemeClr val="tx2"/>
                </a:solidFill>
                <a:latin typeface="+mj-lt"/>
                <a:ea typeface="+mj-ea"/>
                <a:cs typeface="+mj-cs"/>
              </a:defRPr>
            </a:lvl1pPr>
          </a:lstStyle>
          <a:p>
            <a:pPr algn="l"/>
            <a:r>
              <a:rPr lang="pt-BR" sz="2500" b="1" dirty="0">
                <a:solidFill>
                  <a:srgbClr val="FF0000"/>
                </a:solidFill>
                <a:latin typeface="Times New Roman" pitchFamily="18" charset="0"/>
                <a:cs typeface="Times New Roman" pitchFamily="18" charset="0"/>
              </a:rPr>
              <a:t>Bài  2</a:t>
            </a:r>
            <a:r>
              <a:rPr lang="en-US" sz="2500" b="1" dirty="0">
                <a:solidFill>
                  <a:srgbClr val="FF0000"/>
                </a:solidFill>
                <a:latin typeface="Times New Roman" pitchFamily="18" charset="0"/>
                <a:cs typeface="Times New Roman" pitchFamily="18" charset="0"/>
              </a:rPr>
              <a:t> (</a:t>
            </a:r>
            <a:r>
              <a:rPr lang="fr-FR" sz="2500" b="1" dirty="0">
                <a:solidFill>
                  <a:srgbClr val="FF0000"/>
                </a:solidFill>
                <a:latin typeface="Times New Roman" pitchFamily="18" charset="0"/>
                <a:cs typeface="Times New Roman" pitchFamily="18" charset="0"/>
              </a:rPr>
              <a:t>CV 3799): </a:t>
            </a:r>
            <a:r>
              <a:rPr lang="fr-FR" sz="2500" b="1" dirty="0" err="1">
                <a:latin typeface="Times New Roman" pitchFamily="18" charset="0"/>
                <a:cs typeface="Times New Roman" pitchFamily="18" charset="0"/>
              </a:rPr>
              <a:t>Viết</a:t>
            </a:r>
            <a:r>
              <a:rPr lang="fr-FR" sz="2500" b="1" dirty="0">
                <a:latin typeface="Times New Roman" pitchFamily="18" charset="0"/>
                <a:cs typeface="Times New Roman" pitchFamily="18" charset="0"/>
              </a:rPr>
              <a:t> </a:t>
            </a:r>
            <a:r>
              <a:rPr lang="fr-FR" sz="2500" b="1" dirty="0" err="1">
                <a:latin typeface="Times New Roman" pitchFamily="18" charset="0"/>
                <a:cs typeface="Times New Roman" pitchFamily="18" charset="0"/>
              </a:rPr>
              <a:t>đoạn</a:t>
            </a:r>
            <a:r>
              <a:rPr lang="fr-FR" sz="2500" b="1" dirty="0">
                <a:latin typeface="Times New Roman" pitchFamily="18" charset="0"/>
                <a:cs typeface="Times New Roman" pitchFamily="18" charset="0"/>
              </a:rPr>
              <a:t> </a:t>
            </a:r>
            <a:r>
              <a:rPr lang="fr-FR" sz="2500" b="1" dirty="0" err="1">
                <a:latin typeface="Times New Roman" pitchFamily="18" charset="0"/>
                <a:cs typeface="Times New Roman" pitchFamily="18" charset="0"/>
              </a:rPr>
              <a:t>văn</a:t>
            </a:r>
            <a:r>
              <a:rPr lang="fr-FR" sz="2500" b="1" dirty="0">
                <a:latin typeface="Times New Roman" pitchFamily="18" charset="0"/>
                <a:cs typeface="Times New Roman" pitchFamily="18" charset="0"/>
              </a:rPr>
              <a:t> </a:t>
            </a:r>
            <a:r>
              <a:rPr lang="fr-FR" sz="2500" b="1" dirty="0" err="1">
                <a:latin typeface="Times New Roman" pitchFamily="18" charset="0"/>
                <a:cs typeface="Times New Roman" pitchFamily="18" charset="0"/>
              </a:rPr>
              <a:t>có</a:t>
            </a:r>
            <a:r>
              <a:rPr lang="fr-FR" sz="2500" b="1" dirty="0">
                <a:latin typeface="Times New Roman" pitchFamily="18" charset="0"/>
                <a:cs typeface="Times New Roman" pitchFamily="18" charset="0"/>
              </a:rPr>
              <a:t> </a:t>
            </a:r>
            <a:r>
              <a:rPr lang="fr-FR" sz="2500" b="1" dirty="0" err="1">
                <a:latin typeface="Times New Roman" pitchFamily="18" charset="0"/>
                <a:cs typeface="Times New Roman" pitchFamily="18" charset="0"/>
              </a:rPr>
              <a:t>sử</a:t>
            </a:r>
            <a:r>
              <a:rPr lang="fr-FR" sz="2500" b="1" dirty="0">
                <a:latin typeface="Times New Roman" pitchFamily="18" charset="0"/>
                <a:cs typeface="Times New Roman" pitchFamily="18" charset="0"/>
              </a:rPr>
              <a:t> </a:t>
            </a:r>
            <a:r>
              <a:rPr lang="fr-FR" sz="2500" b="1" dirty="0" err="1">
                <a:latin typeface="Times New Roman" pitchFamily="18" charset="0"/>
                <a:cs typeface="Times New Roman" pitchFamily="18" charset="0"/>
              </a:rPr>
              <a:t>dụng</a:t>
            </a:r>
            <a:r>
              <a:rPr lang="fr-FR" sz="2500" b="1" dirty="0">
                <a:latin typeface="Times New Roman" pitchFamily="18" charset="0"/>
                <a:cs typeface="Times New Roman" pitchFamily="18" charset="0"/>
              </a:rPr>
              <a:t> </a:t>
            </a:r>
            <a:r>
              <a:rPr lang="fr-FR" sz="2500" b="1" dirty="0" err="1">
                <a:latin typeface="Times New Roman" pitchFamily="18" charset="0"/>
                <a:cs typeface="Times New Roman" pitchFamily="18" charset="0"/>
              </a:rPr>
              <a:t>dấu</a:t>
            </a:r>
            <a:r>
              <a:rPr lang="fr-FR" sz="2500" b="1" dirty="0">
                <a:latin typeface="Times New Roman" pitchFamily="18" charset="0"/>
                <a:cs typeface="Times New Roman" pitchFamily="18" charset="0"/>
              </a:rPr>
              <a:t> </a:t>
            </a:r>
            <a:r>
              <a:rPr lang="fr-FR" sz="2500" b="1" dirty="0" err="1">
                <a:latin typeface="Times New Roman" pitchFamily="18" charset="0"/>
                <a:cs typeface="Times New Roman" pitchFamily="18" charset="0"/>
              </a:rPr>
              <a:t>phẩy</a:t>
            </a:r>
            <a:r>
              <a:rPr lang="fr-FR" sz="2500" b="1" dirty="0">
                <a:latin typeface="Times New Roman" pitchFamily="18" charset="0"/>
                <a:cs typeface="Times New Roman" pitchFamily="18" charset="0"/>
              </a:rPr>
              <a:t> </a:t>
            </a:r>
            <a:r>
              <a:rPr lang="fr-FR" sz="2500" b="1" dirty="0" err="1">
                <a:latin typeface="Times New Roman" pitchFamily="18" charset="0"/>
                <a:cs typeface="Times New Roman" pitchFamily="18" charset="0"/>
              </a:rPr>
              <a:t>miêu</a:t>
            </a:r>
            <a:r>
              <a:rPr lang="fr-FR" sz="2500" b="1" dirty="0">
                <a:latin typeface="Times New Roman" pitchFamily="18" charset="0"/>
                <a:cs typeface="Times New Roman" pitchFamily="18" charset="0"/>
              </a:rPr>
              <a:t> </a:t>
            </a:r>
            <a:r>
              <a:rPr lang="fr-FR" sz="2500" b="1" dirty="0" err="1">
                <a:latin typeface="Times New Roman" pitchFamily="18" charset="0"/>
                <a:cs typeface="Times New Roman" pitchFamily="18" charset="0"/>
              </a:rPr>
              <a:t>tả</a:t>
            </a:r>
            <a:r>
              <a:rPr lang="fr-FR" sz="2500" b="1" dirty="0">
                <a:latin typeface="Times New Roman" pitchFamily="18" charset="0"/>
                <a:cs typeface="Times New Roman" pitchFamily="18" charset="0"/>
              </a:rPr>
              <a:t> con </a:t>
            </a:r>
            <a:r>
              <a:rPr lang="fr-FR" sz="2500" b="1" dirty="0" err="1">
                <a:latin typeface="Times New Roman" pitchFamily="18" charset="0"/>
                <a:cs typeface="Times New Roman" pitchFamily="18" charset="0"/>
              </a:rPr>
              <a:t>vật</a:t>
            </a:r>
            <a:r>
              <a:rPr lang="fr-FR" sz="2500" b="1" dirty="0">
                <a:latin typeface="Times New Roman" pitchFamily="18" charset="0"/>
                <a:cs typeface="Times New Roman" pitchFamily="18" charset="0"/>
              </a:rPr>
              <a:t> </a:t>
            </a:r>
            <a:r>
              <a:rPr lang="fr-FR" sz="2500" b="1" dirty="0" err="1">
                <a:latin typeface="Times New Roman" pitchFamily="18" charset="0"/>
                <a:cs typeface="Times New Roman" pitchFamily="18" charset="0"/>
              </a:rPr>
              <a:t>em</a:t>
            </a:r>
            <a:r>
              <a:rPr lang="fr-FR" sz="2500" b="1" dirty="0">
                <a:latin typeface="Times New Roman" pitchFamily="18" charset="0"/>
                <a:cs typeface="Times New Roman" pitchFamily="18" charset="0"/>
              </a:rPr>
              <a:t> </a:t>
            </a:r>
            <a:r>
              <a:rPr lang="fr-FR" sz="2500" b="1" dirty="0" err="1">
                <a:latin typeface="Times New Roman" pitchFamily="18" charset="0"/>
                <a:cs typeface="Times New Roman" pitchFamily="18" charset="0"/>
              </a:rPr>
              <a:t>yêu</a:t>
            </a:r>
            <a:r>
              <a:rPr lang="fr-FR" sz="2500" b="1" dirty="0">
                <a:latin typeface="Times New Roman" pitchFamily="18" charset="0"/>
                <a:cs typeface="Times New Roman" pitchFamily="18" charset="0"/>
              </a:rPr>
              <a:t> </a:t>
            </a:r>
            <a:r>
              <a:rPr lang="fr-FR" sz="2500" b="1" dirty="0" err="1">
                <a:latin typeface="Times New Roman" pitchFamily="18" charset="0"/>
                <a:cs typeface="Times New Roman" pitchFamily="18" charset="0"/>
              </a:rPr>
              <a:t>thích</a:t>
            </a:r>
            <a:r>
              <a:rPr lang="fr-FR" sz="2500" b="1" dirty="0">
                <a:latin typeface="Times New Roman" pitchFamily="18" charset="0"/>
                <a:cs typeface="Times New Roman" pitchFamily="18" charset="0"/>
              </a:rPr>
              <a:t>.</a:t>
            </a:r>
            <a:endParaRPr lang="en-US" sz="2500" b="1" dirty="0">
              <a:solidFill>
                <a:srgbClr val="008000"/>
              </a:solidFill>
              <a:latin typeface="Times New Roman" panose="02020603050405020304" pitchFamily="18" charset="0"/>
              <a:cs typeface="Times New Roman" panose="02020603050405020304" pitchFamily="18" charset="0"/>
            </a:endParaRPr>
          </a:p>
        </p:txBody>
      </p:sp>
      <p:sp>
        <p:nvSpPr>
          <p:cNvPr id="5" name="Tiêu đề 1">
            <a:extLst>
              <a:ext uri="{FF2B5EF4-FFF2-40B4-BE49-F238E27FC236}">
                <a16:creationId xmlns:a16="http://schemas.microsoft.com/office/drawing/2014/main" xmlns="" id="{4B331700-EF23-40E0-81D9-AB29F060AF25}"/>
              </a:ext>
            </a:extLst>
          </p:cNvPr>
          <p:cNvSpPr txBox="1">
            <a:spLocks/>
          </p:cNvSpPr>
          <p:nvPr/>
        </p:nvSpPr>
        <p:spPr>
          <a:xfrm>
            <a:off x="0" y="951469"/>
            <a:ext cx="9144000" cy="5906531"/>
          </a:xfrm>
          <a:prstGeom prst="rect">
            <a:avLst/>
          </a:prstGeom>
          <a:solidFill>
            <a:schemeClr val="bg1"/>
          </a:solidFill>
        </p:spPr>
        <p:txBody>
          <a:bodyPr>
            <a:noAutofit/>
          </a:bodyPr>
          <a:lstStyle>
            <a:lvl1pPr marL="0" lvl="0" indent="0" algn="ctr" defTabSz="817775" eaLnBrk="1" fontAlgn="base" latinLnBrk="0" hangingPunct="1">
              <a:lnSpc>
                <a:spcPct val="100000"/>
              </a:lnSpc>
              <a:spcBef>
                <a:spcPct val="0"/>
              </a:spcBef>
              <a:spcAft>
                <a:spcPct val="0"/>
              </a:spcAft>
              <a:buClr>
                <a:srgbClr val="000000"/>
              </a:buClr>
              <a:buNone/>
              <a:defRPr sz="3924" b="0" i="0" u="none" kern="1200" baseline="0">
                <a:solidFill>
                  <a:schemeClr val="tx2"/>
                </a:solidFill>
                <a:latin typeface="+mj-lt"/>
                <a:ea typeface="+mj-ea"/>
                <a:cs typeface="+mj-cs"/>
              </a:defRPr>
            </a:lvl1pPr>
          </a:lstStyle>
          <a:p>
            <a:pPr algn="just"/>
            <a:r>
              <a:rPr lang="en-US" sz="2500" b="1" u="sng" dirty="0" smtClean="0">
                <a:solidFill>
                  <a:srgbClr val="FF0000"/>
                </a:solidFill>
                <a:latin typeface="Times New Roman" pitchFamily="18" charset="0"/>
                <a:cs typeface="Times New Roman" pitchFamily="18" charset="0"/>
              </a:rPr>
              <a:t>VD</a:t>
            </a:r>
            <a:r>
              <a:rPr lang="en-US" sz="2500" b="1" dirty="0" smtClean="0">
                <a:solidFill>
                  <a:srgbClr val="FF0000"/>
                </a:solidFill>
                <a:latin typeface="Times New Roman" pitchFamily="18" charset="0"/>
                <a:cs typeface="Times New Roman" pitchFamily="18" charset="0"/>
              </a:rPr>
              <a:t>: </a:t>
            </a:r>
          </a:p>
          <a:p>
            <a:pPr algn="just"/>
            <a:r>
              <a:rPr lang="en-US" sz="2500" b="1" dirty="0">
                <a:solidFill>
                  <a:srgbClr val="FF0000"/>
                </a:solidFill>
                <a:latin typeface="Times New Roman" pitchFamily="18" charset="0"/>
                <a:cs typeface="Times New Roman" pitchFamily="18" charset="0"/>
              </a:rPr>
              <a:t> </a:t>
            </a:r>
            <a:r>
              <a:rPr lang="en-US" sz="2500" b="1" dirty="0" smtClean="0">
                <a:solidFill>
                  <a:srgbClr val="FF0000"/>
                </a:solidFill>
                <a:latin typeface="Times New Roman" pitchFamily="18" charset="0"/>
                <a:cs typeface="Times New Roman" pitchFamily="18" charset="0"/>
              </a:rPr>
              <a:t>      </a:t>
            </a:r>
            <a:r>
              <a:rPr lang="vi-VN" sz="2500" dirty="0" smtClean="0">
                <a:latin typeface="Times New Roman" pitchFamily="18" charset="0"/>
                <a:cs typeface="Times New Roman" pitchFamily="18" charset="0"/>
              </a:rPr>
              <a:t>Nhân </a:t>
            </a:r>
            <a:r>
              <a:rPr lang="vi-VN" sz="2500" dirty="0">
                <a:latin typeface="Times New Roman" pitchFamily="18" charset="0"/>
                <a:cs typeface="Times New Roman" pitchFamily="18" charset="0"/>
              </a:rPr>
              <a:t>dịp sinh nhật, bố đã mua tặng em một chú rùa nhỏ. Chú rùa có cái mai tròn, màu nâu sẫm với ba vạch đậm chạy dài trên lưng. Lúc bò, đầu rùa thò ra để lộ cặp mắt óng ánh như đeo kính. Cái đuôi chú màu hồng như một búp măng non. Hai bàn chân trước có những vuốt dài, nhọn như lưỡi câu. Hai bàn chân sau như mái chèo xòe ra những ngón ngắn và hơi dẹt. Sau một ngày được thả tự do đi lại trên nền nhà, chú rùa đã chọn góc nhà cạnh cái tủ để nằm nghỉ. Mỗi lần được em cho một con tôm nhỏ, rùa ta lại ăn một cách ngon lành. Em cảm thấy rất yêu thích chú rùa nhỏ của mình.</a:t>
            </a:r>
            <a:endParaRPr lang="en-US" sz="2500" b="1" dirty="0">
              <a:solidFill>
                <a:srgbClr val="008000"/>
              </a:solidFill>
              <a:latin typeface="Times New Roman" panose="02020603050405020304" pitchFamily="18" charset="0"/>
              <a:cs typeface="Times New Roman" panose="02020603050405020304" pitchFamily="18" charset="0"/>
            </a:endParaRPr>
          </a:p>
        </p:txBody>
      </p:sp>
      <p:sp>
        <p:nvSpPr>
          <p:cNvPr id="6" name="Tiêu đề 1">
            <a:extLst>
              <a:ext uri="{FF2B5EF4-FFF2-40B4-BE49-F238E27FC236}">
                <a16:creationId xmlns:a16="http://schemas.microsoft.com/office/drawing/2014/main" xmlns="" id="{4B331700-EF23-40E0-81D9-AB29F060AF25}"/>
              </a:ext>
            </a:extLst>
          </p:cNvPr>
          <p:cNvSpPr txBox="1">
            <a:spLocks/>
          </p:cNvSpPr>
          <p:nvPr/>
        </p:nvSpPr>
        <p:spPr>
          <a:xfrm>
            <a:off x="0" y="951468"/>
            <a:ext cx="9144000" cy="5906531"/>
          </a:xfrm>
          <a:prstGeom prst="rect">
            <a:avLst/>
          </a:prstGeom>
          <a:solidFill>
            <a:schemeClr val="bg1"/>
          </a:solidFill>
        </p:spPr>
        <p:txBody>
          <a:bodyPr>
            <a:noAutofit/>
          </a:bodyPr>
          <a:lstStyle>
            <a:lvl1pPr marL="0" lvl="0" indent="0" algn="ctr" defTabSz="817775" eaLnBrk="1" fontAlgn="base" latinLnBrk="0" hangingPunct="1">
              <a:lnSpc>
                <a:spcPct val="100000"/>
              </a:lnSpc>
              <a:spcBef>
                <a:spcPct val="0"/>
              </a:spcBef>
              <a:spcAft>
                <a:spcPct val="0"/>
              </a:spcAft>
              <a:buClr>
                <a:srgbClr val="000000"/>
              </a:buClr>
              <a:buNone/>
              <a:defRPr sz="3924" b="0" i="0" u="none" kern="1200" baseline="0">
                <a:solidFill>
                  <a:schemeClr val="tx2"/>
                </a:solidFill>
                <a:latin typeface="+mj-lt"/>
                <a:ea typeface="+mj-ea"/>
                <a:cs typeface="+mj-cs"/>
              </a:defRPr>
            </a:lvl1pPr>
          </a:lstStyle>
          <a:p>
            <a:pPr algn="just"/>
            <a:r>
              <a:rPr lang="en-US" sz="2500" b="1" u="sng" dirty="0" smtClean="0">
                <a:solidFill>
                  <a:srgbClr val="FF0000"/>
                </a:solidFill>
                <a:latin typeface="Times New Roman" pitchFamily="18" charset="0"/>
                <a:cs typeface="Times New Roman" pitchFamily="18" charset="0"/>
              </a:rPr>
              <a:t>VD</a:t>
            </a:r>
            <a:r>
              <a:rPr lang="en-US" sz="2500" b="1" dirty="0" smtClean="0">
                <a:solidFill>
                  <a:srgbClr val="FF0000"/>
                </a:solidFill>
                <a:latin typeface="Times New Roman" pitchFamily="18" charset="0"/>
                <a:cs typeface="Times New Roman" pitchFamily="18" charset="0"/>
              </a:rPr>
              <a:t>: </a:t>
            </a:r>
          </a:p>
          <a:p>
            <a:pPr algn="just"/>
            <a:r>
              <a:rPr lang="en-US" sz="2500" b="1" dirty="0">
                <a:solidFill>
                  <a:srgbClr val="FF0000"/>
                </a:solidFill>
                <a:latin typeface="Times New Roman" pitchFamily="18" charset="0"/>
                <a:cs typeface="Times New Roman" pitchFamily="18" charset="0"/>
              </a:rPr>
              <a:t> </a:t>
            </a:r>
            <a:r>
              <a:rPr lang="en-US" sz="2500" b="1" dirty="0" smtClean="0">
                <a:solidFill>
                  <a:srgbClr val="FF0000"/>
                </a:solidFill>
                <a:latin typeface="Times New Roman" pitchFamily="18" charset="0"/>
                <a:cs typeface="Times New Roman" pitchFamily="18" charset="0"/>
              </a:rPr>
              <a:t>      </a:t>
            </a:r>
            <a:r>
              <a:rPr lang="vi-VN" sz="2500" dirty="0">
                <a:latin typeface="Times New Roman" pitchFamily="18" charset="0"/>
                <a:cs typeface="Times New Roman" pitchFamily="18" charset="0"/>
              </a:rPr>
              <a:t>Nhà em có nuôi một chú mèo rất dễ thương. Em đặt tên cho </a:t>
            </a:r>
            <a:r>
              <a:rPr lang="en-US" sz="2500" dirty="0" err="1" smtClean="0">
                <a:latin typeface="Times New Roman" pitchFamily="18" charset="0"/>
                <a:cs typeface="Times New Roman" pitchFamily="18" charset="0"/>
              </a:rPr>
              <a:t>chú</a:t>
            </a:r>
            <a:r>
              <a:rPr lang="vi-VN" sz="2500" dirty="0" smtClean="0">
                <a:latin typeface="Times New Roman" pitchFamily="18" charset="0"/>
                <a:cs typeface="Times New Roman" pitchFamily="18" charset="0"/>
              </a:rPr>
              <a:t> </a:t>
            </a:r>
            <a:r>
              <a:rPr lang="vi-VN" sz="2500" dirty="0">
                <a:latin typeface="Times New Roman" pitchFamily="18" charset="0"/>
                <a:cs typeface="Times New Roman" pitchFamily="18" charset="0"/>
              </a:rPr>
              <a:t>là </a:t>
            </a:r>
            <a:r>
              <a:rPr lang="vi-VN" sz="2500" dirty="0" smtClean="0">
                <a:latin typeface="Times New Roman" pitchFamily="18" charset="0"/>
                <a:cs typeface="Times New Roman" pitchFamily="18" charset="0"/>
              </a:rPr>
              <a:t>LiLi. </a:t>
            </a:r>
            <a:r>
              <a:rPr lang="en-US" sz="2500" dirty="0" err="1" smtClean="0">
                <a:latin typeface="Times New Roman" pitchFamily="18" charset="0"/>
                <a:cs typeface="Times New Roman" pitchFamily="18" charset="0"/>
              </a:rPr>
              <a:t>Người</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chú</a:t>
            </a:r>
            <a:r>
              <a:rPr lang="en-US" sz="2500" dirty="0" smtClean="0">
                <a:latin typeface="Times New Roman" pitchFamily="18" charset="0"/>
                <a:cs typeface="Times New Roman" pitchFamily="18" charset="0"/>
              </a:rPr>
              <a:t> n</a:t>
            </a:r>
            <a:r>
              <a:rPr lang="vi-VN" sz="2500" dirty="0" smtClean="0">
                <a:latin typeface="Times New Roman" pitchFamily="18" charset="0"/>
                <a:cs typeface="Times New Roman" pitchFamily="18" charset="0"/>
              </a:rPr>
              <a:t>hỏ</a:t>
            </a:r>
            <a:r>
              <a:rPr lang="vi-VN" sz="2500" dirty="0">
                <a:latin typeface="Times New Roman" pitchFamily="18" charset="0"/>
                <a:cs typeface="Times New Roman" pitchFamily="18" charset="0"/>
              </a:rPr>
              <a:t>, thon</a:t>
            </a:r>
            <a:r>
              <a:rPr lang="vi-VN" sz="2500" dirty="0" smtClean="0">
                <a:latin typeface="Times New Roman" pitchFamily="18" charset="0"/>
                <a:cs typeface="Times New Roman" pitchFamily="18" charset="0"/>
              </a:rPr>
              <a:t>,</a:t>
            </a:r>
            <a:r>
              <a:rPr lang="en-US" sz="2500" dirty="0" smtClean="0">
                <a:latin typeface="Times New Roman" pitchFamily="18" charset="0"/>
                <a:cs typeface="Times New Roman" pitchFamily="18" charset="0"/>
              </a:rPr>
              <a:t> </a:t>
            </a:r>
            <a:r>
              <a:rPr lang="vi-VN" sz="2500" dirty="0" smtClean="0">
                <a:latin typeface="Times New Roman" pitchFamily="18" charset="0"/>
                <a:cs typeface="Times New Roman" pitchFamily="18" charset="0"/>
              </a:rPr>
              <a:t>dài</a:t>
            </a:r>
            <a:r>
              <a:rPr lang="vi-VN" sz="2500" dirty="0">
                <a:latin typeface="Times New Roman" pitchFamily="18" charset="0"/>
                <a:cs typeface="Times New Roman" pitchFamily="18" charset="0"/>
              </a:rPr>
              <a:t>. Toàn thân </a:t>
            </a:r>
            <a:r>
              <a:rPr lang="vi-VN" sz="2500" dirty="0" smtClean="0">
                <a:latin typeface="Times New Roman" pitchFamily="18" charset="0"/>
                <a:cs typeface="Times New Roman" pitchFamily="18" charset="0"/>
              </a:rPr>
              <a:t>được </a:t>
            </a:r>
            <a:r>
              <a:rPr lang="vi-VN" sz="2500" dirty="0">
                <a:latin typeface="Times New Roman" pitchFamily="18" charset="0"/>
                <a:cs typeface="Times New Roman" pitchFamily="18" charset="0"/>
              </a:rPr>
              <a:t>phủ một lớp lông vàng, óng </a:t>
            </a:r>
            <a:r>
              <a:rPr lang="vi-VN" sz="2500" dirty="0" smtClean="0">
                <a:latin typeface="Times New Roman" pitchFamily="18" charset="0"/>
                <a:cs typeface="Times New Roman" pitchFamily="18" charset="0"/>
              </a:rPr>
              <a:t>mượt</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như</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nhung</a:t>
            </a:r>
            <a:r>
              <a:rPr lang="vi-VN" sz="2500" dirty="0" smtClean="0">
                <a:latin typeface="Times New Roman" pitchFamily="18" charset="0"/>
                <a:cs typeface="Times New Roman" pitchFamily="18" charset="0"/>
              </a:rPr>
              <a:t>. </a:t>
            </a:r>
            <a:r>
              <a:rPr lang="vi-VN" sz="2500" dirty="0">
                <a:latin typeface="Times New Roman" pitchFamily="18" charset="0"/>
                <a:cs typeface="Times New Roman" pitchFamily="18" charset="0"/>
              </a:rPr>
              <a:t>Bộ lông ấy lúc nào cũng được chải </a:t>
            </a:r>
            <a:r>
              <a:rPr lang="vi-VN" sz="2500" dirty="0" smtClean="0">
                <a:latin typeface="Times New Roman" pitchFamily="18" charset="0"/>
                <a:cs typeface="Times New Roman" pitchFamily="18" charset="0"/>
              </a:rPr>
              <a:t>ch</a:t>
            </a:r>
            <a:r>
              <a:rPr lang="en-US" sz="2500" dirty="0" err="1" smtClean="0">
                <a:latin typeface="Times New Roman" pitchFamily="18" charset="0"/>
                <a:cs typeface="Times New Roman" pitchFamily="18" charset="0"/>
              </a:rPr>
              <a:t>uố</a:t>
            </a:r>
            <a:r>
              <a:rPr lang="vi-VN" sz="2500" dirty="0" smtClean="0">
                <a:latin typeface="Times New Roman" pitchFamily="18" charset="0"/>
                <a:cs typeface="Times New Roman" pitchFamily="18" charset="0"/>
              </a:rPr>
              <a:t>t </a:t>
            </a:r>
            <a:r>
              <a:rPr lang="vi-VN" sz="2500" dirty="0">
                <a:latin typeface="Times New Roman" pitchFamily="18" charset="0"/>
                <a:cs typeface="Times New Roman" pitchFamily="18" charset="0"/>
              </a:rPr>
              <a:t>cẩn thận. Đầu của LiLi tròn, xinh như một </a:t>
            </a:r>
            <a:r>
              <a:rPr lang="vi-VN" sz="2500" dirty="0" smtClean="0">
                <a:latin typeface="Times New Roman" pitchFamily="18" charset="0"/>
                <a:cs typeface="Times New Roman" pitchFamily="18" charset="0"/>
              </a:rPr>
              <a:t>qu</a:t>
            </a:r>
            <a:r>
              <a:rPr lang="en-US" sz="2500" dirty="0" smtClean="0">
                <a:latin typeface="Times New Roman" pitchFamily="18" charset="0"/>
                <a:cs typeface="Times New Roman" pitchFamily="18" charset="0"/>
              </a:rPr>
              <a:t>ả </a:t>
            </a:r>
            <a:r>
              <a:rPr lang="en-US" sz="2500" dirty="0" err="1" smtClean="0">
                <a:latin typeface="Times New Roman" pitchFamily="18" charset="0"/>
                <a:cs typeface="Times New Roman" pitchFamily="18" charset="0"/>
              </a:rPr>
              <a:t>bóng</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nhỏ</a:t>
            </a:r>
            <a:r>
              <a:rPr lang="vi-VN" sz="2500" dirty="0" smtClean="0">
                <a:latin typeface="Times New Roman" pitchFamily="18" charset="0"/>
                <a:cs typeface="Times New Roman" pitchFamily="18" charset="0"/>
              </a:rPr>
              <a:t>.</a:t>
            </a:r>
            <a:r>
              <a:rPr lang="vi-VN" sz="2500" dirty="0">
                <a:latin typeface="Times New Roman" pitchFamily="18" charset="0"/>
                <a:cs typeface="Times New Roman" pitchFamily="18" charset="0"/>
              </a:rPr>
              <a:t> </a:t>
            </a:r>
            <a:r>
              <a:rPr lang="en-US" sz="2500" dirty="0" err="1" smtClean="0">
                <a:latin typeface="Times New Roman" pitchFamily="18" charset="0"/>
                <a:cs typeface="Times New Roman" pitchFamily="18" charset="0"/>
              </a:rPr>
              <a:t>Cái</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mũi</a:t>
            </a:r>
            <a:r>
              <a:rPr lang="en-US" sz="2500" dirty="0" smtClean="0">
                <a:latin typeface="Times New Roman" pitchFamily="18" charset="0"/>
                <a:cs typeface="Times New Roman" pitchFamily="18" charset="0"/>
              </a:rPr>
              <a:t> </a:t>
            </a:r>
            <a:r>
              <a:rPr lang="vi-VN" sz="2500" dirty="0" smtClean="0">
                <a:latin typeface="Times New Roman" pitchFamily="18" charset="0"/>
                <a:cs typeface="Times New Roman" pitchFamily="18" charset="0"/>
              </a:rPr>
              <a:t> </a:t>
            </a:r>
            <a:r>
              <a:rPr lang="vi-VN" sz="2500" dirty="0">
                <a:latin typeface="Times New Roman" pitchFamily="18" charset="0"/>
                <a:cs typeface="Times New Roman" pitchFamily="18" charset="0"/>
              </a:rPr>
              <a:t>màu hồng với hàng ria mép trắng </a:t>
            </a:r>
            <a:r>
              <a:rPr lang="vi-VN" sz="2500" dirty="0" smtClean="0">
                <a:latin typeface="Times New Roman" pitchFamily="18" charset="0"/>
                <a:cs typeface="Times New Roman" pitchFamily="18" charset="0"/>
              </a:rPr>
              <a:t>tinh</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luôn</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động</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đậy</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Đôi</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mắt</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tròn</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như</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hai</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hòn</a:t>
            </a:r>
            <a:r>
              <a:rPr lang="en-US" sz="2500" dirty="0" smtClean="0">
                <a:latin typeface="Times New Roman" pitchFamily="18" charset="0"/>
                <a:cs typeface="Times New Roman" pitchFamily="18" charset="0"/>
              </a:rPr>
              <a:t> bi </a:t>
            </a:r>
            <a:r>
              <a:rPr lang="en-US" sz="2500" dirty="0" err="1" smtClean="0">
                <a:latin typeface="Times New Roman" pitchFamily="18" charset="0"/>
                <a:cs typeface="Times New Roman" pitchFamily="18" charset="0"/>
              </a:rPr>
              <a:t>ve</a:t>
            </a:r>
            <a:r>
              <a:rPr lang="en-US" sz="2500" dirty="0" smtClean="0">
                <a:latin typeface="Times New Roman" pitchFamily="18" charset="0"/>
                <a:cs typeface="Times New Roman" pitchFamily="18" charset="0"/>
              </a:rPr>
              <a:t>. </a:t>
            </a:r>
            <a:r>
              <a:rPr lang="vi-VN" sz="2500" dirty="0" smtClean="0">
                <a:latin typeface="Times New Roman" pitchFamily="18" charset="0"/>
                <a:cs typeface="Times New Roman" pitchFamily="18" charset="0"/>
              </a:rPr>
              <a:t>Bốn </a:t>
            </a:r>
            <a:r>
              <a:rPr lang="vi-VN" sz="2500" dirty="0">
                <a:latin typeface="Times New Roman" pitchFamily="18" charset="0"/>
                <a:cs typeface="Times New Roman" pitchFamily="18" charset="0"/>
              </a:rPr>
              <a:t>cái chân </a:t>
            </a:r>
            <a:r>
              <a:rPr lang="vi-VN" sz="2500" dirty="0" smtClean="0">
                <a:latin typeface="Times New Roman" pitchFamily="18" charset="0"/>
                <a:cs typeface="Times New Roman" pitchFamily="18" charset="0"/>
              </a:rPr>
              <a:t>thon</a:t>
            </a:r>
            <a:r>
              <a:rPr lang="vi-VN" sz="2500" dirty="0">
                <a:latin typeface="Times New Roman" pitchFamily="18" charset="0"/>
                <a:cs typeface="Times New Roman" pitchFamily="18" charset="0"/>
              </a:rPr>
              <a:t>, nhỏ có móng vút nhọn. Cái đuôi của LiLi dài. Mỗi khi bước đi, cái đuôi cũng uyển </a:t>
            </a:r>
            <a:r>
              <a:rPr lang="vi-VN" sz="2500" dirty="0" smtClean="0">
                <a:latin typeface="Times New Roman" pitchFamily="18" charset="0"/>
                <a:cs typeface="Times New Roman" pitchFamily="18" charset="0"/>
              </a:rPr>
              <a:t>chuy</a:t>
            </a:r>
            <a:r>
              <a:rPr lang="en-US" sz="2500" dirty="0" smtClean="0">
                <a:latin typeface="Times New Roman" pitchFamily="18" charset="0"/>
                <a:cs typeface="Times New Roman" pitchFamily="18" charset="0"/>
              </a:rPr>
              <a:t>ể</a:t>
            </a:r>
            <a:r>
              <a:rPr lang="vi-VN" sz="2500" dirty="0" smtClean="0">
                <a:latin typeface="Times New Roman" pitchFamily="18" charset="0"/>
                <a:cs typeface="Times New Roman" pitchFamily="18" charset="0"/>
              </a:rPr>
              <a:t>n </a:t>
            </a:r>
            <a:r>
              <a:rPr lang="vi-VN" sz="2500" dirty="0">
                <a:latin typeface="Times New Roman" pitchFamily="18" charset="0"/>
                <a:cs typeface="Times New Roman" pitchFamily="18" charset="0"/>
              </a:rPr>
              <a:t>bước theo. Em yêu LiLi </a:t>
            </a:r>
            <a:r>
              <a:rPr lang="vi-VN" sz="2500" dirty="0" smtClean="0">
                <a:latin typeface="Times New Roman" pitchFamily="18" charset="0"/>
                <a:cs typeface="Times New Roman" pitchFamily="18" charset="0"/>
              </a:rPr>
              <a:t>lắm</a:t>
            </a:r>
            <a:r>
              <a:rPr lang="en-US" sz="2500" dirty="0" smtClean="0">
                <a:latin typeface="Times New Roman" pitchFamily="18" charset="0"/>
                <a:cs typeface="Times New Roman" pitchFamily="18" charset="0"/>
              </a:rPr>
              <a:t>!</a:t>
            </a:r>
            <a:endParaRPr lang="en-US" sz="2500" b="1"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77700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3"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857250"/>
            <a:ext cx="9143999"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图片 73732" descr="PPT素材-1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3998" cy="6125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图片 73734" descr="PPT素材-1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38888" y="3720704"/>
            <a:ext cx="2805113"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 Box 4"/>
          <p:cNvSpPr txBox="1">
            <a:spLocks noChangeArrowheads="1"/>
          </p:cNvSpPr>
          <p:nvPr/>
        </p:nvSpPr>
        <p:spPr bwMode="auto">
          <a:xfrm>
            <a:off x="2410291" y="2279233"/>
            <a:ext cx="4953000" cy="1323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spAutoFit/>
          </a:bodyPr>
          <a:lstStyle>
            <a:lvl1pPr defTabSz="1219200">
              <a:defRPr>
                <a:solidFill>
                  <a:schemeClr val="tx1"/>
                </a:solidFill>
                <a:latin typeface="Arial" pitchFamily="34" charset="0"/>
                <a:ea typeface="SimSun" pitchFamily="2" charset="-122"/>
              </a:defRPr>
            </a:lvl1pPr>
            <a:lvl2pPr marL="742950" indent="-285750" defTabSz="1219200">
              <a:defRPr>
                <a:solidFill>
                  <a:schemeClr val="tx1"/>
                </a:solidFill>
                <a:latin typeface="Arial" pitchFamily="34" charset="0"/>
                <a:ea typeface="SimSun" pitchFamily="2" charset="-122"/>
              </a:defRPr>
            </a:lvl2pPr>
            <a:lvl3pPr marL="1143000" indent="-228600" defTabSz="1219200">
              <a:defRPr>
                <a:solidFill>
                  <a:schemeClr val="tx1"/>
                </a:solidFill>
                <a:latin typeface="Arial" pitchFamily="34" charset="0"/>
                <a:ea typeface="SimSun" pitchFamily="2" charset="-122"/>
              </a:defRPr>
            </a:lvl3pPr>
            <a:lvl4pPr marL="1600200" indent="-228600" defTabSz="1219200">
              <a:defRPr>
                <a:solidFill>
                  <a:schemeClr val="tx1"/>
                </a:solidFill>
                <a:latin typeface="Arial" pitchFamily="34" charset="0"/>
                <a:ea typeface="SimSun" pitchFamily="2" charset="-122"/>
              </a:defRPr>
            </a:lvl4pPr>
            <a:lvl5pPr marL="2057400" indent="-228600" defTabSz="1219200">
              <a:defRPr>
                <a:solidFill>
                  <a:schemeClr val="tx1"/>
                </a:solidFill>
                <a:latin typeface="Arial" pitchFamily="34" charset="0"/>
                <a:ea typeface="SimSun" pitchFamily="2" charset="-122"/>
              </a:defRPr>
            </a:lvl5pPr>
            <a:lvl6pPr marL="2514600" indent="-228600" defTabSz="12192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defTabSz="12192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defTabSz="12192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defTabSz="1219200" eaLnBrk="0" fontAlgn="base" hangingPunct="0">
              <a:spcBef>
                <a:spcPct val="0"/>
              </a:spcBef>
              <a:spcAft>
                <a:spcPct val="0"/>
              </a:spcAft>
              <a:defRPr>
                <a:solidFill>
                  <a:schemeClr val="tx1"/>
                </a:solidFill>
                <a:latin typeface="Arial" pitchFamily="34" charset="0"/>
                <a:ea typeface="SimSun" pitchFamily="2" charset="-122"/>
              </a:defRPr>
            </a:lvl9pPr>
          </a:lstStyle>
          <a:p>
            <a:pPr algn="ctr" eaLnBrk="1" hangingPunct="1">
              <a:spcBef>
                <a:spcPct val="50000"/>
              </a:spcBef>
            </a:pPr>
            <a:r>
              <a:rPr lang="en-US" sz="8000" b="1" dirty="0" err="1">
                <a:solidFill>
                  <a:srgbClr val="FF0000"/>
                </a:solidFill>
                <a:latin typeface="Times New Roman" panose="02020603050405020304" pitchFamily="18" charset="0"/>
                <a:cs typeface="Times New Roman" panose="02020603050405020304" pitchFamily="18" charset="0"/>
              </a:rPr>
              <a:t>Vận</a:t>
            </a:r>
            <a:r>
              <a:rPr lang="en-US" sz="8000" b="1" dirty="0">
                <a:solidFill>
                  <a:srgbClr val="FF0000"/>
                </a:solidFill>
                <a:latin typeface="Times New Roman" panose="02020603050405020304" pitchFamily="18" charset="0"/>
                <a:cs typeface="Times New Roman" panose="02020603050405020304" pitchFamily="18" charset="0"/>
              </a:rPr>
              <a:t> </a:t>
            </a:r>
            <a:r>
              <a:rPr lang="en-US" sz="8000" b="1" dirty="0" err="1">
                <a:solidFill>
                  <a:srgbClr val="FF0000"/>
                </a:solidFill>
                <a:latin typeface="Times New Roman" panose="02020603050405020304" pitchFamily="18" charset="0"/>
                <a:cs typeface="Times New Roman" panose="02020603050405020304" pitchFamily="18" charset="0"/>
              </a:rPr>
              <a:t>dụng</a:t>
            </a:r>
            <a:endParaRPr lang="en-US" sz="8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50407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4.44444E-6 0 L 4.44444E-6 -0.07222 " pathEditMode="relative" rAng="0" ptsTypes="AA">
                                      <p:cBhvr>
                                        <p:cTn id="6" dur="500" accel="50000" decel="50000" autoRev="1" fill="hold">
                                          <p:stCondLst>
                                            <p:cond delay="0"/>
                                          </p:stCondLst>
                                        </p:cTn>
                                        <p:tgtEl>
                                          <p:spTgt spid="4100"/>
                                        </p:tgtEl>
                                        <p:attrNameLst>
                                          <p:attrName>ppt_x</p:attrName>
                                          <p:attrName>ppt_y</p:attrName>
                                        </p:attrNameLst>
                                      </p:cBhvr>
                                      <p:rCtr x="0" y="-3611"/>
                                    </p:animMotion>
                                    <p:animRot by="1500000">
                                      <p:cBhvr>
                                        <p:cTn id="7" dur="250" fill="hold">
                                          <p:stCondLst>
                                            <p:cond delay="0"/>
                                          </p:stCondLst>
                                        </p:cTn>
                                        <p:tgtEl>
                                          <p:spTgt spid="4100"/>
                                        </p:tgtEl>
                                        <p:attrNameLst>
                                          <p:attrName>r</p:attrName>
                                        </p:attrNameLst>
                                      </p:cBhvr>
                                    </p:animRot>
                                    <p:animRot by="-1500000">
                                      <p:cBhvr>
                                        <p:cTn id="8" dur="250" fill="hold">
                                          <p:stCondLst>
                                            <p:cond delay="250"/>
                                          </p:stCondLst>
                                        </p:cTn>
                                        <p:tgtEl>
                                          <p:spTgt spid="4100"/>
                                        </p:tgtEl>
                                        <p:attrNameLst>
                                          <p:attrName>r</p:attrName>
                                        </p:attrNameLst>
                                      </p:cBhvr>
                                    </p:animRot>
                                    <p:animRot by="-1500000">
                                      <p:cBhvr>
                                        <p:cTn id="9" dur="250" fill="hold">
                                          <p:stCondLst>
                                            <p:cond delay="500"/>
                                          </p:stCondLst>
                                        </p:cTn>
                                        <p:tgtEl>
                                          <p:spTgt spid="4100"/>
                                        </p:tgtEl>
                                        <p:attrNameLst>
                                          <p:attrName>r</p:attrName>
                                        </p:attrNameLst>
                                      </p:cBhvr>
                                    </p:animRot>
                                    <p:animRot by="1500000">
                                      <p:cBhvr>
                                        <p:cTn id="10" dur="250" fill="hold">
                                          <p:stCondLst>
                                            <p:cond delay="750"/>
                                          </p:stCondLst>
                                        </p:cTn>
                                        <p:tgtEl>
                                          <p:spTgt spid="4100"/>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73733"/>
                                        </p:tgtEl>
                                        <p:attrNameLst>
                                          <p:attrName>style.visibility</p:attrName>
                                        </p:attrNameLst>
                                      </p:cBhvr>
                                      <p:to>
                                        <p:strVal val="visible"/>
                                      </p:to>
                                    </p:set>
                                    <p:anim calcmode="lin" valueType="num">
                                      <p:cBhvr>
                                        <p:cTn id="13" dur="500" fill="hold"/>
                                        <p:tgtEl>
                                          <p:spTgt spid="73733"/>
                                        </p:tgtEl>
                                        <p:attrNameLst>
                                          <p:attrName>ppt_w</p:attrName>
                                        </p:attrNameLst>
                                      </p:cBhvr>
                                      <p:tavLst>
                                        <p:tav tm="0">
                                          <p:val>
                                            <p:fltVal val="0"/>
                                          </p:val>
                                        </p:tav>
                                        <p:tav tm="100000">
                                          <p:val>
                                            <p:strVal val="#ppt_w"/>
                                          </p:val>
                                        </p:tav>
                                      </p:tavLst>
                                    </p:anim>
                                    <p:anim calcmode="lin" valueType="num">
                                      <p:cBhvr>
                                        <p:cTn id="14" dur="500" fill="hold"/>
                                        <p:tgtEl>
                                          <p:spTgt spid="73733"/>
                                        </p:tgtEl>
                                        <p:attrNameLst>
                                          <p:attrName>ppt_h</p:attrName>
                                        </p:attrNameLst>
                                      </p:cBhvr>
                                      <p:tavLst>
                                        <p:tav tm="0">
                                          <p:val>
                                            <p:fltVal val="0"/>
                                          </p:val>
                                        </p:tav>
                                        <p:tav tm="100000">
                                          <p:val>
                                            <p:strVal val="#ppt_h"/>
                                          </p:val>
                                        </p:tav>
                                      </p:tavLst>
                                    </p:anim>
                                    <p:animEffect transition="in" filter="fade">
                                      <p:cBhvr>
                                        <p:cTn id="15" dur="500"/>
                                        <p:tgtEl>
                                          <p:spTgt spid="73733"/>
                                        </p:tgtEl>
                                      </p:cBhvr>
                                    </p:animEffect>
                                  </p:childTnLst>
                                </p:cTn>
                              </p:par>
                              <p:par>
                                <p:cTn id="16" presetID="35" presetClass="entr" presetSubtype="0" fill="hold" nodeType="withEffect">
                                  <p:stCondLst>
                                    <p:cond delay="0"/>
                                  </p:stCondLst>
                                  <p:childTnLst>
                                    <p:set>
                                      <p:cBhvr>
                                        <p:cTn id="17" dur="1" fill="hold">
                                          <p:stCondLst>
                                            <p:cond delay="0"/>
                                          </p:stCondLst>
                                        </p:cTn>
                                        <p:tgtEl>
                                          <p:spTgt spid="73735"/>
                                        </p:tgtEl>
                                        <p:attrNameLst>
                                          <p:attrName>style.visibility</p:attrName>
                                        </p:attrNameLst>
                                      </p:cBhvr>
                                      <p:to>
                                        <p:strVal val="visible"/>
                                      </p:to>
                                    </p:set>
                                    <p:animEffect transition="in" filter="fade">
                                      <p:cBhvr>
                                        <p:cTn id="18" dur="2000"/>
                                        <p:tgtEl>
                                          <p:spTgt spid="73735"/>
                                        </p:tgtEl>
                                      </p:cBhvr>
                                    </p:animEffect>
                                    <p:anim calcmode="lin" valueType="num">
                                      <p:cBhvr>
                                        <p:cTn id="19" dur="2000" fill="hold"/>
                                        <p:tgtEl>
                                          <p:spTgt spid="73735"/>
                                        </p:tgtEl>
                                        <p:attrNameLst>
                                          <p:attrName>style.rotation</p:attrName>
                                        </p:attrNameLst>
                                      </p:cBhvr>
                                      <p:tavLst>
                                        <p:tav tm="0">
                                          <p:val>
                                            <p:fltVal val="720"/>
                                          </p:val>
                                        </p:tav>
                                        <p:tav tm="100000">
                                          <p:val>
                                            <p:fltVal val="0"/>
                                          </p:val>
                                        </p:tav>
                                      </p:tavLst>
                                    </p:anim>
                                    <p:anim calcmode="lin" valueType="num">
                                      <p:cBhvr>
                                        <p:cTn id="20" dur="2000" fill="hold"/>
                                        <p:tgtEl>
                                          <p:spTgt spid="73735"/>
                                        </p:tgtEl>
                                        <p:attrNameLst>
                                          <p:attrName>ppt_h</p:attrName>
                                        </p:attrNameLst>
                                      </p:cBhvr>
                                      <p:tavLst>
                                        <p:tav tm="0">
                                          <p:val>
                                            <p:fltVal val="0"/>
                                          </p:val>
                                        </p:tav>
                                        <p:tav tm="100000">
                                          <p:val>
                                            <p:strVal val="#ppt_h"/>
                                          </p:val>
                                        </p:tav>
                                      </p:tavLst>
                                    </p:anim>
                                    <p:anim calcmode="lin" valueType="num">
                                      <p:cBhvr>
                                        <p:cTn id="21"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3" descr="Screen Clippi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4713" y="0"/>
            <a:ext cx="9143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AutoShape 2"/>
          <p:cNvSpPr>
            <a:spLocks noChangeArrowheads="1"/>
          </p:cNvSpPr>
          <p:nvPr/>
        </p:nvSpPr>
        <p:spPr bwMode="auto">
          <a:xfrm>
            <a:off x="2286000" y="1281367"/>
            <a:ext cx="4800600" cy="432197"/>
          </a:xfrm>
          <a:prstGeom prst="flowChartTerminator">
            <a:avLst/>
          </a:prstGeom>
          <a:gradFill rotWithShape="1">
            <a:gsLst>
              <a:gs pos="0">
                <a:srgbClr val="003399"/>
              </a:gs>
              <a:gs pos="50000">
                <a:srgbClr val="0099FF"/>
              </a:gs>
              <a:gs pos="100000">
                <a:srgbClr val="003399"/>
              </a:gs>
            </a:gsLst>
            <a:lin ang="5400000" scaled="1"/>
          </a:gradFill>
          <a:ln w="127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b="1" dirty="0">
                <a:solidFill>
                  <a:srgbClr val="FFFF00"/>
                </a:solidFill>
                <a:latin typeface="VNI-Times" pitchFamily="2" charset="0"/>
              </a:rPr>
              <a:t>Chọn </a:t>
            </a:r>
            <a:r>
              <a:rPr lang="en-US" altLang="en-US" sz="2800" b="1" dirty="0">
                <a:solidFill>
                  <a:srgbClr val="FF3300"/>
                </a:solidFill>
                <a:latin typeface="VNI-Times" pitchFamily="2" charset="0"/>
              </a:rPr>
              <a:t>A</a:t>
            </a:r>
            <a:r>
              <a:rPr lang="en-US" altLang="en-US" sz="2800" b="1" dirty="0">
                <a:solidFill>
                  <a:srgbClr val="FFFF00"/>
                </a:solidFill>
                <a:latin typeface="VNI-Times" pitchFamily="2" charset="0"/>
              </a:rPr>
              <a:t>, hoặc </a:t>
            </a:r>
            <a:r>
              <a:rPr lang="en-US" altLang="en-US" sz="2800" b="1" dirty="0">
                <a:solidFill>
                  <a:srgbClr val="FF3300"/>
                </a:solidFill>
                <a:latin typeface="VNI-Times" pitchFamily="2" charset="0"/>
              </a:rPr>
              <a:t>B</a:t>
            </a:r>
            <a:r>
              <a:rPr lang="en-US" altLang="en-US" sz="2800" b="1" dirty="0">
                <a:solidFill>
                  <a:srgbClr val="FFFF00"/>
                </a:solidFill>
                <a:latin typeface="VNI-Times" pitchFamily="2" charset="0"/>
              </a:rPr>
              <a:t>, hoặc </a:t>
            </a:r>
            <a:r>
              <a:rPr lang="en-US" altLang="en-US" sz="2800" b="1" dirty="0">
                <a:solidFill>
                  <a:srgbClr val="FF3300"/>
                </a:solidFill>
                <a:latin typeface="VNI-Times" pitchFamily="2" charset="0"/>
              </a:rPr>
              <a:t>C</a:t>
            </a:r>
          </a:p>
        </p:txBody>
      </p:sp>
      <p:sp>
        <p:nvSpPr>
          <p:cNvPr id="71683" name="AutoShape 3"/>
          <p:cNvSpPr>
            <a:spLocks noChangeArrowheads="1"/>
          </p:cNvSpPr>
          <p:nvPr/>
        </p:nvSpPr>
        <p:spPr bwMode="auto">
          <a:xfrm>
            <a:off x="1138318" y="1847751"/>
            <a:ext cx="7931539" cy="1526073"/>
          </a:xfrm>
          <a:prstGeom prst="roundRect">
            <a:avLst>
              <a:gd name="adj" fmla="val 16667"/>
            </a:avLst>
          </a:prstGeom>
          <a:solidFill>
            <a:srgbClr val="C00000"/>
          </a:solidFill>
          <a:ln w="9525">
            <a:noFill/>
            <a:round/>
            <a:headEnd/>
            <a:tailEnd/>
          </a:ln>
          <a:effectLst/>
          <a:scene3d>
            <a:camera prst="orthographicFront">
              <a:rot lat="0" lon="0" rev="0"/>
            </a:camera>
            <a:lightRig rig="contrasting" dir="t">
              <a:rot lat="0" lon="0" rev="7800000"/>
            </a:lightRig>
          </a:scene3d>
          <a:sp3d>
            <a:bevelT w="139700" h="139700"/>
          </a:sp3d>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800" dirty="0" err="1">
                <a:solidFill>
                  <a:schemeClr val="bg1"/>
                </a:solidFill>
                <a:latin typeface="Times New Roman" panose="02020603050405020304" pitchFamily="18" charset="0"/>
                <a:cs typeface="Times New Roman" panose="02020603050405020304" pitchFamily="18" charset="0"/>
              </a:rPr>
              <a:t>Các</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dấu</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phẩy</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trong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câu</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i="1" dirty="0">
                <a:solidFill>
                  <a:srgbClr val="FFFF66"/>
                </a:solidFill>
                <a:latin typeface="Times New Roman" panose="02020603050405020304" pitchFamily="18" charset="0"/>
                <a:cs typeface="Times New Roman" panose="02020603050405020304" pitchFamily="18" charset="0"/>
              </a:rPr>
              <a:t>“</a:t>
            </a:r>
            <a:r>
              <a:rPr lang="en-US" altLang="en-US" sz="2800" i="1" dirty="0" err="1">
                <a:solidFill>
                  <a:srgbClr val="FFFF66"/>
                </a:solidFill>
                <a:latin typeface="Times New Roman" panose="02020603050405020304" pitchFamily="18" charset="0"/>
                <a:cs typeface="Times New Roman" panose="02020603050405020304" pitchFamily="18" charset="0"/>
              </a:rPr>
              <a:t>Mùa</a:t>
            </a:r>
            <a:r>
              <a:rPr lang="en-US" altLang="en-US" sz="2800" i="1" dirty="0">
                <a:solidFill>
                  <a:srgbClr val="FFFF66"/>
                </a:solidFill>
                <a:latin typeface="Times New Roman" panose="02020603050405020304" pitchFamily="18" charset="0"/>
                <a:cs typeface="Times New Roman" panose="02020603050405020304" pitchFamily="18" charset="0"/>
              </a:rPr>
              <a:t> </a:t>
            </a:r>
            <a:r>
              <a:rPr lang="en-US" altLang="en-US" sz="2800" i="1" dirty="0" err="1">
                <a:solidFill>
                  <a:srgbClr val="FFFF66"/>
                </a:solidFill>
                <a:latin typeface="Times New Roman" panose="02020603050405020304" pitchFamily="18" charset="0"/>
                <a:cs typeface="Times New Roman" panose="02020603050405020304" pitchFamily="18" charset="0"/>
              </a:rPr>
              <a:t>xuân</a:t>
            </a:r>
            <a:r>
              <a:rPr lang="en-US" altLang="en-US" sz="2800" i="1" dirty="0">
                <a:solidFill>
                  <a:srgbClr val="FFFF66"/>
                </a:solidFill>
                <a:latin typeface="Times New Roman" panose="02020603050405020304" pitchFamily="18" charset="0"/>
                <a:cs typeface="Times New Roman" panose="02020603050405020304" pitchFamily="18" charset="0"/>
              </a:rPr>
              <a:t> </a:t>
            </a:r>
            <a:r>
              <a:rPr lang="en-US" altLang="en-US" sz="2800" i="1" dirty="0" err="1">
                <a:solidFill>
                  <a:srgbClr val="FFFF66"/>
                </a:solidFill>
                <a:latin typeface="Times New Roman" panose="02020603050405020304" pitchFamily="18" charset="0"/>
                <a:cs typeface="Times New Roman" panose="02020603050405020304" pitchFamily="18" charset="0"/>
              </a:rPr>
              <a:t>đã</a:t>
            </a:r>
            <a:r>
              <a:rPr lang="en-US" altLang="en-US" sz="2800" i="1" dirty="0">
                <a:solidFill>
                  <a:srgbClr val="FFFF66"/>
                </a:solidFill>
                <a:latin typeface="Times New Roman" panose="02020603050405020304" pitchFamily="18" charset="0"/>
                <a:cs typeface="Times New Roman" panose="02020603050405020304" pitchFamily="18" charset="0"/>
              </a:rPr>
              <a:t> qua</a:t>
            </a:r>
            <a:r>
              <a:rPr lang="en-US" altLang="en-US" sz="3500" i="1" dirty="0">
                <a:solidFill>
                  <a:schemeClr val="bg1"/>
                </a:solidFill>
                <a:latin typeface="Times New Roman" panose="02020603050405020304" pitchFamily="18" charset="0"/>
                <a:cs typeface="Times New Roman" panose="02020603050405020304" pitchFamily="18" charset="0"/>
              </a:rPr>
              <a:t>,</a:t>
            </a:r>
            <a:r>
              <a:rPr lang="en-US" altLang="en-US" sz="2800" i="1" dirty="0">
                <a:solidFill>
                  <a:srgbClr val="FFFF66"/>
                </a:solidFill>
                <a:latin typeface="Times New Roman" panose="02020603050405020304" pitchFamily="18" charset="0"/>
                <a:cs typeface="Times New Roman" panose="02020603050405020304" pitchFamily="18" charset="0"/>
              </a:rPr>
              <a:t> </a:t>
            </a:r>
            <a:r>
              <a:rPr lang="en-US" altLang="en-US" sz="2800" i="1" dirty="0" err="1">
                <a:solidFill>
                  <a:srgbClr val="FFFF66"/>
                </a:solidFill>
                <a:latin typeface="Times New Roman" panose="02020603050405020304" pitchFamily="18" charset="0"/>
                <a:cs typeface="Times New Roman" panose="02020603050405020304" pitchFamily="18" charset="0"/>
              </a:rPr>
              <a:t>mùa</a:t>
            </a:r>
            <a:r>
              <a:rPr lang="en-US" altLang="en-US" sz="2800" i="1" dirty="0">
                <a:solidFill>
                  <a:srgbClr val="FFFF66"/>
                </a:solidFill>
                <a:latin typeface="Times New Roman" panose="02020603050405020304" pitchFamily="18" charset="0"/>
                <a:cs typeface="Times New Roman" panose="02020603050405020304" pitchFamily="18" charset="0"/>
              </a:rPr>
              <a:t> </a:t>
            </a:r>
            <a:r>
              <a:rPr lang="en-US" altLang="en-US" sz="2800" i="1" dirty="0" err="1">
                <a:solidFill>
                  <a:srgbClr val="FFFF66"/>
                </a:solidFill>
                <a:latin typeface="Times New Roman" panose="02020603050405020304" pitchFamily="18" charset="0"/>
                <a:cs typeface="Times New Roman" panose="02020603050405020304" pitchFamily="18" charset="0"/>
              </a:rPr>
              <a:t>hè</a:t>
            </a:r>
            <a:endParaRPr lang="en-US" altLang="en-US" sz="2800" i="1" dirty="0">
              <a:solidFill>
                <a:srgbClr val="FFFF66"/>
              </a:solidFill>
              <a:latin typeface="Times New Roman" panose="02020603050405020304" pitchFamily="18" charset="0"/>
              <a:cs typeface="Times New Roman" panose="02020603050405020304" pitchFamily="18" charset="0"/>
            </a:endParaRPr>
          </a:p>
          <a:p>
            <a:pPr eaLnBrk="1" hangingPunct="1">
              <a:defRPr/>
            </a:pPr>
            <a:r>
              <a:rPr lang="en-US" altLang="en-US" sz="2800" i="1" dirty="0">
                <a:solidFill>
                  <a:srgbClr val="FFFF66"/>
                </a:solidFill>
                <a:latin typeface="Times New Roman" panose="02020603050405020304" pitchFamily="18" charset="0"/>
                <a:cs typeface="Times New Roman" panose="02020603050405020304" pitchFamily="18" charset="0"/>
              </a:rPr>
              <a:t> </a:t>
            </a:r>
            <a:r>
              <a:rPr lang="en-US" altLang="en-US" sz="2800" i="1" dirty="0" err="1">
                <a:solidFill>
                  <a:srgbClr val="FFFF66"/>
                </a:solidFill>
                <a:latin typeface="Times New Roman" panose="02020603050405020304" pitchFamily="18" charset="0"/>
                <a:cs typeface="Times New Roman" panose="02020603050405020304" pitchFamily="18" charset="0"/>
              </a:rPr>
              <a:t>đang</a:t>
            </a:r>
            <a:r>
              <a:rPr lang="en-US" altLang="en-US" sz="2800" i="1" dirty="0">
                <a:solidFill>
                  <a:srgbClr val="FFFF66"/>
                </a:solidFill>
                <a:latin typeface="Times New Roman" panose="02020603050405020304" pitchFamily="18" charset="0"/>
                <a:cs typeface="Times New Roman" panose="02020603050405020304" pitchFamily="18" charset="0"/>
              </a:rPr>
              <a:t> </a:t>
            </a:r>
            <a:r>
              <a:rPr lang="en-US" altLang="en-US" sz="2800" i="1" dirty="0" err="1">
                <a:solidFill>
                  <a:srgbClr val="FFFF66"/>
                </a:solidFill>
                <a:latin typeface="Times New Roman" panose="02020603050405020304" pitchFamily="18" charset="0"/>
                <a:cs typeface="Times New Roman" panose="02020603050405020304" pitchFamily="18" charset="0"/>
              </a:rPr>
              <a:t>tới</a:t>
            </a:r>
            <a:r>
              <a:rPr lang="en-US" altLang="en-US" sz="3500" i="1" dirty="0">
                <a:solidFill>
                  <a:schemeClr val="bg1"/>
                </a:solidFill>
                <a:latin typeface="Times New Roman" panose="02020603050405020304" pitchFamily="18" charset="0"/>
                <a:cs typeface="Times New Roman" panose="02020603050405020304" pitchFamily="18" charset="0"/>
              </a:rPr>
              <a:t>,</a:t>
            </a:r>
            <a:r>
              <a:rPr lang="en-US" altLang="en-US" sz="2800" i="1" dirty="0">
                <a:solidFill>
                  <a:srgbClr val="FFFF66"/>
                </a:solidFill>
                <a:latin typeface="Times New Roman" panose="02020603050405020304" pitchFamily="18" charset="0"/>
                <a:cs typeface="Times New Roman" panose="02020603050405020304" pitchFamily="18" charset="0"/>
              </a:rPr>
              <a:t> </a:t>
            </a:r>
            <a:r>
              <a:rPr lang="en-US" altLang="en-US" sz="2800" i="1" dirty="0" err="1">
                <a:solidFill>
                  <a:srgbClr val="FFFF66"/>
                </a:solidFill>
                <a:latin typeface="Times New Roman" panose="02020603050405020304" pitchFamily="18" charset="0"/>
                <a:cs typeface="Times New Roman" panose="02020603050405020304" pitchFamily="18" charset="0"/>
              </a:rPr>
              <a:t>những</a:t>
            </a:r>
            <a:r>
              <a:rPr lang="en-US" altLang="en-US" sz="2800" i="1" dirty="0">
                <a:solidFill>
                  <a:srgbClr val="FFFF66"/>
                </a:solidFill>
                <a:latin typeface="Times New Roman" panose="02020603050405020304" pitchFamily="18" charset="0"/>
                <a:cs typeface="Times New Roman" panose="02020603050405020304" pitchFamily="18" charset="0"/>
              </a:rPr>
              <a:t> </a:t>
            </a:r>
            <a:r>
              <a:rPr lang="en-US" altLang="en-US" sz="2800" i="1" dirty="0" err="1">
                <a:solidFill>
                  <a:srgbClr val="FFFF66"/>
                </a:solidFill>
                <a:latin typeface="Times New Roman" panose="02020603050405020304" pitchFamily="18" charset="0"/>
                <a:cs typeface="Times New Roman" panose="02020603050405020304" pitchFamily="18" charset="0"/>
              </a:rPr>
              <a:t>cây</a:t>
            </a:r>
            <a:r>
              <a:rPr lang="en-US" altLang="en-US" sz="2800" i="1" dirty="0">
                <a:solidFill>
                  <a:srgbClr val="FFFF66"/>
                </a:solidFill>
                <a:latin typeface="Times New Roman" panose="02020603050405020304" pitchFamily="18" charset="0"/>
                <a:cs typeface="Times New Roman" panose="02020603050405020304" pitchFamily="18" charset="0"/>
              </a:rPr>
              <a:t> </a:t>
            </a:r>
            <a:r>
              <a:rPr lang="en-US" altLang="en-US" sz="2800" i="1" dirty="0" err="1">
                <a:solidFill>
                  <a:srgbClr val="FFFF66"/>
                </a:solidFill>
                <a:latin typeface="Times New Roman" panose="02020603050405020304" pitchFamily="18" charset="0"/>
                <a:cs typeface="Times New Roman" panose="02020603050405020304" pitchFamily="18" charset="0"/>
              </a:rPr>
              <a:t>bàng</a:t>
            </a:r>
            <a:r>
              <a:rPr lang="en-US" altLang="en-US" sz="2800" i="1" dirty="0">
                <a:solidFill>
                  <a:srgbClr val="FFFF66"/>
                </a:solidFill>
                <a:latin typeface="Times New Roman" panose="02020603050405020304" pitchFamily="18" charset="0"/>
                <a:cs typeface="Times New Roman" panose="02020603050405020304" pitchFamily="18" charset="0"/>
              </a:rPr>
              <a:t> </a:t>
            </a:r>
            <a:r>
              <a:rPr lang="en-US" altLang="en-US" sz="2800" i="1" dirty="0" err="1">
                <a:solidFill>
                  <a:srgbClr val="FFFF66"/>
                </a:solidFill>
                <a:latin typeface="Times New Roman" panose="02020603050405020304" pitchFamily="18" charset="0"/>
                <a:cs typeface="Times New Roman" panose="02020603050405020304" pitchFamily="18" charset="0"/>
              </a:rPr>
              <a:t>đã</a:t>
            </a:r>
            <a:r>
              <a:rPr lang="en-US" altLang="en-US" sz="2800" i="1" dirty="0">
                <a:solidFill>
                  <a:srgbClr val="FFFF66"/>
                </a:solidFill>
                <a:latin typeface="Times New Roman" panose="02020603050405020304" pitchFamily="18" charset="0"/>
                <a:cs typeface="Times New Roman" panose="02020603050405020304" pitchFamily="18" charset="0"/>
              </a:rPr>
              <a:t> </a:t>
            </a:r>
            <a:r>
              <a:rPr lang="en-US" altLang="en-US" sz="2800" i="1" dirty="0" err="1">
                <a:solidFill>
                  <a:srgbClr val="FFFF66"/>
                </a:solidFill>
                <a:latin typeface="Times New Roman" panose="02020603050405020304" pitchFamily="18" charset="0"/>
                <a:cs typeface="Times New Roman" panose="02020603050405020304" pitchFamily="18" charset="0"/>
              </a:rPr>
              <a:t>xanh</a:t>
            </a:r>
            <a:r>
              <a:rPr lang="en-US" altLang="en-US" sz="2800" i="1" dirty="0">
                <a:solidFill>
                  <a:srgbClr val="FFFF66"/>
                </a:solidFill>
                <a:latin typeface="Times New Roman" panose="02020603050405020304" pitchFamily="18" charset="0"/>
                <a:cs typeface="Times New Roman" panose="02020603050405020304" pitchFamily="18" charset="0"/>
              </a:rPr>
              <a:t> </a:t>
            </a:r>
            <a:r>
              <a:rPr lang="en-US" altLang="en-US" sz="2800" i="1" dirty="0" err="1">
                <a:solidFill>
                  <a:srgbClr val="FFFF66"/>
                </a:solidFill>
                <a:latin typeface="Times New Roman" panose="02020603050405020304" pitchFamily="18" charset="0"/>
                <a:cs typeface="Times New Roman" panose="02020603050405020304" pitchFamily="18" charset="0"/>
              </a:rPr>
              <a:t>mướt</a:t>
            </a:r>
            <a:r>
              <a:rPr lang="en-US" altLang="en-US" sz="2800" i="1" dirty="0">
                <a:solidFill>
                  <a:srgbClr val="FFFF66"/>
                </a:solidFill>
                <a:latin typeface="Times New Roman" panose="02020603050405020304" pitchFamily="18" charset="0"/>
                <a:cs typeface="Times New Roman" panose="02020603050405020304" pitchFamily="18" charset="0"/>
              </a:rPr>
              <a:t> </a:t>
            </a:r>
            <a:r>
              <a:rPr lang="en-US" altLang="en-US" sz="2800" i="1" dirty="0" err="1">
                <a:solidFill>
                  <a:srgbClr val="FFFF66"/>
                </a:solidFill>
                <a:latin typeface="Times New Roman" panose="02020603050405020304" pitchFamily="18" charset="0"/>
                <a:cs typeface="Times New Roman" panose="02020603050405020304" pitchFamily="18" charset="0"/>
              </a:rPr>
              <a:t>màu</a:t>
            </a:r>
            <a:r>
              <a:rPr lang="en-US" altLang="en-US" sz="2800" i="1" dirty="0">
                <a:solidFill>
                  <a:srgbClr val="FFFF66"/>
                </a:solidFill>
                <a:latin typeface="Times New Roman" panose="02020603050405020304" pitchFamily="18" charset="0"/>
                <a:cs typeface="Times New Roman" panose="02020603050405020304" pitchFamily="18" charset="0"/>
              </a:rPr>
              <a:t> </a:t>
            </a:r>
            <a:r>
              <a:rPr lang="en-US" altLang="en-US" sz="2800" i="1" dirty="0" err="1">
                <a:solidFill>
                  <a:srgbClr val="FFFF66"/>
                </a:solidFill>
                <a:latin typeface="Times New Roman" panose="02020603050405020304" pitchFamily="18" charset="0"/>
                <a:cs typeface="Times New Roman" panose="02020603050405020304" pitchFamily="18" charset="0"/>
              </a:rPr>
              <a:t>lá</a:t>
            </a:r>
            <a:r>
              <a:rPr lang="en-US" altLang="en-US" sz="2800" i="1" dirty="0">
                <a:solidFill>
                  <a:srgbClr val="FFFF66"/>
                </a:solidFill>
                <a:latin typeface="Times New Roman" panose="02020603050405020304" pitchFamily="18" charset="0"/>
                <a:cs typeface="Times New Roman" panose="02020603050405020304" pitchFamily="18" charset="0"/>
              </a:rPr>
              <a:t> </a:t>
            </a:r>
            <a:r>
              <a:rPr lang="en-US" altLang="en-US" sz="2800" i="1" dirty="0" err="1">
                <a:solidFill>
                  <a:srgbClr val="FFFF66"/>
                </a:solidFill>
                <a:latin typeface="Times New Roman" panose="02020603050405020304" pitchFamily="18" charset="0"/>
                <a:cs typeface="Times New Roman" panose="02020603050405020304" pitchFamily="18" charset="0"/>
              </a:rPr>
              <a:t>mới</a:t>
            </a:r>
            <a:r>
              <a:rPr lang="en-US" altLang="en-US" sz="2800" i="1" dirty="0">
                <a:solidFill>
                  <a:srgbClr val="FFFF66"/>
                </a:solidFill>
                <a:latin typeface="Times New Roman" panose="02020603050405020304" pitchFamily="18" charset="0"/>
                <a:cs typeface="Times New Roman" panose="02020603050405020304" pitchFamily="18" charset="0"/>
              </a:rPr>
              <a:t>”. </a:t>
            </a:r>
          </a:p>
          <a:p>
            <a:pPr eaLnBrk="1" hangingPunct="1">
              <a:defRPr/>
            </a:pPr>
            <a:r>
              <a:rPr lang="en-US" altLang="en-US" sz="2800" dirty="0" err="1">
                <a:solidFill>
                  <a:schemeClr val="bg1"/>
                </a:solidFill>
                <a:latin typeface="Times New Roman" panose="02020603050405020304" pitchFamily="18" charset="0"/>
                <a:cs typeface="Times New Roman" panose="02020603050405020304" pitchFamily="18" charset="0"/>
              </a:rPr>
              <a:t>có</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tác</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dụng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gì</a:t>
            </a:r>
            <a:r>
              <a:rPr lang="en-US" altLang="en-US" sz="2800" dirty="0">
                <a:solidFill>
                  <a:schemeClr val="bg1"/>
                </a:solidFill>
                <a:latin typeface="Times New Roman" panose="02020603050405020304" pitchFamily="18" charset="0"/>
                <a:cs typeface="Times New Roman" panose="02020603050405020304" pitchFamily="18" charset="0"/>
              </a:rPr>
              <a:t>?</a:t>
            </a:r>
          </a:p>
        </p:txBody>
      </p:sp>
      <p:sp>
        <p:nvSpPr>
          <p:cNvPr id="71684" name="Oval 4"/>
          <p:cNvSpPr>
            <a:spLocks noChangeArrowheads="1"/>
          </p:cNvSpPr>
          <p:nvPr/>
        </p:nvSpPr>
        <p:spPr bwMode="auto">
          <a:xfrm>
            <a:off x="68317" y="1847751"/>
            <a:ext cx="1026319" cy="933450"/>
          </a:xfrm>
          <a:prstGeom prst="ellipse">
            <a:avLst/>
          </a:prstGeom>
          <a:solidFill>
            <a:srgbClr val="FFFF00"/>
          </a:solidFill>
          <a:ln w="12700">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endParaRPr lang="en-US" altLang="en-US" sz="2800" dirty="0">
              <a:latin typeface="Times New Roman" panose="02020603050405020304" pitchFamily="18" charset="0"/>
              <a:cs typeface="Times New Roman" panose="02020603050405020304" pitchFamily="18" charset="0"/>
            </a:endParaRPr>
          </a:p>
          <a:p>
            <a:pPr algn="ctr" eaLnBrk="1" hangingPunct="1">
              <a:defRPr/>
            </a:pPr>
            <a:r>
              <a:rPr lang="en-US" altLang="en-US" sz="2800" dirty="0">
                <a:solidFill>
                  <a:schemeClr val="hlink"/>
                </a:solidFill>
                <a:latin typeface="Times New Roman" panose="02020603050405020304" pitchFamily="18" charset="0"/>
                <a:cs typeface="Times New Roman" panose="02020603050405020304" pitchFamily="18" charset="0"/>
              </a:rPr>
              <a:t>Câu 1</a:t>
            </a:r>
          </a:p>
          <a:p>
            <a:pPr algn="ctr" eaLnBrk="1" hangingPunct="1">
              <a:defRPr/>
            </a:pPr>
            <a:endParaRPr lang="en-US" altLang="en-US" sz="2800" dirty="0">
              <a:solidFill>
                <a:schemeClr val="hlink"/>
              </a:solidFill>
              <a:latin typeface="Times New Roman" panose="02020603050405020304" pitchFamily="18" charset="0"/>
              <a:cs typeface="Times New Roman" panose="02020603050405020304" pitchFamily="18" charset="0"/>
            </a:endParaRPr>
          </a:p>
        </p:txBody>
      </p:sp>
      <p:sp>
        <p:nvSpPr>
          <p:cNvPr id="71685" name="AutoShape 5"/>
          <p:cNvSpPr>
            <a:spLocks noChangeArrowheads="1"/>
          </p:cNvSpPr>
          <p:nvPr/>
        </p:nvSpPr>
        <p:spPr bwMode="auto">
          <a:xfrm>
            <a:off x="956512" y="3675460"/>
            <a:ext cx="7561848" cy="490628"/>
          </a:xfrm>
          <a:prstGeom prst="roundRect">
            <a:avLst>
              <a:gd name="adj" fmla="val 16667"/>
            </a:avLst>
          </a:prstGeom>
          <a:blipFill dpi="0" rotWithShape="0">
            <a:blip r:embed="rId9"/>
            <a:srcRect/>
            <a:tile tx="0" ty="0" sx="100000" sy="100000" flip="none" algn="tl"/>
          </a:blipFill>
          <a:ln w="19050">
            <a:noFill/>
            <a:round/>
            <a:headEnd/>
            <a:tailEnd/>
          </a:ln>
          <a:effectLst/>
          <a:scene3d>
            <a:camera prst="orthographicFront">
              <a:rot lat="0" lon="0" rev="0"/>
            </a:camera>
            <a:lightRig rig="glow" dir="t">
              <a:rot lat="0" lon="0" rev="14100000"/>
            </a:lightRig>
          </a:scene3d>
          <a:sp3d prstMaterial="softEdge">
            <a:bevelT w="127000" prst="artDeco"/>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800" dirty="0">
                <a:solidFill>
                  <a:schemeClr val="bg1"/>
                </a:solidFill>
                <a:latin typeface="Times New Roman" panose="02020603050405020304" pitchFamily="18" charset="0"/>
                <a:cs typeface="Times New Roman" panose="02020603050405020304" pitchFamily="18" charset="0"/>
              </a:rPr>
              <a:t>A. Ngăn cách trạng ngữ </a:t>
            </a:r>
            <a:r>
              <a:rPr lang="en-US" altLang="en-US" sz="2800">
                <a:solidFill>
                  <a:schemeClr val="bg1"/>
                </a:solidFill>
                <a:latin typeface="Times New Roman" panose="02020603050405020304" pitchFamily="18" charset="0"/>
                <a:cs typeface="Times New Roman" panose="02020603050405020304" pitchFamily="18" charset="0"/>
              </a:rPr>
              <a:t>với chủ ngữ và vị ngữ</a:t>
            </a:r>
            <a:endParaRPr lang="en-US" altLang="en-US" sz="2800" dirty="0">
              <a:solidFill>
                <a:schemeClr val="bg1"/>
              </a:solidFill>
              <a:latin typeface="Times New Roman" panose="02020603050405020304" pitchFamily="18" charset="0"/>
              <a:cs typeface="Times New Roman" panose="02020603050405020304" pitchFamily="18" charset="0"/>
            </a:endParaRPr>
          </a:p>
        </p:txBody>
      </p:sp>
      <p:sp>
        <p:nvSpPr>
          <p:cNvPr id="71686" name="AutoShape 6"/>
          <p:cNvSpPr>
            <a:spLocks noChangeArrowheads="1"/>
          </p:cNvSpPr>
          <p:nvPr/>
        </p:nvSpPr>
        <p:spPr bwMode="auto">
          <a:xfrm>
            <a:off x="988597" y="4467723"/>
            <a:ext cx="7786435" cy="490627"/>
          </a:xfrm>
          <a:prstGeom prst="roundRect">
            <a:avLst>
              <a:gd name="adj" fmla="val 16667"/>
            </a:avLst>
          </a:prstGeom>
          <a:blipFill dpi="0" rotWithShape="0">
            <a:blip r:embed="rId9"/>
            <a:srcRect/>
            <a:tile tx="0" ty="0" sx="100000" sy="100000" flip="none" algn="tl"/>
          </a:blipFill>
          <a:ln w="19050">
            <a:noFill/>
            <a:round/>
            <a:headEnd/>
            <a:tailEnd/>
          </a:ln>
          <a:effectLst/>
          <a:scene3d>
            <a:camera prst="orthographicFront">
              <a:rot lat="0" lon="0" rev="0"/>
            </a:camera>
            <a:lightRig rig="glow" dir="t">
              <a:rot lat="0" lon="0" rev="14100000"/>
            </a:lightRig>
          </a:scene3d>
          <a:sp3d prstMaterial="softEdge">
            <a:bevelT w="127000" prst="artDeco"/>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800" dirty="0">
                <a:solidFill>
                  <a:schemeClr val="bg1"/>
                </a:solidFill>
                <a:latin typeface="Times New Roman" panose="02020603050405020304" pitchFamily="18" charset="0"/>
                <a:cs typeface="Times New Roman" panose="02020603050405020304" pitchFamily="18" charset="0"/>
              </a:rPr>
              <a:t>B. Ngăn cách các </a:t>
            </a:r>
            <a:r>
              <a:rPr lang="en-US" altLang="en-US" sz="2800">
                <a:solidFill>
                  <a:schemeClr val="bg1"/>
                </a:solidFill>
                <a:latin typeface="Times New Roman" panose="02020603050405020304" pitchFamily="18" charset="0"/>
                <a:cs typeface="Times New Roman" panose="02020603050405020304" pitchFamily="18" charset="0"/>
              </a:rPr>
              <a:t>bộ phận </a:t>
            </a:r>
            <a:r>
              <a:rPr lang="en-US" altLang="en-US" sz="2800" dirty="0">
                <a:solidFill>
                  <a:schemeClr val="bg1"/>
                </a:solidFill>
                <a:latin typeface="Times New Roman" panose="02020603050405020304" pitchFamily="18" charset="0"/>
                <a:cs typeface="Times New Roman" panose="02020603050405020304" pitchFamily="18" charset="0"/>
              </a:rPr>
              <a:t>cùng chức vụ trong câu </a:t>
            </a:r>
          </a:p>
        </p:txBody>
      </p:sp>
      <p:sp>
        <p:nvSpPr>
          <p:cNvPr id="71688" name="AutoShape 8"/>
          <p:cNvSpPr>
            <a:spLocks noChangeArrowheads="1"/>
          </p:cNvSpPr>
          <p:nvPr/>
        </p:nvSpPr>
        <p:spPr bwMode="auto">
          <a:xfrm>
            <a:off x="988598" y="5239218"/>
            <a:ext cx="6746732" cy="576858"/>
          </a:xfrm>
          <a:prstGeom prst="roundRect">
            <a:avLst>
              <a:gd name="adj" fmla="val 16667"/>
            </a:avLst>
          </a:prstGeom>
          <a:blipFill dpi="0" rotWithShape="0">
            <a:blip r:embed="rId9"/>
            <a:srcRect/>
            <a:tile tx="0" ty="0" sx="100000" sy="100000" flip="none" algn="tl"/>
          </a:blipFill>
          <a:ln w="19050">
            <a:noFill/>
            <a:round/>
            <a:headEnd/>
            <a:tailEnd/>
          </a:ln>
          <a:effectLst/>
          <a:scene3d>
            <a:camera prst="orthographicFront">
              <a:rot lat="0" lon="0" rev="0"/>
            </a:camera>
            <a:lightRig rig="glow" dir="t">
              <a:rot lat="0" lon="0" rev="14100000"/>
            </a:lightRig>
          </a:scene3d>
          <a:sp3d prstMaterial="softEdge">
            <a:bevelT w="127000" prst="artDeco"/>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800" dirty="0">
                <a:solidFill>
                  <a:schemeClr val="bg1"/>
                </a:solidFill>
                <a:latin typeface="Times New Roman" panose="02020603050405020304" pitchFamily="18" charset="0"/>
                <a:cs typeface="Times New Roman" panose="02020603050405020304" pitchFamily="18" charset="0"/>
              </a:rPr>
              <a:t>C. Ngăn cách các </a:t>
            </a:r>
            <a:r>
              <a:rPr lang="en-US" altLang="en-US" sz="2800" dirty="0" err="1">
                <a:solidFill>
                  <a:schemeClr val="bg1"/>
                </a:solidFill>
                <a:latin typeface="Times New Roman" panose="02020603050405020304" pitchFamily="18" charset="0"/>
                <a:cs typeface="Times New Roman" panose="02020603050405020304" pitchFamily="18" charset="0"/>
              </a:rPr>
              <a:t>vế</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smtClean="0">
                <a:solidFill>
                  <a:schemeClr val="bg1"/>
                </a:solidFill>
                <a:latin typeface="Times New Roman" panose="02020603050405020304" pitchFamily="18" charset="0"/>
                <a:cs typeface="Times New Roman" panose="02020603050405020304" pitchFamily="18" charset="0"/>
              </a:rPr>
              <a:t>câu</a:t>
            </a:r>
            <a:r>
              <a:rPr lang="en-US" altLang="en-US" sz="2800" dirty="0" smtClean="0">
                <a:solidFill>
                  <a:schemeClr val="bg1"/>
                </a:solidFill>
                <a:latin typeface="Times New Roman" panose="02020603050405020304" pitchFamily="18" charset="0"/>
                <a:cs typeface="Times New Roman" panose="02020603050405020304" pitchFamily="18" charset="0"/>
              </a:rPr>
              <a:t> </a:t>
            </a:r>
            <a:r>
              <a:rPr lang="en-US" altLang="en-US" sz="2800" dirty="0" err="1" smtClean="0">
                <a:solidFill>
                  <a:schemeClr val="bg1"/>
                </a:solidFill>
                <a:latin typeface="Times New Roman" panose="02020603050405020304" pitchFamily="18" charset="0"/>
                <a:cs typeface="Times New Roman" panose="02020603050405020304" pitchFamily="18" charset="0"/>
              </a:rPr>
              <a:t>trong</a:t>
            </a:r>
            <a:r>
              <a:rPr lang="en-US" altLang="en-US" sz="2800" dirty="0" smtClean="0">
                <a:solidFill>
                  <a:schemeClr val="bg1"/>
                </a:solidFill>
                <a:latin typeface="Times New Roman" panose="02020603050405020304" pitchFamily="18" charset="0"/>
                <a:cs typeface="Times New Roman" panose="02020603050405020304" pitchFamily="18" charset="0"/>
              </a:rPr>
              <a:t> </a:t>
            </a:r>
            <a:r>
              <a:rPr lang="en-US" altLang="en-US" sz="2800" dirty="0" err="1" smtClean="0">
                <a:solidFill>
                  <a:schemeClr val="bg1"/>
                </a:solidFill>
                <a:latin typeface="Times New Roman" panose="02020603050405020304" pitchFamily="18" charset="0"/>
                <a:cs typeface="Times New Roman" panose="02020603050405020304" pitchFamily="18" charset="0"/>
              </a:rPr>
              <a:t>câu</a:t>
            </a:r>
            <a:r>
              <a:rPr lang="en-US" altLang="en-US" sz="2800" dirty="0" smtClean="0">
                <a:solidFill>
                  <a:schemeClr val="bg1"/>
                </a:solidFill>
                <a:latin typeface="Times New Roman" panose="02020603050405020304" pitchFamily="18" charset="0"/>
                <a:cs typeface="Times New Roman" panose="02020603050405020304" pitchFamily="18" charset="0"/>
              </a:rPr>
              <a:t> </a:t>
            </a:r>
            <a:r>
              <a:rPr lang="en-US" altLang="en-US" sz="2800" dirty="0">
                <a:solidFill>
                  <a:schemeClr val="bg1"/>
                </a:solidFill>
                <a:latin typeface="Times New Roman" panose="02020603050405020304" pitchFamily="18" charset="0"/>
                <a:cs typeface="Times New Roman" panose="02020603050405020304" pitchFamily="18" charset="0"/>
              </a:rPr>
              <a:t>ghép </a:t>
            </a:r>
          </a:p>
        </p:txBody>
      </p:sp>
      <p:sp>
        <p:nvSpPr>
          <p:cNvPr id="71689" name="WordArt 9"/>
          <p:cNvSpPr>
            <a:spLocks noChangeArrowheads="1" noChangeShapeType="1" noTextEdit="1"/>
          </p:cNvSpPr>
          <p:nvPr/>
        </p:nvSpPr>
        <p:spPr bwMode="auto">
          <a:xfrm>
            <a:off x="3006330" y="6047875"/>
            <a:ext cx="3507581" cy="514346"/>
          </a:xfrm>
          <a:prstGeom prst="rect">
            <a:avLst/>
          </a:prstGeom>
        </p:spPr>
        <p:txBody>
          <a:bodyPr wrap="none" fromWordArt="1">
            <a:prstTxWarp prst="textWave1">
              <a:avLst>
                <a:gd name="adj1" fmla="val 13005"/>
                <a:gd name="adj2" fmla="val 0"/>
              </a:avLst>
            </a:prstTxWarp>
          </a:bodyPr>
          <a:lstStyle/>
          <a:p>
            <a:pPr algn="ctr"/>
            <a:r>
              <a:rPr lang="vi-VN" sz="2700" kern="10">
                <a:ln w="9525">
                  <a:solidFill>
                    <a:srgbClr val="FF3300"/>
                  </a:solid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CHÚC MỪNG CÁC EM !</a:t>
            </a:r>
          </a:p>
        </p:txBody>
      </p:sp>
      <p:pic>
        <p:nvPicPr>
          <p:cNvPr id="20503" name="Picture 10"/>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46435" y="-286941"/>
            <a:ext cx="1328738" cy="3402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1" name="WordArt 11">
            <a:hlinkClick r:id="" action="ppaction://noaction"/>
          </p:cNvPr>
          <p:cNvSpPr>
            <a:spLocks noChangeArrowheads="1" noChangeShapeType="1" noTextEdit="1"/>
          </p:cNvSpPr>
          <p:nvPr/>
        </p:nvSpPr>
        <p:spPr bwMode="auto">
          <a:xfrm>
            <a:off x="2177452" y="81461"/>
            <a:ext cx="4780842" cy="1105128"/>
          </a:xfrm>
          <a:prstGeom prst="rect">
            <a:avLst/>
          </a:prstGeom>
        </p:spPr>
        <p:txBody>
          <a:bodyPr wrap="none" fromWordArt="1">
            <a:prstTxWarp prst="textWave1">
              <a:avLst>
                <a:gd name="adj1" fmla="val 13005"/>
                <a:gd name="adj2" fmla="val 0"/>
              </a:avLst>
            </a:prstTxWarp>
          </a:bodyPr>
          <a:lstStyle/>
          <a:p>
            <a:pPr algn="ctr"/>
            <a:r>
              <a:rPr lang="vi-VN" sz="2700" kern="10" dirty="0">
                <a:ln w="12700">
                  <a:solidFill>
                    <a:srgbClr val="FF3300"/>
                  </a:solidFill>
                  <a:round/>
                  <a:headEnd/>
                  <a:tailEnd/>
                </a:ln>
                <a:blipFill dpi="0" rotWithShape="0">
                  <a:blip r:embed="rId11"/>
                  <a:srcRect/>
                  <a:tile tx="0" ty="0" sx="100000" sy="100000" flip="none" algn="tl"/>
                </a:blipFill>
                <a:effectLst>
                  <a:outerShdw dist="45791" dir="2021404" algn="ctr" rotWithShape="0">
                    <a:srgbClr val="808080">
                      <a:alpha val="79999"/>
                    </a:srgbClr>
                  </a:outerShdw>
                </a:effectLst>
              </a:rPr>
              <a:t>Rung Chuông Vàng</a:t>
            </a:r>
          </a:p>
        </p:txBody>
      </p:sp>
      <p:sp>
        <p:nvSpPr>
          <p:cNvPr id="71692" name="WordArt 12"/>
          <p:cNvSpPr>
            <a:spLocks noChangeArrowheads="1" noChangeShapeType="1" noTextEdit="1"/>
          </p:cNvSpPr>
          <p:nvPr/>
        </p:nvSpPr>
        <p:spPr bwMode="auto">
          <a:xfrm>
            <a:off x="3049905" y="6016619"/>
            <a:ext cx="3507581" cy="576857"/>
          </a:xfrm>
          <a:prstGeom prst="rect">
            <a:avLst/>
          </a:prstGeom>
        </p:spPr>
        <p:txBody>
          <a:bodyPr wrap="none" fromWordArt="1">
            <a:prstTxWarp prst="textWave1">
              <a:avLst>
                <a:gd name="adj1" fmla="val 13005"/>
                <a:gd name="adj2" fmla="val 0"/>
              </a:avLst>
            </a:prstTxWarp>
          </a:bodyPr>
          <a:lstStyle/>
          <a:p>
            <a:pPr algn="ctr"/>
            <a:r>
              <a:rPr lang="vi-VN" sz="2700" kern="10">
                <a:ln w="9525">
                  <a:solidFill>
                    <a:srgbClr val="FF3300"/>
                  </a:solid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CHÚC MỪN</a:t>
            </a:r>
            <a:r>
              <a:rPr lang="en-US" sz="2700" kern="10">
                <a:ln w="9525">
                  <a:solidFill>
                    <a:srgbClr val="FF3300"/>
                  </a:solid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G</a:t>
            </a:r>
            <a:r>
              <a:rPr lang="vi-VN" sz="2700" kern="10">
                <a:ln w="9525">
                  <a:solidFill>
                    <a:srgbClr val="FF3300"/>
                  </a:solid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EM !</a:t>
            </a:r>
          </a:p>
        </p:txBody>
      </p:sp>
      <p:sp>
        <p:nvSpPr>
          <p:cNvPr id="71693" name="Oval 13"/>
          <p:cNvSpPr>
            <a:spLocks noChangeArrowheads="1"/>
          </p:cNvSpPr>
          <p:nvPr/>
        </p:nvSpPr>
        <p:spPr bwMode="auto">
          <a:xfrm>
            <a:off x="805118" y="1057775"/>
            <a:ext cx="628650" cy="4572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a:defRPr/>
            </a:pPr>
            <a:r>
              <a:rPr lang="en-US" altLang="en-US" sz="2100" b="1"/>
              <a:t>0</a:t>
            </a:r>
          </a:p>
        </p:txBody>
      </p:sp>
      <p:sp>
        <p:nvSpPr>
          <p:cNvPr id="71694" name="Oval 14"/>
          <p:cNvSpPr>
            <a:spLocks noChangeArrowheads="1"/>
          </p:cNvSpPr>
          <p:nvPr/>
        </p:nvSpPr>
        <p:spPr bwMode="auto">
          <a:xfrm>
            <a:off x="805118" y="1057775"/>
            <a:ext cx="628650" cy="4572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a:defRPr/>
            </a:pPr>
            <a:r>
              <a:rPr lang="en-US" altLang="en-US" sz="2100" b="1"/>
              <a:t>1</a:t>
            </a:r>
          </a:p>
        </p:txBody>
      </p:sp>
      <p:sp>
        <p:nvSpPr>
          <p:cNvPr id="71695" name="Oval 15"/>
          <p:cNvSpPr>
            <a:spLocks noChangeArrowheads="1"/>
          </p:cNvSpPr>
          <p:nvPr/>
        </p:nvSpPr>
        <p:spPr bwMode="auto">
          <a:xfrm>
            <a:off x="805118" y="1057775"/>
            <a:ext cx="628650" cy="4572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a:defRPr/>
            </a:pPr>
            <a:r>
              <a:rPr lang="en-US" altLang="en-US" sz="2100" b="1"/>
              <a:t>2</a:t>
            </a:r>
          </a:p>
        </p:txBody>
      </p:sp>
      <p:sp>
        <p:nvSpPr>
          <p:cNvPr id="71696" name="Oval 16"/>
          <p:cNvSpPr>
            <a:spLocks noChangeArrowheads="1"/>
          </p:cNvSpPr>
          <p:nvPr/>
        </p:nvSpPr>
        <p:spPr bwMode="auto">
          <a:xfrm>
            <a:off x="805118" y="1057775"/>
            <a:ext cx="628650" cy="4572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a:defRPr/>
            </a:pPr>
            <a:r>
              <a:rPr lang="en-US" altLang="en-US" sz="2100" b="1"/>
              <a:t>3</a:t>
            </a:r>
          </a:p>
        </p:txBody>
      </p:sp>
      <p:sp>
        <p:nvSpPr>
          <p:cNvPr id="71697" name="Oval 17"/>
          <p:cNvSpPr>
            <a:spLocks noChangeArrowheads="1"/>
          </p:cNvSpPr>
          <p:nvPr/>
        </p:nvSpPr>
        <p:spPr bwMode="auto">
          <a:xfrm>
            <a:off x="805118" y="1057775"/>
            <a:ext cx="628650" cy="4572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a:defRPr/>
            </a:pPr>
            <a:r>
              <a:rPr lang="en-US" altLang="en-US" sz="2100" b="1"/>
              <a:t>4</a:t>
            </a:r>
          </a:p>
        </p:txBody>
      </p:sp>
      <p:sp>
        <p:nvSpPr>
          <p:cNvPr id="71698" name="Oval 18"/>
          <p:cNvSpPr>
            <a:spLocks noChangeArrowheads="1"/>
          </p:cNvSpPr>
          <p:nvPr/>
        </p:nvSpPr>
        <p:spPr bwMode="auto">
          <a:xfrm>
            <a:off x="805118" y="1057775"/>
            <a:ext cx="628650" cy="4572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a:defRPr/>
            </a:pPr>
            <a:r>
              <a:rPr lang="en-US" altLang="en-US" sz="2100" b="1"/>
              <a:t>5</a:t>
            </a:r>
          </a:p>
        </p:txBody>
      </p:sp>
      <p:sp>
        <p:nvSpPr>
          <p:cNvPr id="71699" name="Oval 19"/>
          <p:cNvSpPr>
            <a:spLocks noChangeArrowheads="1"/>
          </p:cNvSpPr>
          <p:nvPr/>
        </p:nvSpPr>
        <p:spPr bwMode="auto">
          <a:xfrm>
            <a:off x="805118" y="1057775"/>
            <a:ext cx="628650" cy="457200"/>
          </a:xfrm>
          <a:prstGeom prst="ellipse">
            <a:avLst/>
          </a:prstGeom>
          <a:gradFill rotWithShape="1">
            <a:gsLst>
              <a:gs pos="0">
                <a:schemeClr val="accent1"/>
              </a:gs>
              <a:gs pos="100000">
                <a:srgbClr val="0099FF"/>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100" b="1">
                <a:latin typeface="Arial" panose="020B0604020202020204" pitchFamily="34" charset="0"/>
              </a:rPr>
              <a:t>6</a:t>
            </a:r>
          </a:p>
        </p:txBody>
      </p:sp>
      <p:sp>
        <p:nvSpPr>
          <p:cNvPr id="71700" name="Oval 20"/>
          <p:cNvSpPr>
            <a:spLocks noChangeArrowheads="1"/>
          </p:cNvSpPr>
          <p:nvPr/>
        </p:nvSpPr>
        <p:spPr bwMode="auto">
          <a:xfrm>
            <a:off x="805118" y="1057775"/>
            <a:ext cx="628650" cy="4572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a:defRPr/>
            </a:pPr>
            <a:r>
              <a:rPr lang="en-US" altLang="en-US" sz="2100" b="1"/>
              <a:t>7</a:t>
            </a:r>
          </a:p>
        </p:txBody>
      </p:sp>
      <p:sp>
        <p:nvSpPr>
          <p:cNvPr id="71701" name="Oval 21"/>
          <p:cNvSpPr>
            <a:spLocks noChangeArrowheads="1"/>
          </p:cNvSpPr>
          <p:nvPr/>
        </p:nvSpPr>
        <p:spPr bwMode="auto">
          <a:xfrm>
            <a:off x="805118" y="1057775"/>
            <a:ext cx="628650" cy="4572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a:defRPr/>
            </a:pPr>
            <a:r>
              <a:rPr lang="en-US" altLang="en-US" sz="2100" b="1"/>
              <a:t>8</a:t>
            </a:r>
          </a:p>
        </p:txBody>
      </p:sp>
      <p:sp>
        <p:nvSpPr>
          <p:cNvPr id="71702" name="Oval 22"/>
          <p:cNvSpPr>
            <a:spLocks noChangeArrowheads="1"/>
          </p:cNvSpPr>
          <p:nvPr/>
        </p:nvSpPr>
        <p:spPr bwMode="auto">
          <a:xfrm>
            <a:off x="805118" y="1057775"/>
            <a:ext cx="628650" cy="4572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a:defRPr/>
            </a:pPr>
            <a:r>
              <a:rPr lang="en-US" altLang="en-US" sz="2100" b="1"/>
              <a:t>9</a:t>
            </a:r>
          </a:p>
        </p:txBody>
      </p:sp>
      <p:sp>
        <p:nvSpPr>
          <p:cNvPr id="71703" name="Oval 23"/>
          <p:cNvSpPr>
            <a:spLocks noChangeArrowheads="1"/>
          </p:cNvSpPr>
          <p:nvPr/>
        </p:nvSpPr>
        <p:spPr bwMode="auto">
          <a:xfrm>
            <a:off x="805118" y="1057775"/>
            <a:ext cx="628650" cy="4572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a:defRPr/>
            </a:pPr>
            <a:r>
              <a:rPr lang="en-US" altLang="en-US" sz="2100" b="1"/>
              <a:t>10</a:t>
            </a:r>
          </a:p>
        </p:txBody>
      </p:sp>
    </p:spTree>
    <p:extLst>
      <p:ext uri="{BB962C8B-B14F-4D97-AF65-F5344CB8AC3E}">
        <p14:creationId xmlns:p14="http://schemas.microsoft.com/office/powerpoint/2010/main" val="3728166377"/>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withEffect">
                                  <p:stCondLst>
                                    <p:cond delay="0"/>
                                  </p:stCondLst>
                                  <p:childTnLst>
                                    <p:set>
                                      <p:cBhvr>
                                        <p:cTn id="6" dur="1" fill="hold">
                                          <p:stCondLst>
                                            <p:cond delay="0"/>
                                          </p:stCondLst>
                                        </p:cTn>
                                        <p:tgtEl>
                                          <p:spTgt spid="71691"/>
                                        </p:tgtEl>
                                        <p:attrNameLst>
                                          <p:attrName>style.visibility</p:attrName>
                                        </p:attrNameLst>
                                      </p:cBhvr>
                                      <p:to>
                                        <p:strVal val="visible"/>
                                      </p:to>
                                    </p:set>
                                    <p:animEffect transition="in" filter="fade">
                                      <p:cBhvr>
                                        <p:cTn id="7" dur="385" decel="100000"/>
                                        <p:tgtEl>
                                          <p:spTgt spid="71691"/>
                                        </p:tgtEl>
                                      </p:cBhvr>
                                    </p:animEffect>
                                    <p:animScale>
                                      <p:cBhvr>
                                        <p:cTn id="8" dur="385" decel="100000"/>
                                        <p:tgtEl>
                                          <p:spTgt spid="71691"/>
                                        </p:tgtEl>
                                      </p:cBhvr>
                                      <p:from x="10000" y="10000"/>
                                      <p:to x="200000" y="450000"/>
                                    </p:animScale>
                                    <p:animScale>
                                      <p:cBhvr>
                                        <p:cTn id="9" dur="615" accel="100000" fill="hold">
                                          <p:stCondLst>
                                            <p:cond delay="385"/>
                                          </p:stCondLst>
                                        </p:cTn>
                                        <p:tgtEl>
                                          <p:spTgt spid="71691"/>
                                        </p:tgtEl>
                                      </p:cBhvr>
                                      <p:from x="200000" y="450000"/>
                                      <p:to x="100000" y="100000"/>
                                    </p:animScale>
                                    <p:set>
                                      <p:cBhvr>
                                        <p:cTn id="10" dur="385" fill="hold"/>
                                        <p:tgtEl>
                                          <p:spTgt spid="71691"/>
                                        </p:tgtEl>
                                        <p:attrNameLst>
                                          <p:attrName>ppt_x</p:attrName>
                                        </p:attrNameLst>
                                      </p:cBhvr>
                                      <p:to>
                                        <p:strVal val="(0.5)"/>
                                      </p:to>
                                    </p:set>
                                    <p:anim from="(0.5)" to="(#ppt_x)" calcmode="lin" valueType="num">
                                      <p:cBhvr>
                                        <p:cTn id="11" dur="615" accel="100000" fill="hold">
                                          <p:stCondLst>
                                            <p:cond delay="385"/>
                                          </p:stCondLst>
                                        </p:cTn>
                                        <p:tgtEl>
                                          <p:spTgt spid="71691"/>
                                        </p:tgtEl>
                                        <p:attrNameLst>
                                          <p:attrName>ppt_x</p:attrName>
                                        </p:attrNameLst>
                                      </p:cBhvr>
                                    </p:anim>
                                    <p:set>
                                      <p:cBhvr>
                                        <p:cTn id="12" dur="385" fill="hold"/>
                                        <p:tgtEl>
                                          <p:spTgt spid="71691"/>
                                        </p:tgtEl>
                                        <p:attrNameLst>
                                          <p:attrName>ppt_y</p:attrName>
                                        </p:attrNameLst>
                                      </p:cBhvr>
                                      <p:to>
                                        <p:strVal val="(#ppt_y+0.4)"/>
                                      </p:to>
                                    </p:set>
                                    <p:anim from="(#ppt_y+0.4)" to="(#ppt_y)" calcmode="lin" valueType="num">
                                      <p:cBhvr>
                                        <p:cTn id="13" dur="615" accel="100000" fill="hold">
                                          <p:stCondLst>
                                            <p:cond delay="385"/>
                                          </p:stCondLst>
                                        </p:cTn>
                                        <p:tgtEl>
                                          <p:spTgt spid="71691"/>
                                        </p:tgtEl>
                                        <p:attrNameLst>
                                          <p:attrName>ppt_y</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par>
                          <p:cTn id="14" fill="hold" nodeType="afterGroup">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71682">
                                            <p:bg/>
                                          </p:spTgt>
                                        </p:tgtEl>
                                        <p:attrNameLst>
                                          <p:attrName>style.visibility</p:attrName>
                                        </p:attrNameLst>
                                      </p:cBhvr>
                                      <p:to>
                                        <p:strVal val="visible"/>
                                      </p:to>
                                    </p:set>
                                    <p:animEffect transition="in" filter="slide(fromBottom)">
                                      <p:cBhvr>
                                        <p:cTn id="17" dur="500"/>
                                        <p:tgtEl>
                                          <p:spTgt spid="71682">
                                            <p:bg/>
                                          </p:spTgt>
                                        </p:tgtEl>
                                      </p:cBhvr>
                                    </p:animEffect>
                                  </p:childTnLst>
                                </p:cTn>
                              </p:par>
                            </p:childTnLst>
                          </p:cTn>
                        </p:par>
                        <p:par>
                          <p:cTn id="18" fill="hold" nodeType="afterGroup">
                            <p:stCondLst>
                              <p:cond delay="1500"/>
                            </p:stCondLst>
                            <p:childTnLst>
                              <p:par>
                                <p:cTn id="19" presetID="12" presetClass="entr" presetSubtype="4" fill="hold" grpId="0" nodeType="afterEffect">
                                  <p:stCondLst>
                                    <p:cond delay="0"/>
                                  </p:stCondLst>
                                  <p:iterate type="lt">
                                    <p:tmPct val="0"/>
                                  </p:iterate>
                                  <p:childTnLst>
                                    <p:set>
                                      <p:cBhvr>
                                        <p:cTn id="20" dur="1" fill="hold">
                                          <p:stCondLst>
                                            <p:cond delay="0"/>
                                          </p:stCondLst>
                                        </p:cTn>
                                        <p:tgtEl>
                                          <p:spTgt spid="71682">
                                            <p:txEl>
                                              <p:pRg st="0" end="0"/>
                                            </p:txEl>
                                          </p:spTgt>
                                        </p:tgtEl>
                                        <p:attrNameLst>
                                          <p:attrName>style.visibility</p:attrName>
                                        </p:attrNameLst>
                                      </p:cBhvr>
                                      <p:to>
                                        <p:strVal val="visible"/>
                                      </p:to>
                                    </p:set>
                                    <p:animEffect transition="in" filter="slide(fromBottom)">
                                      <p:cBhvr>
                                        <p:cTn id="21" dur="500"/>
                                        <p:tgtEl>
                                          <p:spTgt spid="71682">
                                            <p:txEl>
                                              <p:pRg st="0" end="0"/>
                                            </p:txEl>
                                          </p:spTgt>
                                        </p:tgtEl>
                                      </p:cBhvr>
                                    </p:animEffect>
                                  </p:childTnLst>
                                </p:cTn>
                              </p:par>
                            </p:childTnLst>
                          </p:cTn>
                        </p:par>
                      </p:childTnLst>
                    </p:cTn>
                  </p:par>
                  <p:par>
                    <p:cTn id="22" fill="hold">
                      <p:stCondLst>
                        <p:cond delay="indefinite"/>
                      </p:stCondLst>
                      <p:childTnLst>
                        <p:par>
                          <p:cTn id="23" fill="hold" nodeType="afterGroup">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71684"/>
                                        </p:tgtEl>
                                        <p:attrNameLst>
                                          <p:attrName>style.visibility</p:attrName>
                                        </p:attrNameLst>
                                      </p:cBhvr>
                                      <p:to>
                                        <p:strVal val="visible"/>
                                      </p:to>
                                    </p:set>
                                    <p:animEffect transition="in" filter="box(in)">
                                      <p:cBhvr>
                                        <p:cTn id="26" dur="500"/>
                                        <p:tgtEl>
                                          <p:spTgt spid="71684"/>
                                        </p:tgtEl>
                                      </p:cBhvr>
                                    </p:animEffect>
                                  </p:childTnLst>
                                </p:cTn>
                              </p:par>
                              <p:par>
                                <p:cTn id="27" presetID="12" presetClass="entr" presetSubtype="8" fill="hold" grpId="0" nodeType="withEffect">
                                  <p:stCondLst>
                                    <p:cond delay="0"/>
                                  </p:stCondLst>
                                  <p:childTnLst>
                                    <p:set>
                                      <p:cBhvr>
                                        <p:cTn id="28" dur="1" fill="hold">
                                          <p:stCondLst>
                                            <p:cond delay="0"/>
                                          </p:stCondLst>
                                        </p:cTn>
                                        <p:tgtEl>
                                          <p:spTgt spid="71683"/>
                                        </p:tgtEl>
                                        <p:attrNameLst>
                                          <p:attrName>style.visibility</p:attrName>
                                        </p:attrNameLst>
                                      </p:cBhvr>
                                      <p:to>
                                        <p:strVal val="visible"/>
                                      </p:to>
                                    </p:set>
                                    <p:animEffect transition="in" filter="slide(fromLeft)">
                                      <p:cBhvr>
                                        <p:cTn id="29" dur="500"/>
                                        <p:tgtEl>
                                          <p:spTgt spid="71683"/>
                                        </p:tgtEl>
                                      </p:cBhvr>
                                    </p:animEffect>
                                  </p:childTnLst>
                                </p:cTn>
                              </p:par>
                            </p:childTnLst>
                          </p:cTn>
                        </p:par>
                        <p:par>
                          <p:cTn id="30" fill="hold" nodeType="afterGroup">
                            <p:stCondLst>
                              <p:cond delay="500"/>
                            </p:stCondLst>
                            <p:childTnLst>
                              <p:par>
                                <p:cTn id="31" presetID="2" presetClass="entr" presetSubtype="2" fill="hold" grpId="0" nodeType="afterEffect">
                                  <p:stCondLst>
                                    <p:cond delay="3000"/>
                                  </p:stCondLst>
                                  <p:childTnLst>
                                    <p:set>
                                      <p:cBhvr>
                                        <p:cTn id="32" dur="1" fill="hold">
                                          <p:stCondLst>
                                            <p:cond delay="0"/>
                                          </p:stCondLst>
                                        </p:cTn>
                                        <p:tgtEl>
                                          <p:spTgt spid="71685"/>
                                        </p:tgtEl>
                                        <p:attrNameLst>
                                          <p:attrName>style.visibility</p:attrName>
                                        </p:attrNameLst>
                                      </p:cBhvr>
                                      <p:to>
                                        <p:strVal val="visible"/>
                                      </p:to>
                                    </p:set>
                                    <p:anim calcmode="lin" valueType="num">
                                      <p:cBhvr additive="base">
                                        <p:cTn id="33" dur="500" fill="hold"/>
                                        <p:tgtEl>
                                          <p:spTgt spid="71685"/>
                                        </p:tgtEl>
                                        <p:attrNameLst>
                                          <p:attrName>ppt_x</p:attrName>
                                        </p:attrNameLst>
                                      </p:cBhvr>
                                      <p:tavLst>
                                        <p:tav tm="0">
                                          <p:val>
                                            <p:strVal val="1+#ppt_w/2"/>
                                          </p:val>
                                        </p:tav>
                                        <p:tav tm="100000">
                                          <p:val>
                                            <p:strVal val="#ppt_x"/>
                                          </p:val>
                                        </p:tav>
                                      </p:tavLst>
                                    </p:anim>
                                    <p:anim calcmode="lin" valueType="num">
                                      <p:cBhvr additive="base">
                                        <p:cTn id="34" dur="500" fill="hold"/>
                                        <p:tgtEl>
                                          <p:spTgt spid="7168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4" name="push.wav"/>
                                        </p:tgtEl>
                                      </p:cMediaNode>
                                    </p:audio>
                                  </p:subTnLst>
                                </p:cTn>
                              </p:par>
                            </p:childTnLst>
                          </p:cTn>
                        </p:par>
                        <p:par>
                          <p:cTn id="35" fill="hold" nodeType="afterGroup">
                            <p:stCondLst>
                              <p:cond delay="4000"/>
                            </p:stCondLst>
                            <p:childTnLst>
                              <p:par>
                                <p:cTn id="36" presetID="2" presetClass="entr" presetSubtype="2" fill="hold" grpId="0" nodeType="afterEffect">
                                  <p:stCondLst>
                                    <p:cond delay="3000"/>
                                  </p:stCondLst>
                                  <p:childTnLst>
                                    <p:set>
                                      <p:cBhvr>
                                        <p:cTn id="37" dur="1" fill="hold">
                                          <p:stCondLst>
                                            <p:cond delay="0"/>
                                          </p:stCondLst>
                                        </p:cTn>
                                        <p:tgtEl>
                                          <p:spTgt spid="71686"/>
                                        </p:tgtEl>
                                        <p:attrNameLst>
                                          <p:attrName>style.visibility</p:attrName>
                                        </p:attrNameLst>
                                      </p:cBhvr>
                                      <p:to>
                                        <p:strVal val="visible"/>
                                      </p:to>
                                    </p:set>
                                    <p:anim calcmode="lin" valueType="num">
                                      <p:cBhvr additive="base">
                                        <p:cTn id="38" dur="500" fill="hold"/>
                                        <p:tgtEl>
                                          <p:spTgt spid="71686"/>
                                        </p:tgtEl>
                                        <p:attrNameLst>
                                          <p:attrName>ppt_x</p:attrName>
                                        </p:attrNameLst>
                                      </p:cBhvr>
                                      <p:tavLst>
                                        <p:tav tm="0">
                                          <p:val>
                                            <p:strVal val="1+#ppt_w/2"/>
                                          </p:val>
                                        </p:tav>
                                        <p:tav tm="100000">
                                          <p:val>
                                            <p:strVal val="#ppt_x"/>
                                          </p:val>
                                        </p:tav>
                                      </p:tavLst>
                                    </p:anim>
                                    <p:anim calcmode="lin" valueType="num">
                                      <p:cBhvr additive="base">
                                        <p:cTn id="39" dur="500" fill="hold"/>
                                        <p:tgtEl>
                                          <p:spTgt spid="7168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4" name="push.wav"/>
                                        </p:tgtEl>
                                      </p:cMediaNode>
                                    </p:audio>
                                  </p:subTnLst>
                                </p:cTn>
                              </p:par>
                            </p:childTnLst>
                          </p:cTn>
                        </p:par>
                        <p:par>
                          <p:cTn id="40" fill="hold" nodeType="afterGroup">
                            <p:stCondLst>
                              <p:cond delay="7500"/>
                            </p:stCondLst>
                            <p:childTnLst>
                              <p:par>
                                <p:cTn id="41" presetID="2" presetClass="entr" presetSubtype="2" fill="hold" grpId="0" nodeType="afterEffect">
                                  <p:stCondLst>
                                    <p:cond delay="3000"/>
                                  </p:stCondLst>
                                  <p:childTnLst>
                                    <p:set>
                                      <p:cBhvr>
                                        <p:cTn id="42" dur="1" fill="hold">
                                          <p:stCondLst>
                                            <p:cond delay="0"/>
                                          </p:stCondLst>
                                        </p:cTn>
                                        <p:tgtEl>
                                          <p:spTgt spid="71688"/>
                                        </p:tgtEl>
                                        <p:attrNameLst>
                                          <p:attrName>style.visibility</p:attrName>
                                        </p:attrNameLst>
                                      </p:cBhvr>
                                      <p:to>
                                        <p:strVal val="visible"/>
                                      </p:to>
                                    </p:set>
                                    <p:anim calcmode="lin" valueType="num">
                                      <p:cBhvr additive="base">
                                        <p:cTn id="43" dur="500" fill="hold"/>
                                        <p:tgtEl>
                                          <p:spTgt spid="71688"/>
                                        </p:tgtEl>
                                        <p:attrNameLst>
                                          <p:attrName>ppt_x</p:attrName>
                                        </p:attrNameLst>
                                      </p:cBhvr>
                                      <p:tavLst>
                                        <p:tav tm="0">
                                          <p:val>
                                            <p:strVal val="1+#ppt_w/2"/>
                                          </p:val>
                                        </p:tav>
                                        <p:tav tm="100000">
                                          <p:val>
                                            <p:strVal val="#ppt_x"/>
                                          </p:val>
                                        </p:tav>
                                      </p:tavLst>
                                    </p:anim>
                                    <p:anim calcmode="lin" valueType="num">
                                      <p:cBhvr additive="base">
                                        <p:cTn id="44" dur="500" fill="hold"/>
                                        <p:tgtEl>
                                          <p:spTgt spid="7168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4" name="push.wav"/>
                                        </p:tgtEl>
                                      </p:cMediaNode>
                                    </p:audio>
                                  </p:subTnLst>
                                </p:cTn>
                              </p:par>
                            </p:childTnLst>
                          </p:cTn>
                        </p:par>
                      </p:childTnLst>
                    </p:cTn>
                  </p:par>
                  <p:par>
                    <p:cTn id="45" fill="hold" nodeType="clickPar">
                      <p:stCondLst>
                        <p:cond delay="indefinite"/>
                      </p:stCondLst>
                      <p:childTnLst>
                        <p:par>
                          <p:cTn id="46" fill="hold" nodeType="withGroup">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71693"/>
                                        </p:tgtEl>
                                        <p:attrNameLst>
                                          <p:attrName>style.visibility</p:attrName>
                                        </p:attrNameLst>
                                      </p:cBhvr>
                                      <p:to>
                                        <p:strVal val="visible"/>
                                      </p:to>
                                    </p:set>
                                    <p:animEffect transition="in" filter="slide(fromBottom)">
                                      <p:cBhvr>
                                        <p:cTn id="49" dur="500"/>
                                        <p:tgtEl>
                                          <p:spTgt spid="71693"/>
                                        </p:tgtEl>
                                      </p:cBhvr>
                                    </p:animEffect>
                                  </p:childTnLst>
                                </p:cTn>
                              </p:par>
                              <p:par>
                                <p:cTn id="50" presetID="12" presetClass="entr" presetSubtype="4" fill="hold" grpId="0" nodeType="withEffect">
                                  <p:stCondLst>
                                    <p:cond delay="0"/>
                                  </p:stCondLst>
                                  <p:childTnLst>
                                    <p:set>
                                      <p:cBhvr>
                                        <p:cTn id="51" dur="1" fill="hold">
                                          <p:stCondLst>
                                            <p:cond delay="0"/>
                                          </p:stCondLst>
                                        </p:cTn>
                                        <p:tgtEl>
                                          <p:spTgt spid="71694"/>
                                        </p:tgtEl>
                                        <p:attrNameLst>
                                          <p:attrName>style.visibility</p:attrName>
                                        </p:attrNameLst>
                                      </p:cBhvr>
                                      <p:to>
                                        <p:strVal val="visible"/>
                                      </p:to>
                                    </p:set>
                                    <p:animEffect transition="in" filter="slide(fromBottom)">
                                      <p:cBhvr>
                                        <p:cTn id="52" dur="500"/>
                                        <p:tgtEl>
                                          <p:spTgt spid="71694"/>
                                        </p:tgtEl>
                                      </p:cBhvr>
                                    </p:animEffect>
                                  </p:childTnLst>
                                </p:cTn>
                              </p:par>
                              <p:par>
                                <p:cTn id="53" presetID="12" presetClass="entr" presetSubtype="4" fill="hold" nodeType="withEffect">
                                  <p:stCondLst>
                                    <p:cond delay="0"/>
                                  </p:stCondLst>
                                  <p:childTnLst>
                                    <p:set>
                                      <p:cBhvr>
                                        <p:cTn id="54" dur="1" fill="hold">
                                          <p:stCondLst>
                                            <p:cond delay="0"/>
                                          </p:stCondLst>
                                        </p:cTn>
                                        <p:tgtEl>
                                          <p:spTgt spid="71695"/>
                                        </p:tgtEl>
                                        <p:attrNameLst>
                                          <p:attrName>style.visibility</p:attrName>
                                        </p:attrNameLst>
                                      </p:cBhvr>
                                      <p:to>
                                        <p:strVal val="visible"/>
                                      </p:to>
                                    </p:set>
                                    <p:animEffect transition="in" filter="slide(fromBottom)">
                                      <p:cBhvr>
                                        <p:cTn id="55" dur="500"/>
                                        <p:tgtEl>
                                          <p:spTgt spid="71695"/>
                                        </p:tgtEl>
                                      </p:cBhvr>
                                    </p:animEffect>
                                  </p:childTnLst>
                                </p:cTn>
                              </p:par>
                              <p:par>
                                <p:cTn id="56" presetID="12" presetClass="entr" presetSubtype="4" fill="hold" grpId="0" nodeType="withEffect">
                                  <p:stCondLst>
                                    <p:cond delay="0"/>
                                  </p:stCondLst>
                                  <p:childTnLst>
                                    <p:set>
                                      <p:cBhvr>
                                        <p:cTn id="57" dur="1" fill="hold">
                                          <p:stCondLst>
                                            <p:cond delay="0"/>
                                          </p:stCondLst>
                                        </p:cTn>
                                        <p:tgtEl>
                                          <p:spTgt spid="71696"/>
                                        </p:tgtEl>
                                        <p:attrNameLst>
                                          <p:attrName>style.visibility</p:attrName>
                                        </p:attrNameLst>
                                      </p:cBhvr>
                                      <p:to>
                                        <p:strVal val="visible"/>
                                      </p:to>
                                    </p:set>
                                    <p:animEffect transition="in" filter="slide(fromBottom)">
                                      <p:cBhvr>
                                        <p:cTn id="58" dur="500"/>
                                        <p:tgtEl>
                                          <p:spTgt spid="71696"/>
                                        </p:tgtEl>
                                      </p:cBhvr>
                                    </p:animEffect>
                                  </p:childTnLst>
                                </p:cTn>
                              </p:par>
                              <p:par>
                                <p:cTn id="59" presetID="12" presetClass="entr" presetSubtype="4" fill="hold" grpId="0" nodeType="withEffect">
                                  <p:stCondLst>
                                    <p:cond delay="0"/>
                                  </p:stCondLst>
                                  <p:childTnLst>
                                    <p:set>
                                      <p:cBhvr>
                                        <p:cTn id="60" dur="1" fill="hold">
                                          <p:stCondLst>
                                            <p:cond delay="0"/>
                                          </p:stCondLst>
                                        </p:cTn>
                                        <p:tgtEl>
                                          <p:spTgt spid="71697"/>
                                        </p:tgtEl>
                                        <p:attrNameLst>
                                          <p:attrName>style.visibility</p:attrName>
                                        </p:attrNameLst>
                                      </p:cBhvr>
                                      <p:to>
                                        <p:strVal val="visible"/>
                                      </p:to>
                                    </p:set>
                                    <p:animEffect transition="in" filter="slide(fromBottom)">
                                      <p:cBhvr>
                                        <p:cTn id="61" dur="500"/>
                                        <p:tgtEl>
                                          <p:spTgt spid="71697"/>
                                        </p:tgtEl>
                                      </p:cBhvr>
                                    </p:animEffect>
                                  </p:childTnLst>
                                </p:cTn>
                              </p:par>
                              <p:par>
                                <p:cTn id="62" presetID="12" presetClass="entr" presetSubtype="4" fill="hold" grpId="0" nodeType="withEffect">
                                  <p:stCondLst>
                                    <p:cond delay="0"/>
                                  </p:stCondLst>
                                  <p:childTnLst>
                                    <p:set>
                                      <p:cBhvr>
                                        <p:cTn id="63" dur="1" fill="hold">
                                          <p:stCondLst>
                                            <p:cond delay="0"/>
                                          </p:stCondLst>
                                        </p:cTn>
                                        <p:tgtEl>
                                          <p:spTgt spid="71698"/>
                                        </p:tgtEl>
                                        <p:attrNameLst>
                                          <p:attrName>style.visibility</p:attrName>
                                        </p:attrNameLst>
                                      </p:cBhvr>
                                      <p:to>
                                        <p:strVal val="visible"/>
                                      </p:to>
                                    </p:set>
                                    <p:animEffect transition="in" filter="slide(fromBottom)">
                                      <p:cBhvr>
                                        <p:cTn id="64" dur="500"/>
                                        <p:tgtEl>
                                          <p:spTgt spid="71698"/>
                                        </p:tgtEl>
                                      </p:cBhvr>
                                    </p:animEffect>
                                  </p:childTnLst>
                                </p:cTn>
                              </p:par>
                              <p:par>
                                <p:cTn id="65" presetID="12" presetClass="entr" presetSubtype="4" fill="hold" grpId="0" nodeType="withEffect">
                                  <p:stCondLst>
                                    <p:cond delay="0"/>
                                  </p:stCondLst>
                                  <p:childTnLst>
                                    <p:set>
                                      <p:cBhvr>
                                        <p:cTn id="66" dur="1" fill="hold">
                                          <p:stCondLst>
                                            <p:cond delay="0"/>
                                          </p:stCondLst>
                                        </p:cTn>
                                        <p:tgtEl>
                                          <p:spTgt spid="71699"/>
                                        </p:tgtEl>
                                        <p:attrNameLst>
                                          <p:attrName>style.visibility</p:attrName>
                                        </p:attrNameLst>
                                      </p:cBhvr>
                                      <p:to>
                                        <p:strVal val="visible"/>
                                      </p:to>
                                    </p:set>
                                    <p:animEffect transition="in" filter="slide(fromBottom)">
                                      <p:cBhvr>
                                        <p:cTn id="67" dur="500"/>
                                        <p:tgtEl>
                                          <p:spTgt spid="71699"/>
                                        </p:tgtEl>
                                      </p:cBhvr>
                                    </p:animEffect>
                                  </p:childTnLst>
                                </p:cTn>
                              </p:par>
                              <p:par>
                                <p:cTn id="68" presetID="12" presetClass="entr" presetSubtype="4" fill="hold" grpId="0" nodeType="withEffect">
                                  <p:stCondLst>
                                    <p:cond delay="0"/>
                                  </p:stCondLst>
                                  <p:childTnLst>
                                    <p:set>
                                      <p:cBhvr>
                                        <p:cTn id="69" dur="1" fill="hold">
                                          <p:stCondLst>
                                            <p:cond delay="0"/>
                                          </p:stCondLst>
                                        </p:cTn>
                                        <p:tgtEl>
                                          <p:spTgt spid="71700"/>
                                        </p:tgtEl>
                                        <p:attrNameLst>
                                          <p:attrName>style.visibility</p:attrName>
                                        </p:attrNameLst>
                                      </p:cBhvr>
                                      <p:to>
                                        <p:strVal val="visible"/>
                                      </p:to>
                                    </p:set>
                                    <p:animEffect transition="in" filter="slide(fromBottom)">
                                      <p:cBhvr>
                                        <p:cTn id="70" dur="500"/>
                                        <p:tgtEl>
                                          <p:spTgt spid="71700"/>
                                        </p:tgtEl>
                                      </p:cBhvr>
                                    </p:animEffect>
                                  </p:childTnLst>
                                </p:cTn>
                              </p:par>
                              <p:par>
                                <p:cTn id="71" presetID="12" presetClass="entr" presetSubtype="4" fill="hold" grpId="0" nodeType="withEffect">
                                  <p:stCondLst>
                                    <p:cond delay="0"/>
                                  </p:stCondLst>
                                  <p:childTnLst>
                                    <p:set>
                                      <p:cBhvr>
                                        <p:cTn id="72" dur="1" fill="hold">
                                          <p:stCondLst>
                                            <p:cond delay="0"/>
                                          </p:stCondLst>
                                        </p:cTn>
                                        <p:tgtEl>
                                          <p:spTgt spid="71701"/>
                                        </p:tgtEl>
                                        <p:attrNameLst>
                                          <p:attrName>style.visibility</p:attrName>
                                        </p:attrNameLst>
                                      </p:cBhvr>
                                      <p:to>
                                        <p:strVal val="visible"/>
                                      </p:to>
                                    </p:set>
                                    <p:animEffect transition="in" filter="slide(fromBottom)">
                                      <p:cBhvr>
                                        <p:cTn id="73" dur="500"/>
                                        <p:tgtEl>
                                          <p:spTgt spid="71701"/>
                                        </p:tgtEl>
                                      </p:cBhvr>
                                    </p:animEffect>
                                  </p:childTnLst>
                                </p:cTn>
                              </p:par>
                              <p:par>
                                <p:cTn id="74" presetID="12" presetClass="entr" presetSubtype="4" fill="hold" grpId="0" nodeType="withEffect">
                                  <p:stCondLst>
                                    <p:cond delay="0"/>
                                  </p:stCondLst>
                                  <p:childTnLst>
                                    <p:set>
                                      <p:cBhvr>
                                        <p:cTn id="75" dur="1" fill="hold">
                                          <p:stCondLst>
                                            <p:cond delay="0"/>
                                          </p:stCondLst>
                                        </p:cTn>
                                        <p:tgtEl>
                                          <p:spTgt spid="71702"/>
                                        </p:tgtEl>
                                        <p:attrNameLst>
                                          <p:attrName>style.visibility</p:attrName>
                                        </p:attrNameLst>
                                      </p:cBhvr>
                                      <p:to>
                                        <p:strVal val="visible"/>
                                      </p:to>
                                    </p:set>
                                    <p:animEffect transition="in" filter="slide(fromBottom)">
                                      <p:cBhvr>
                                        <p:cTn id="76" dur="500"/>
                                        <p:tgtEl>
                                          <p:spTgt spid="71702"/>
                                        </p:tgtEl>
                                      </p:cBhvr>
                                    </p:animEffect>
                                  </p:childTnLst>
                                </p:cTn>
                              </p:par>
                              <p:par>
                                <p:cTn id="77" presetID="12" presetClass="entr" presetSubtype="4" fill="hold" grpId="0" nodeType="withEffect">
                                  <p:stCondLst>
                                    <p:cond delay="0"/>
                                  </p:stCondLst>
                                  <p:childTnLst>
                                    <p:set>
                                      <p:cBhvr>
                                        <p:cTn id="78" dur="1" fill="hold">
                                          <p:stCondLst>
                                            <p:cond delay="0"/>
                                          </p:stCondLst>
                                        </p:cTn>
                                        <p:tgtEl>
                                          <p:spTgt spid="71703"/>
                                        </p:tgtEl>
                                        <p:attrNameLst>
                                          <p:attrName>style.visibility</p:attrName>
                                        </p:attrNameLst>
                                      </p:cBhvr>
                                      <p:to>
                                        <p:strVal val="visible"/>
                                      </p:to>
                                    </p:set>
                                    <p:animEffect transition="in" filter="slide(fromBottom)">
                                      <p:cBhvr>
                                        <p:cTn id="79" dur="500"/>
                                        <p:tgtEl>
                                          <p:spTgt spid="71703"/>
                                        </p:tgtEl>
                                      </p:cBhvr>
                                    </p:animEffect>
                                  </p:childTnLst>
                                </p:cTn>
                              </p:par>
                            </p:childTnLst>
                          </p:cTn>
                        </p:par>
                        <p:par>
                          <p:cTn id="80" fill="hold" nodeType="afterGroup">
                            <p:stCondLst>
                              <p:cond delay="500"/>
                            </p:stCondLst>
                            <p:childTnLst>
                              <p:par>
                                <p:cTn id="81" presetID="1" presetClass="exit" presetSubtype="0" fill="hold" grpId="1" nodeType="afterEffect">
                                  <p:stCondLst>
                                    <p:cond delay="1000"/>
                                  </p:stCondLst>
                                  <p:childTnLst>
                                    <p:set>
                                      <p:cBhvr>
                                        <p:cTn id="82" dur="1" fill="hold">
                                          <p:stCondLst>
                                            <p:cond delay="0"/>
                                          </p:stCondLst>
                                        </p:cTn>
                                        <p:tgtEl>
                                          <p:spTgt spid="71703"/>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5" name="hammer.wav"/>
                                        </p:tgtEl>
                                      </p:cMediaNode>
                                    </p:audio>
                                  </p:subTnLst>
                                </p:cTn>
                              </p:par>
                            </p:childTnLst>
                          </p:cTn>
                        </p:par>
                        <p:par>
                          <p:cTn id="83" fill="hold" nodeType="afterGroup">
                            <p:stCondLst>
                              <p:cond delay="1500"/>
                            </p:stCondLst>
                            <p:childTnLst>
                              <p:par>
                                <p:cTn id="84" presetID="1" presetClass="exit" presetSubtype="0" fill="hold" grpId="1" nodeType="afterEffect">
                                  <p:stCondLst>
                                    <p:cond delay="1000"/>
                                  </p:stCondLst>
                                  <p:childTnLst>
                                    <p:set>
                                      <p:cBhvr>
                                        <p:cTn id="85" dur="1" fill="hold">
                                          <p:stCondLst>
                                            <p:cond delay="0"/>
                                          </p:stCondLst>
                                        </p:cTn>
                                        <p:tgtEl>
                                          <p:spTgt spid="71702"/>
                                        </p:tgtEl>
                                        <p:attrNameLst>
                                          <p:attrName>style.visibility</p:attrName>
                                        </p:attrNameLst>
                                      </p:cBhvr>
                                      <p:to>
                                        <p:strVal val="hidden"/>
                                      </p:to>
                                    </p:set>
                                  </p:childTnLst>
                                  <p:subTnLst>
                                    <p:audio>
                                      <p:cMediaNode>
                                        <p:cTn display="0" masterRel="sameClick">
                                          <p:stCondLst>
                                            <p:cond evt="begin" delay="0">
                                              <p:tn val="84"/>
                                            </p:cond>
                                          </p:stCondLst>
                                          <p:endCondLst>
                                            <p:cond evt="onStopAudio" delay="0">
                                              <p:tgtEl>
                                                <p:sldTgt/>
                                              </p:tgtEl>
                                            </p:cond>
                                          </p:endCondLst>
                                        </p:cTn>
                                        <p:tgtEl>
                                          <p:sndTgt r:embed="rId5" name="hammer.wav"/>
                                        </p:tgtEl>
                                      </p:cMediaNode>
                                    </p:audio>
                                  </p:subTnLst>
                                </p:cTn>
                              </p:par>
                            </p:childTnLst>
                          </p:cTn>
                        </p:par>
                        <p:par>
                          <p:cTn id="86" fill="hold" nodeType="afterGroup">
                            <p:stCondLst>
                              <p:cond delay="2500"/>
                            </p:stCondLst>
                            <p:childTnLst>
                              <p:par>
                                <p:cTn id="87" presetID="1" presetClass="exit" presetSubtype="0" fill="hold" grpId="1" nodeType="afterEffect">
                                  <p:stCondLst>
                                    <p:cond delay="1000"/>
                                  </p:stCondLst>
                                  <p:childTnLst>
                                    <p:set>
                                      <p:cBhvr>
                                        <p:cTn id="88" dur="1" fill="hold">
                                          <p:stCondLst>
                                            <p:cond delay="0"/>
                                          </p:stCondLst>
                                        </p:cTn>
                                        <p:tgtEl>
                                          <p:spTgt spid="71701"/>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5" name="hammer.wav"/>
                                        </p:tgtEl>
                                      </p:cMediaNode>
                                    </p:audio>
                                  </p:subTnLst>
                                </p:cTn>
                              </p:par>
                            </p:childTnLst>
                          </p:cTn>
                        </p:par>
                        <p:par>
                          <p:cTn id="89" fill="hold" nodeType="afterGroup">
                            <p:stCondLst>
                              <p:cond delay="3500"/>
                            </p:stCondLst>
                            <p:childTnLst>
                              <p:par>
                                <p:cTn id="90" presetID="1" presetClass="exit" presetSubtype="0" fill="hold" grpId="1" nodeType="afterEffect">
                                  <p:stCondLst>
                                    <p:cond delay="1000"/>
                                  </p:stCondLst>
                                  <p:childTnLst>
                                    <p:set>
                                      <p:cBhvr>
                                        <p:cTn id="91" dur="1" fill="hold">
                                          <p:stCondLst>
                                            <p:cond delay="0"/>
                                          </p:stCondLst>
                                        </p:cTn>
                                        <p:tgtEl>
                                          <p:spTgt spid="71700"/>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5" name="hammer.wav"/>
                                        </p:tgtEl>
                                      </p:cMediaNode>
                                    </p:audio>
                                  </p:subTnLst>
                                </p:cTn>
                              </p:par>
                            </p:childTnLst>
                          </p:cTn>
                        </p:par>
                        <p:par>
                          <p:cTn id="92" fill="hold" nodeType="afterGroup">
                            <p:stCondLst>
                              <p:cond delay="4500"/>
                            </p:stCondLst>
                            <p:childTnLst>
                              <p:par>
                                <p:cTn id="93" presetID="1" presetClass="exit" presetSubtype="0" fill="hold" grpId="1" nodeType="afterEffect">
                                  <p:stCondLst>
                                    <p:cond delay="1000"/>
                                  </p:stCondLst>
                                  <p:childTnLst>
                                    <p:set>
                                      <p:cBhvr>
                                        <p:cTn id="94" dur="1" fill="hold">
                                          <p:stCondLst>
                                            <p:cond delay="0"/>
                                          </p:stCondLst>
                                        </p:cTn>
                                        <p:tgtEl>
                                          <p:spTgt spid="71699"/>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5" name="hammer.wav"/>
                                        </p:tgtEl>
                                      </p:cMediaNode>
                                    </p:audio>
                                  </p:subTnLst>
                                </p:cTn>
                              </p:par>
                            </p:childTnLst>
                          </p:cTn>
                        </p:par>
                        <p:par>
                          <p:cTn id="95" fill="hold" nodeType="afterGroup">
                            <p:stCondLst>
                              <p:cond delay="5500"/>
                            </p:stCondLst>
                            <p:childTnLst>
                              <p:par>
                                <p:cTn id="96" presetID="1" presetClass="exit" presetSubtype="0" fill="hold" grpId="1" nodeType="afterEffect">
                                  <p:stCondLst>
                                    <p:cond delay="1000"/>
                                  </p:stCondLst>
                                  <p:childTnLst>
                                    <p:set>
                                      <p:cBhvr>
                                        <p:cTn id="97" dur="1" fill="hold">
                                          <p:stCondLst>
                                            <p:cond delay="0"/>
                                          </p:stCondLst>
                                        </p:cTn>
                                        <p:tgtEl>
                                          <p:spTgt spid="71698"/>
                                        </p:tgtEl>
                                        <p:attrNameLst>
                                          <p:attrName>style.visibility</p:attrName>
                                        </p:attrNameLst>
                                      </p:cBhvr>
                                      <p:to>
                                        <p:strVal val="hidden"/>
                                      </p:to>
                                    </p:set>
                                  </p:childTnLst>
                                  <p:subTnLst>
                                    <p:audio>
                                      <p:cMediaNode>
                                        <p:cTn display="0" masterRel="sameClick">
                                          <p:stCondLst>
                                            <p:cond evt="begin" delay="0">
                                              <p:tn val="96"/>
                                            </p:cond>
                                          </p:stCondLst>
                                          <p:endCondLst>
                                            <p:cond evt="onStopAudio" delay="0">
                                              <p:tgtEl>
                                                <p:sldTgt/>
                                              </p:tgtEl>
                                            </p:cond>
                                          </p:endCondLst>
                                        </p:cTn>
                                        <p:tgtEl>
                                          <p:sndTgt r:embed="rId5" name="hammer.wav"/>
                                        </p:tgtEl>
                                      </p:cMediaNode>
                                    </p:audio>
                                  </p:subTnLst>
                                </p:cTn>
                              </p:par>
                            </p:childTnLst>
                          </p:cTn>
                        </p:par>
                        <p:par>
                          <p:cTn id="98" fill="hold" nodeType="afterGroup">
                            <p:stCondLst>
                              <p:cond delay="6500"/>
                            </p:stCondLst>
                            <p:childTnLst>
                              <p:par>
                                <p:cTn id="99" presetID="1" presetClass="exit" presetSubtype="0" fill="hold" grpId="1" nodeType="afterEffect">
                                  <p:stCondLst>
                                    <p:cond delay="1000"/>
                                  </p:stCondLst>
                                  <p:childTnLst>
                                    <p:set>
                                      <p:cBhvr>
                                        <p:cTn id="100" dur="1" fill="hold">
                                          <p:stCondLst>
                                            <p:cond delay="0"/>
                                          </p:stCondLst>
                                        </p:cTn>
                                        <p:tgtEl>
                                          <p:spTgt spid="71697"/>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5" name="hammer.wav"/>
                                        </p:tgtEl>
                                      </p:cMediaNode>
                                    </p:audio>
                                  </p:subTnLst>
                                </p:cTn>
                              </p:par>
                            </p:childTnLst>
                          </p:cTn>
                        </p:par>
                        <p:par>
                          <p:cTn id="101" fill="hold" nodeType="afterGroup">
                            <p:stCondLst>
                              <p:cond delay="7500"/>
                            </p:stCondLst>
                            <p:childTnLst>
                              <p:par>
                                <p:cTn id="102" presetID="1" presetClass="exit" presetSubtype="0" fill="hold" grpId="1" nodeType="afterEffect">
                                  <p:stCondLst>
                                    <p:cond delay="1000"/>
                                  </p:stCondLst>
                                  <p:childTnLst>
                                    <p:set>
                                      <p:cBhvr>
                                        <p:cTn id="103" dur="1" fill="hold">
                                          <p:stCondLst>
                                            <p:cond delay="0"/>
                                          </p:stCondLst>
                                        </p:cTn>
                                        <p:tgtEl>
                                          <p:spTgt spid="71696"/>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5" name="hammer.wav"/>
                                        </p:tgtEl>
                                      </p:cMediaNode>
                                    </p:audio>
                                  </p:subTnLst>
                                </p:cTn>
                              </p:par>
                            </p:childTnLst>
                          </p:cTn>
                        </p:par>
                        <p:par>
                          <p:cTn id="104" fill="hold" nodeType="afterGroup">
                            <p:stCondLst>
                              <p:cond delay="8500"/>
                            </p:stCondLst>
                            <p:childTnLst>
                              <p:par>
                                <p:cTn id="105" presetID="1" presetClass="exit" presetSubtype="0" fill="hold" grpId="0" nodeType="afterEffect">
                                  <p:stCondLst>
                                    <p:cond delay="1000"/>
                                  </p:stCondLst>
                                  <p:childTnLst>
                                    <p:set>
                                      <p:cBhvr>
                                        <p:cTn id="106" dur="1" fill="hold">
                                          <p:stCondLst>
                                            <p:cond delay="0"/>
                                          </p:stCondLst>
                                        </p:cTn>
                                        <p:tgtEl>
                                          <p:spTgt spid="71695"/>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5" name="hammer.wav"/>
                                        </p:tgtEl>
                                      </p:cMediaNode>
                                    </p:audio>
                                  </p:subTnLst>
                                </p:cTn>
                              </p:par>
                            </p:childTnLst>
                          </p:cTn>
                        </p:par>
                        <p:par>
                          <p:cTn id="107" fill="hold" nodeType="afterGroup">
                            <p:stCondLst>
                              <p:cond delay="9500"/>
                            </p:stCondLst>
                            <p:childTnLst>
                              <p:par>
                                <p:cTn id="108" presetID="1" presetClass="exit" presetSubtype="0" fill="hold" nodeType="afterEffect">
                                  <p:stCondLst>
                                    <p:cond delay="1000"/>
                                  </p:stCondLst>
                                  <p:childTnLst>
                                    <p:set>
                                      <p:cBhvr>
                                        <p:cTn id="109" dur="1" fill="hold">
                                          <p:stCondLst>
                                            <p:cond delay="0"/>
                                          </p:stCondLst>
                                        </p:cTn>
                                        <p:tgtEl>
                                          <p:spTgt spid="71694"/>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5" name="hammer.wav"/>
                                        </p:tgtEl>
                                      </p:cMediaNode>
                                    </p:audio>
                                  </p:subTnLst>
                                </p:cTn>
                              </p:par>
                            </p:childTnLst>
                          </p:cTn>
                        </p:par>
                        <p:par>
                          <p:cTn id="110" fill="hold" nodeType="afterGroup">
                            <p:stCondLst>
                              <p:cond delay="10500"/>
                            </p:stCondLst>
                            <p:childTnLst>
                              <p:par>
                                <p:cTn id="111" presetID="1" presetClass="exit" presetSubtype="0" fill="hold" grpId="1" nodeType="afterEffect">
                                  <p:stCondLst>
                                    <p:cond delay="1000"/>
                                  </p:stCondLst>
                                  <p:childTnLst>
                                    <p:set>
                                      <p:cBhvr>
                                        <p:cTn id="112" dur="1" fill="hold">
                                          <p:stCondLst>
                                            <p:cond delay="0"/>
                                          </p:stCondLst>
                                        </p:cTn>
                                        <p:tgtEl>
                                          <p:spTgt spid="71693"/>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6" name="bomb.wav"/>
                                        </p:tgtEl>
                                      </p:cMediaNode>
                                    </p:audio>
                                  </p:subTnLst>
                                </p:cTn>
                              </p:par>
                            </p:childTnLst>
                          </p:cTn>
                        </p:par>
                      </p:childTnLst>
                    </p:cTn>
                  </p:par>
                  <p:par>
                    <p:cTn id="113" fill="hold" nodeType="clickPar">
                      <p:stCondLst>
                        <p:cond delay="indefinite"/>
                      </p:stCondLst>
                      <p:childTnLst>
                        <p:par>
                          <p:cTn id="114" fill="hold" nodeType="withGroup">
                            <p:stCondLst>
                              <p:cond delay="0"/>
                            </p:stCondLst>
                            <p:childTnLst>
                              <p:par>
                                <p:cTn id="115" presetID="1" presetClass="emph" presetSubtype="2" fill="hold" nodeType="clickEffect">
                                  <p:stCondLst>
                                    <p:cond delay="0"/>
                                  </p:stCondLst>
                                  <p:childTnLst>
                                    <p:animClr clrSpc="rgb" dir="cw">
                                      <p:cBhvr>
                                        <p:cTn id="116" dur="2000" fill="hold"/>
                                        <p:tgtEl>
                                          <p:spTgt spid="71688"/>
                                        </p:tgtEl>
                                        <p:attrNameLst>
                                          <p:attrName>fillcolor</p:attrName>
                                        </p:attrNameLst>
                                      </p:cBhvr>
                                      <p:to>
                                        <a:srgbClr val="FF0000"/>
                                      </p:to>
                                    </p:animClr>
                                    <p:set>
                                      <p:cBhvr>
                                        <p:cTn id="117" dur="2000" fill="hold"/>
                                        <p:tgtEl>
                                          <p:spTgt spid="71688"/>
                                        </p:tgtEl>
                                        <p:attrNameLst>
                                          <p:attrName>fill.type</p:attrName>
                                        </p:attrNameLst>
                                      </p:cBhvr>
                                      <p:to>
                                        <p:strVal val="solid"/>
                                      </p:to>
                                    </p:set>
                                    <p:set>
                                      <p:cBhvr>
                                        <p:cTn id="118" dur="2000" fill="hold"/>
                                        <p:tgtEl>
                                          <p:spTgt spid="71688"/>
                                        </p:tgtEl>
                                        <p:attrNameLst>
                                          <p:attrName>fill.on</p:attrName>
                                        </p:attrNameLst>
                                      </p:cBhvr>
                                      <p:to>
                                        <p:strVal val="true"/>
                                      </p:to>
                                    </p:set>
                                  </p:childTnLst>
                                  <p:subTnLst>
                                    <p:audio>
                                      <p:cMediaNode>
                                        <p:cTn display="0" masterRel="sameClick">
                                          <p:stCondLst>
                                            <p:cond evt="begin" delay="0">
                                              <p:tn val="115"/>
                                            </p:cond>
                                          </p:stCondLst>
                                          <p:endCondLst>
                                            <p:cond evt="onStopAudio" delay="0">
                                              <p:tgtEl>
                                                <p:sldTgt/>
                                              </p:tgtEl>
                                            </p:cond>
                                          </p:endCondLst>
                                        </p:cTn>
                                        <p:tgtEl>
                                          <p:sndTgt r:embed="rId7" name="applause.wav"/>
                                        </p:tgtEl>
                                      </p:cMediaNode>
                                    </p:audio>
                                  </p:subTnLst>
                                </p:cTn>
                              </p:par>
                            </p:childTnLst>
                          </p:cTn>
                        </p:par>
                        <p:par>
                          <p:cTn id="119" fill="hold" nodeType="afterGroup">
                            <p:stCondLst>
                              <p:cond delay="2000"/>
                            </p:stCondLst>
                            <p:childTnLst>
                              <p:par>
                                <p:cTn id="120" presetID="2" presetClass="entr" presetSubtype="4" fill="hold" nodeType="afterEffect">
                                  <p:stCondLst>
                                    <p:cond delay="0"/>
                                  </p:stCondLst>
                                  <p:childTnLst>
                                    <p:set>
                                      <p:cBhvr>
                                        <p:cTn id="121" dur="1" fill="hold">
                                          <p:stCondLst>
                                            <p:cond delay="0"/>
                                          </p:stCondLst>
                                        </p:cTn>
                                        <p:tgtEl>
                                          <p:spTgt spid="71689"/>
                                        </p:tgtEl>
                                        <p:attrNameLst>
                                          <p:attrName>style.visibility</p:attrName>
                                        </p:attrNameLst>
                                      </p:cBhvr>
                                      <p:to>
                                        <p:strVal val="visible"/>
                                      </p:to>
                                    </p:set>
                                    <p:anim calcmode="lin" valueType="num">
                                      <p:cBhvr additive="base">
                                        <p:cTn id="122" dur="500" fill="hold"/>
                                        <p:tgtEl>
                                          <p:spTgt spid="71689"/>
                                        </p:tgtEl>
                                        <p:attrNameLst>
                                          <p:attrName>ppt_x</p:attrName>
                                        </p:attrNameLst>
                                      </p:cBhvr>
                                      <p:tavLst>
                                        <p:tav tm="0">
                                          <p:val>
                                            <p:strVal val="#ppt_x"/>
                                          </p:val>
                                        </p:tav>
                                        <p:tav tm="100000">
                                          <p:val>
                                            <p:strVal val="#ppt_x"/>
                                          </p:val>
                                        </p:tav>
                                      </p:tavLst>
                                    </p:anim>
                                    <p:anim calcmode="lin" valueType="num">
                                      <p:cBhvr additive="base">
                                        <p:cTn id="123" dur="500" fill="hold"/>
                                        <p:tgtEl>
                                          <p:spTgt spid="71689"/>
                                        </p:tgtEl>
                                        <p:attrNameLst>
                                          <p:attrName>ppt_y</p:attrName>
                                        </p:attrNameLst>
                                      </p:cBhvr>
                                      <p:tavLst>
                                        <p:tav tm="0">
                                          <p:val>
                                            <p:strVal val="1+#ppt_h/2"/>
                                          </p:val>
                                        </p:tav>
                                        <p:tav tm="100000">
                                          <p:val>
                                            <p:strVal val="#ppt_y"/>
                                          </p:val>
                                        </p:tav>
                                      </p:tavLst>
                                    </p:anim>
                                  </p:childTnLst>
                                </p:cTn>
                              </p:par>
                            </p:childTnLst>
                          </p:cTn>
                        </p:par>
                        <p:par>
                          <p:cTn id="124" fill="hold" nodeType="afterGroup">
                            <p:stCondLst>
                              <p:cond delay="2500"/>
                            </p:stCondLst>
                            <p:childTnLst>
                              <p:par>
                                <p:cTn id="125" presetID="3" presetClass="emph" presetSubtype="2" fill="hold" nodeType="afterEffect">
                                  <p:stCondLst>
                                    <p:cond delay="0"/>
                                  </p:stCondLst>
                                  <p:childTnLst>
                                    <p:animClr clrSpc="rgb" dir="cw">
                                      <p:cBhvr>
                                        <p:cTn id="126" dur="2000" fill="hold"/>
                                        <p:tgtEl>
                                          <p:spTgt spid="71689"/>
                                        </p:tgtEl>
                                        <p:attrNameLst>
                                          <p:attrName>style.color</p:attrName>
                                        </p:attrNameLst>
                                      </p:cBhvr>
                                      <p:to>
                                        <a:srgbClr val="FFFF00"/>
                                      </p:to>
                                    </p:animClr>
                                  </p:childTnLst>
                                </p:cTn>
                              </p:par>
                            </p:childTnLst>
                          </p:cTn>
                        </p:par>
                        <p:par>
                          <p:cTn id="127" fill="hold" nodeType="afterGroup">
                            <p:stCondLst>
                              <p:cond delay="4500"/>
                            </p:stCondLst>
                            <p:childTnLst>
                              <p:par>
                                <p:cTn id="128" presetID="2" presetClass="entr" presetSubtype="4" fill="hold" nodeType="afterEffect">
                                  <p:stCondLst>
                                    <p:cond delay="0"/>
                                  </p:stCondLst>
                                  <p:childTnLst>
                                    <p:set>
                                      <p:cBhvr>
                                        <p:cTn id="129" dur="1" fill="hold">
                                          <p:stCondLst>
                                            <p:cond delay="0"/>
                                          </p:stCondLst>
                                        </p:cTn>
                                        <p:tgtEl>
                                          <p:spTgt spid="71692"/>
                                        </p:tgtEl>
                                        <p:attrNameLst>
                                          <p:attrName>style.visibility</p:attrName>
                                        </p:attrNameLst>
                                      </p:cBhvr>
                                      <p:to>
                                        <p:strVal val="visible"/>
                                      </p:to>
                                    </p:set>
                                    <p:anim calcmode="lin" valueType="num">
                                      <p:cBhvr additive="base">
                                        <p:cTn id="130" dur="500" fill="hold"/>
                                        <p:tgtEl>
                                          <p:spTgt spid="71692"/>
                                        </p:tgtEl>
                                        <p:attrNameLst>
                                          <p:attrName>ppt_x</p:attrName>
                                        </p:attrNameLst>
                                      </p:cBhvr>
                                      <p:tavLst>
                                        <p:tav tm="0">
                                          <p:val>
                                            <p:strVal val="#ppt_x"/>
                                          </p:val>
                                        </p:tav>
                                        <p:tav tm="100000">
                                          <p:val>
                                            <p:strVal val="#ppt_x"/>
                                          </p:val>
                                        </p:tav>
                                      </p:tavLst>
                                    </p:anim>
                                    <p:anim calcmode="lin" valueType="num">
                                      <p:cBhvr additive="base">
                                        <p:cTn id="131" dur="500" fill="hold"/>
                                        <p:tgtEl>
                                          <p:spTgt spid="71692"/>
                                        </p:tgtEl>
                                        <p:attrNameLst>
                                          <p:attrName>ppt_y</p:attrName>
                                        </p:attrNameLst>
                                      </p:cBhvr>
                                      <p:tavLst>
                                        <p:tav tm="0">
                                          <p:val>
                                            <p:strVal val="1+#ppt_h/2"/>
                                          </p:val>
                                        </p:tav>
                                        <p:tav tm="100000">
                                          <p:val>
                                            <p:strVal val="#ppt_y"/>
                                          </p:val>
                                        </p:tav>
                                      </p:tavLst>
                                    </p:anim>
                                  </p:childTnLst>
                                </p:cTn>
                              </p:par>
                            </p:childTnLst>
                          </p:cTn>
                        </p:par>
                        <p:par>
                          <p:cTn id="132" fill="hold" nodeType="afterGroup">
                            <p:stCondLst>
                              <p:cond delay="5000"/>
                            </p:stCondLst>
                            <p:childTnLst>
                              <p:par>
                                <p:cTn id="133" presetID="3" presetClass="emph" presetSubtype="2" fill="hold" nodeType="afterEffect">
                                  <p:stCondLst>
                                    <p:cond delay="0"/>
                                  </p:stCondLst>
                                  <p:childTnLst>
                                    <p:animClr clrSpc="rgb" dir="cw">
                                      <p:cBhvr>
                                        <p:cTn id="134" dur="2000" fill="hold"/>
                                        <p:tgtEl>
                                          <p:spTgt spid="71692"/>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build="allAtOnce" animBg="1"/>
      <p:bldP spid="71683" grpId="0" animBg="1"/>
      <p:bldP spid="71684" grpId="0" animBg="1"/>
      <p:bldP spid="71685" grpId="0" animBg="1"/>
      <p:bldP spid="71686" grpId="0" animBg="1"/>
      <p:bldP spid="71688" grpId="0" animBg="1"/>
      <p:bldP spid="71693" grpId="0" animBg="1"/>
      <p:bldP spid="71693" grpId="1" animBg="1"/>
      <p:bldP spid="71694" grpId="0" animBg="1"/>
      <p:bldP spid="71695" grpId="0" animBg="1"/>
      <p:bldP spid="71696" grpId="0" animBg="1"/>
      <p:bldP spid="71696" grpId="1" animBg="1"/>
      <p:bldP spid="71697" grpId="0" animBg="1"/>
      <p:bldP spid="71697" grpId="1" animBg="1"/>
      <p:bldP spid="71698" grpId="0" animBg="1"/>
      <p:bldP spid="71698" grpId="1" animBg="1"/>
      <p:bldP spid="71699" grpId="0" animBg="1"/>
      <p:bldP spid="71699" grpId="1" animBg="1"/>
      <p:bldP spid="71700" grpId="0" animBg="1"/>
      <p:bldP spid="71700" grpId="1" animBg="1"/>
      <p:bldP spid="71701" grpId="0" animBg="1"/>
      <p:bldP spid="71701" grpId="1" animBg="1"/>
      <p:bldP spid="71702" grpId="0" animBg="1"/>
      <p:bldP spid="71702" grpId="1" animBg="1"/>
      <p:bldP spid="71703" grpId="0" animBg="1"/>
      <p:bldP spid="71703"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3" descr="Screen Clippi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solidFill>
            <a:schemeClr val="bg1"/>
          </a:solidFill>
          <a:ln>
            <a:noFill/>
          </a:ln>
        </p:spPr>
      </p:pic>
      <p:sp>
        <p:nvSpPr>
          <p:cNvPr id="76802" name="AutoShape 2"/>
          <p:cNvSpPr>
            <a:spLocks noChangeArrowheads="1"/>
          </p:cNvSpPr>
          <p:nvPr/>
        </p:nvSpPr>
        <p:spPr bwMode="auto">
          <a:xfrm>
            <a:off x="2622882" y="1370600"/>
            <a:ext cx="4800600" cy="375048"/>
          </a:xfrm>
          <a:prstGeom prst="flowChartTerminator">
            <a:avLst/>
          </a:prstGeom>
          <a:gradFill rotWithShape="1">
            <a:gsLst>
              <a:gs pos="0">
                <a:srgbClr val="003399"/>
              </a:gs>
              <a:gs pos="50000">
                <a:srgbClr val="0099FF"/>
              </a:gs>
              <a:gs pos="100000">
                <a:srgbClr val="003399"/>
              </a:gs>
            </a:gsLst>
            <a:lin ang="5400000" scaled="1"/>
          </a:gradFill>
          <a:ln w="127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b="1" dirty="0">
                <a:solidFill>
                  <a:srgbClr val="FFFF00"/>
                </a:solidFill>
                <a:latin typeface="VNI-Times" pitchFamily="2" charset="0"/>
              </a:rPr>
              <a:t>Chọn </a:t>
            </a:r>
            <a:r>
              <a:rPr lang="en-US" altLang="en-US" sz="2800" b="1" dirty="0">
                <a:solidFill>
                  <a:srgbClr val="FF3300"/>
                </a:solidFill>
                <a:latin typeface="VNI-Times" pitchFamily="2" charset="0"/>
              </a:rPr>
              <a:t>A</a:t>
            </a:r>
            <a:r>
              <a:rPr lang="en-US" altLang="en-US" sz="2800" b="1" dirty="0">
                <a:solidFill>
                  <a:srgbClr val="FFFF00"/>
                </a:solidFill>
                <a:latin typeface="VNI-Times" pitchFamily="2" charset="0"/>
              </a:rPr>
              <a:t>, hoặc </a:t>
            </a:r>
            <a:r>
              <a:rPr lang="en-US" altLang="en-US" sz="2800" b="1" dirty="0">
                <a:solidFill>
                  <a:srgbClr val="FF3300"/>
                </a:solidFill>
                <a:latin typeface="VNI-Times" pitchFamily="2" charset="0"/>
              </a:rPr>
              <a:t>B</a:t>
            </a:r>
            <a:r>
              <a:rPr lang="en-US" altLang="en-US" sz="2800" b="1" dirty="0">
                <a:solidFill>
                  <a:srgbClr val="FFFF00"/>
                </a:solidFill>
                <a:latin typeface="VNI-Times" pitchFamily="2" charset="0"/>
              </a:rPr>
              <a:t>, hoặc </a:t>
            </a:r>
            <a:r>
              <a:rPr lang="en-US" altLang="en-US" sz="2800" b="1" dirty="0">
                <a:solidFill>
                  <a:srgbClr val="FF3300"/>
                </a:solidFill>
                <a:latin typeface="VNI-Times" pitchFamily="2" charset="0"/>
              </a:rPr>
              <a:t>C</a:t>
            </a:r>
          </a:p>
        </p:txBody>
      </p:sp>
      <p:sp>
        <p:nvSpPr>
          <p:cNvPr id="76803" name="AutoShape 3"/>
          <p:cNvSpPr>
            <a:spLocks noChangeArrowheads="1"/>
          </p:cNvSpPr>
          <p:nvPr/>
        </p:nvSpPr>
        <p:spPr bwMode="auto">
          <a:xfrm>
            <a:off x="1398608" y="2216821"/>
            <a:ext cx="7568930" cy="1461814"/>
          </a:xfrm>
          <a:prstGeom prst="roundRect">
            <a:avLst>
              <a:gd name="adj" fmla="val 16667"/>
            </a:avLst>
          </a:prstGeom>
          <a:solidFill>
            <a:srgbClr val="C00000"/>
          </a:solidFill>
          <a:ln w="9525">
            <a:solidFill>
              <a:srgbClr val="63DCF9"/>
            </a:solidFill>
            <a:round/>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800" dirty="0">
                <a:solidFill>
                  <a:schemeClr val="bg1"/>
                </a:solidFill>
                <a:latin typeface="Times New Roman" panose="02020603050405020304" pitchFamily="18" charset="0"/>
                <a:cs typeface="Times New Roman" panose="02020603050405020304" pitchFamily="18" charset="0"/>
              </a:rPr>
              <a:t>Dấu </a:t>
            </a:r>
            <a:r>
              <a:rPr lang="en-US" altLang="en-US" sz="2800" dirty="0" err="1">
                <a:solidFill>
                  <a:schemeClr val="bg1"/>
                </a:solidFill>
                <a:latin typeface="Times New Roman" panose="02020603050405020304" pitchFamily="18" charset="0"/>
                <a:cs typeface="Times New Roman" panose="02020603050405020304" pitchFamily="18" charset="0"/>
              </a:rPr>
              <a:t>câu</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thích</a:t>
            </a:r>
            <a:r>
              <a:rPr lang="en-US" altLang="en-US" sz="2800" dirty="0">
                <a:solidFill>
                  <a:schemeClr val="bg1"/>
                </a:solidFill>
                <a:latin typeface="Times New Roman" panose="02020603050405020304" pitchFamily="18" charset="0"/>
                <a:cs typeface="Times New Roman" panose="02020603050405020304" pitchFamily="18" charset="0"/>
              </a:rPr>
              <a:t> hợp để điền vào ô trống trong câu: </a:t>
            </a:r>
          </a:p>
          <a:p>
            <a:pPr eaLnBrk="1" hangingPunct="1"/>
            <a:r>
              <a:rPr lang="en-US" altLang="en-US" sz="2800" dirty="0">
                <a:solidFill>
                  <a:srgbClr val="FFFF66"/>
                </a:solidFill>
                <a:latin typeface="Times New Roman" panose="02020603050405020304" pitchFamily="18" charset="0"/>
                <a:cs typeface="Times New Roman" panose="02020603050405020304" pitchFamily="18" charset="0"/>
              </a:rPr>
              <a:t>“</a:t>
            </a:r>
            <a:r>
              <a:rPr lang="en-US" altLang="en-US" sz="2800" i="1" dirty="0">
                <a:solidFill>
                  <a:srgbClr val="FFFF66"/>
                </a:solidFill>
                <a:latin typeface="Times New Roman" panose="02020603050405020304" pitchFamily="18" charset="0"/>
                <a:cs typeface="Times New Roman" panose="02020603050405020304" pitchFamily="18" charset="0"/>
              </a:rPr>
              <a:t>Hết </a:t>
            </a:r>
            <a:r>
              <a:rPr lang="en-US" altLang="en-US" sz="2800" i="1" dirty="0" err="1">
                <a:solidFill>
                  <a:srgbClr val="FFFF66"/>
                </a:solidFill>
                <a:latin typeface="Times New Roman" panose="02020603050405020304" pitchFamily="18" charset="0"/>
                <a:cs typeface="Times New Roman" panose="02020603050405020304" pitchFamily="18" charset="0"/>
              </a:rPr>
              <a:t>mùa</a:t>
            </a:r>
            <a:r>
              <a:rPr lang="en-US" altLang="en-US" sz="2800" i="1" dirty="0">
                <a:solidFill>
                  <a:srgbClr val="FFFF66"/>
                </a:solidFill>
                <a:latin typeface="Times New Roman" panose="02020603050405020304" pitchFamily="18" charset="0"/>
                <a:cs typeface="Times New Roman" panose="02020603050405020304" pitchFamily="18" charset="0"/>
              </a:rPr>
              <a:t> </a:t>
            </a:r>
            <a:r>
              <a:rPr lang="en-US" altLang="en-US" sz="2800" i="1" dirty="0" err="1" smtClean="0">
                <a:solidFill>
                  <a:srgbClr val="FFFF66"/>
                </a:solidFill>
                <a:latin typeface="Times New Roman" panose="02020603050405020304" pitchFamily="18" charset="0"/>
                <a:cs typeface="Times New Roman" panose="02020603050405020304" pitchFamily="18" charset="0"/>
              </a:rPr>
              <a:t>hoa</a:t>
            </a:r>
            <a:r>
              <a:rPr lang="en-US" altLang="en-US" sz="2800" i="1" dirty="0" smtClean="0">
                <a:solidFill>
                  <a:srgbClr val="FFFF66"/>
                </a:solidFill>
                <a:latin typeface="Times New Roman" panose="02020603050405020304" pitchFamily="18" charset="0"/>
                <a:cs typeface="Times New Roman" panose="02020603050405020304" pitchFamily="18" charset="0"/>
              </a:rPr>
              <a:t> </a:t>
            </a:r>
            <a:r>
              <a:rPr lang="en-US" altLang="en-US" sz="2800" b="1" i="1" dirty="0">
                <a:solidFill>
                  <a:schemeClr val="bg1"/>
                </a:solidFill>
                <a:latin typeface="Times New Roman" panose="02020603050405020304" pitchFamily="18" charset="0"/>
                <a:cs typeface="Times New Roman" panose="02020603050405020304" pitchFamily="18" charset="0"/>
              </a:rPr>
              <a:t>(…)</a:t>
            </a:r>
            <a:r>
              <a:rPr lang="en-US" altLang="en-US" sz="2800" i="1" dirty="0">
                <a:solidFill>
                  <a:srgbClr val="FFFF66"/>
                </a:solidFill>
                <a:latin typeface="Times New Roman" panose="02020603050405020304" pitchFamily="18" charset="0"/>
                <a:cs typeface="Times New Roman" panose="02020603050405020304" pitchFamily="18" charset="0"/>
              </a:rPr>
              <a:t> </a:t>
            </a:r>
            <a:r>
              <a:rPr lang="en-US" altLang="en-US" sz="2800" i="1" dirty="0" err="1">
                <a:solidFill>
                  <a:srgbClr val="FFFF66"/>
                </a:solidFill>
                <a:latin typeface="Times New Roman" panose="02020603050405020304" pitchFamily="18" charset="0"/>
                <a:cs typeface="Times New Roman" panose="02020603050405020304" pitchFamily="18" charset="0"/>
              </a:rPr>
              <a:t>cây</a:t>
            </a:r>
            <a:r>
              <a:rPr lang="en-US" altLang="en-US" sz="2800" i="1" dirty="0">
                <a:solidFill>
                  <a:srgbClr val="FFFF66"/>
                </a:solidFill>
                <a:latin typeface="Times New Roman" panose="02020603050405020304" pitchFamily="18" charset="0"/>
                <a:cs typeface="Times New Roman" panose="02020603050405020304" pitchFamily="18" charset="0"/>
              </a:rPr>
              <a:t> gạo nhà </a:t>
            </a:r>
            <a:r>
              <a:rPr lang="en-US" altLang="en-US" sz="2800" i="1" dirty="0" err="1">
                <a:solidFill>
                  <a:srgbClr val="FFFF66"/>
                </a:solidFill>
                <a:latin typeface="Times New Roman" panose="02020603050405020304" pitchFamily="18" charset="0"/>
                <a:cs typeface="Times New Roman" panose="02020603050405020304" pitchFamily="18" charset="0"/>
              </a:rPr>
              <a:t>tôi</a:t>
            </a:r>
            <a:r>
              <a:rPr lang="en-US" altLang="en-US" sz="2800" i="1" dirty="0">
                <a:solidFill>
                  <a:srgbClr val="FFFF66"/>
                </a:solidFill>
                <a:latin typeface="Times New Roman" panose="02020603050405020304" pitchFamily="18" charset="0"/>
                <a:cs typeface="Times New Roman" panose="02020603050405020304" pitchFamily="18" charset="0"/>
              </a:rPr>
              <a:t> </a:t>
            </a:r>
            <a:r>
              <a:rPr lang="en-US" altLang="en-US" sz="2800" i="1" dirty="0" err="1">
                <a:solidFill>
                  <a:srgbClr val="FFFF66"/>
                </a:solidFill>
                <a:latin typeface="Times New Roman" panose="02020603050405020304" pitchFamily="18" charset="0"/>
                <a:cs typeface="Times New Roman" panose="02020603050405020304" pitchFamily="18" charset="0"/>
              </a:rPr>
              <a:t>chấm</a:t>
            </a:r>
            <a:r>
              <a:rPr lang="en-US" altLang="en-US" sz="2800" i="1" dirty="0">
                <a:solidFill>
                  <a:srgbClr val="FFFF66"/>
                </a:solidFill>
                <a:latin typeface="Times New Roman" panose="02020603050405020304" pitchFamily="18" charset="0"/>
                <a:cs typeface="Times New Roman" panose="02020603050405020304" pitchFamily="18" charset="0"/>
              </a:rPr>
              <a:t> </a:t>
            </a:r>
            <a:r>
              <a:rPr lang="en-US" altLang="en-US" sz="2800" i="1" dirty="0" err="1">
                <a:solidFill>
                  <a:srgbClr val="FFFF66"/>
                </a:solidFill>
                <a:latin typeface="Times New Roman" panose="02020603050405020304" pitchFamily="18" charset="0"/>
                <a:cs typeface="Times New Roman" panose="02020603050405020304" pitchFamily="18" charset="0"/>
              </a:rPr>
              <a:t>dứt</a:t>
            </a:r>
            <a:r>
              <a:rPr lang="en-US" altLang="en-US" sz="2800" i="1" dirty="0">
                <a:solidFill>
                  <a:srgbClr val="FFFF66"/>
                </a:solidFill>
                <a:latin typeface="Times New Roman" panose="02020603050405020304" pitchFamily="18" charset="0"/>
                <a:cs typeface="Times New Roman" panose="02020603050405020304" pitchFamily="18" charset="0"/>
              </a:rPr>
              <a:t> </a:t>
            </a:r>
          </a:p>
          <a:p>
            <a:pPr eaLnBrk="1" hangingPunct="1"/>
            <a:r>
              <a:rPr lang="en-US" altLang="en-US" sz="2800" i="1" dirty="0" err="1">
                <a:solidFill>
                  <a:srgbClr val="FFFF66"/>
                </a:solidFill>
                <a:latin typeface="Times New Roman" panose="02020603050405020304" pitchFamily="18" charset="0"/>
                <a:cs typeface="Times New Roman" panose="02020603050405020304" pitchFamily="18" charset="0"/>
              </a:rPr>
              <a:t>những</a:t>
            </a:r>
            <a:r>
              <a:rPr lang="en-US" altLang="en-US" sz="2800" i="1" dirty="0">
                <a:solidFill>
                  <a:srgbClr val="FFFF66"/>
                </a:solidFill>
                <a:latin typeface="Times New Roman" panose="02020603050405020304" pitchFamily="18" charset="0"/>
                <a:cs typeface="Times New Roman" panose="02020603050405020304" pitchFamily="18" charset="0"/>
              </a:rPr>
              <a:t> </a:t>
            </a:r>
            <a:r>
              <a:rPr lang="en-US" altLang="en-US" sz="2800" i="1" dirty="0" err="1">
                <a:solidFill>
                  <a:srgbClr val="FFFF66"/>
                </a:solidFill>
                <a:latin typeface="Times New Roman" panose="02020603050405020304" pitchFamily="18" charset="0"/>
                <a:cs typeface="Times New Roman" panose="02020603050405020304" pitchFamily="18" charset="0"/>
              </a:rPr>
              <a:t>ngày</a:t>
            </a:r>
            <a:r>
              <a:rPr lang="en-US" altLang="en-US" sz="2800" i="1" dirty="0">
                <a:solidFill>
                  <a:srgbClr val="FFFF66"/>
                </a:solidFill>
                <a:latin typeface="Times New Roman" panose="02020603050405020304" pitchFamily="18" charset="0"/>
                <a:cs typeface="Times New Roman" panose="02020603050405020304" pitchFamily="18" charset="0"/>
              </a:rPr>
              <a:t> </a:t>
            </a:r>
            <a:r>
              <a:rPr lang="en-US" altLang="en-US" sz="2800" i="1" dirty="0" err="1">
                <a:solidFill>
                  <a:srgbClr val="FFFF66"/>
                </a:solidFill>
                <a:latin typeface="Times New Roman" panose="02020603050405020304" pitchFamily="18" charset="0"/>
                <a:cs typeface="Times New Roman" panose="02020603050405020304" pitchFamily="18" charset="0"/>
              </a:rPr>
              <a:t>huyên</a:t>
            </a:r>
            <a:r>
              <a:rPr lang="en-US" altLang="en-US" sz="2800" i="1" dirty="0">
                <a:solidFill>
                  <a:srgbClr val="FFFF66"/>
                </a:solidFill>
                <a:latin typeface="Times New Roman" panose="02020603050405020304" pitchFamily="18" charset="0"/>
                <a:cs typeface="Times New Roman" panose="02020603050405020304" pitchFamily="18" charset="0"/>
              </a:rPr>
              <a:t> </a:t>
            </a:r>
            <a:r>
              <a:rPr lang="en-US" altLang="en-US" sz="2800" i="1" dirty="0" err="1">
                <a:solidFill>
                  <a:srgbClr val="FFFF66"/>
                </a:solidFill>
                <a:latin typeface="Times New Roman" panose="02020603050405020304" pitchFamily="18" charset="0"/>
                <a:cs typeface="Times New Roman" panose="02020603050405020304" pitchFamily="18" charset="0"/>
              </a:rPr>
              <a:t>náo</a:t>
            </a:r>
            <a:r>
              <a:rPr lang="en-US" altLang="en-US" sz="2800" i="1" dirty="0">
                <a:solidFill>
                  <a:srgbClr val="FFFF66"/>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là</a:t>
            </a:r>
            <a:r>
              <a:rPr lang="en-US" altLang="en-US" sz="2800" dirty="0">
                <a:solidFill>
                  <a:schemeClr val="bg1"/>
                </a:solidFill>
                <a:latin typeface="Times New Roman" panose="02020603050405020304" pitchFamily="18" charset="0"/>
                <a:cs typeface="Times New Roman" panose="02020603050405020304" pitchFamily="18" charset="0"/>
              </a:rPr>
              <a:t>:</a:t>
            </a:r>
          </a:p>
        </p:txBody>
      </p:sp>
      <p:sp>
        <p:nvSpPr>
          <p:cNvPr id="76804" name="Oval 4"/>
          <p:cNvSpPr>
            <a:spLocks noChangeArrowheads="1"/>
          </p:cNvSpPr>
          <p:nvPr/>
        </p:nvSpPr>
        <p:spPr bwMode="auto">
          <a:xfrm>
            <a:off x="372289" y="2207023"/>
            <a:ext cx="1026319" cy="933450"/>
          </a:xfrm>
          <a:prstGeom prst="ellipse">
            <a:avLst/>
          </a:prstGeom>
          <a:solidFill>
            <a:srgbClr val="FFFF00"/>
          </a:solidFill>
          <a:ln w="127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endParaRPr lang="en-US" altLang="en-US" sz="2800" dirty="0">
              <a:latin typeface="Times New Roman" panose="02020603050405020304" pitchFamily="18" charset="0"/>
              <a:cs typeface="Times New Roman" panose="02020603050405020304" pitchFamily="18" charset="0"/>
            </a:endParaRPr>
          </a:p>
          <a:p>
            <a:pPr algn="ctr" eaLnBrk="1" hangingPunct="1">
              <a:defRPr/>
            </a:pPr>
            <a:r>
              <a:rPr lang="en-US" altLang="en-US" sz="2800" dirty="0">
                <a:solidFill>
                  <a:schemeClr val="hlink"/>
                </a:solidFill>
                <a:latin typeface="Times New Roman" panose="02020603050405020304" pitchFamily="18" charset="0"/>
                <a:cs typeface="Times New Roman" panose="02020603050405020304" pitchFamily="18" charset="0"/>
              </a:rPr>
              <a:t>Câu 2</a:t>
            </a:r>
          </a:p>
          <a:p>
            <a:pPr algn="ctr" eaLnBrk="1" hangingPunct="1">
              <a:defRPr/>
            </a:pPr>
            <a:endParaRPr lang="en-US" altLang="en-US" sz="2800" dirty="0">
              <a:solidFill>
                <a:schemeClr val="hlink"/>
              </a:solidFill>
              <a:latin typeface="Times New Roman" panose="02020603050405020304" pitchFamily="18" charset="0"/>
              <a:cs typeface="Times New Roman" panose="02020603050405020304" pitchFamily="18" charset="0"/>
            </a:endParaRPr>
          </a:p>
        </p:txBody>
      </p:sp>
      <p:sp>
        <p:nvSpPr>
          <p:cNvPr id="76805" name="AutoShape 5"/>
          <p:cNvSpPr>
            <a:spLocks noChangeArrowheads="1"/>
          </p:cNvSpPr>
          <p:nvPr/>
        </p:nvSpPr>
        <p:spPr bwMode="auto">
          <a:xfrm>
            <a:off x="2608847" y="4017544"/>
            <a:ext cx="2326108" cy="499584"/>
          </a:xfrm>
          <a:prstGeom prst="roundRect">
            <a:avLst>
              <a:gd name="adj" fmla="val 16667"/>
            </a:avLst>
          </a:prstGeom>
          <a:blipFill dpi="0" rotWithShape="0">
            <a:blip r:embed="rId7"/>
            <a:srcRect/>
            <a:tile tx="0" ty="0" sx="100000" sy="100000" flip="none" algn="tl"/>
          </a:blipFill>
          <a:ln w="19050">
            <a:noFill/>
            <a:round/>
            <a:headEnd/>
            <a:tailEnd/>
          </a:ln>
          <a:effectLst/>
          <a:scene3d>
            <a:camera prst="orthographicFront">
              <a:rot lat="0" lon="0" rev="0"/>
            </a:camera>
            <a:lightRig rig="glow" dir="t">
              <a:rot lat="0" lon="0" rev="14100000"/>
            </a:lightRig>
          </a:scene3d>
          <a:sp3d prstMaterial="softEdge">
            <a:bevelT w="127000" prst="artDeco"/>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800" dirty="0">
                <a:solidFill>
                  <a:schemeClr val="bg1"/>
                </a:solidFill>
                <a:latin typeface="Times New Roman" panose="02020603050405020304" pitchFamily="18" charset="0"/>
                <a:cs typeface="Times New Roman" panose="02020603050405020304" pitchFamily="18" charset="0"/>
              </a:rPr>
              <a:t>A. Dấu chấm</a:t>
            </a:r>
          </a:p>
        </p:txBody>
      </p:sp>
      <p:sp>
        <p:nvSpPr>
          <p:cNvPr id="76806" name="AutoShape 6"/>
          <p:cNvSpPr>
            <a:spLocks noChangeArrowheads="1"/>
          </p:cNvSpPr>
          <p:nvPr/>
        </p:nvSpPr>
        <p:spPr bwMode="auto">
          <a:xfrm>
            <a:off x="2608847" y="5397162"/>
            <a:ext cx="3005890" cy="498294"/>
          </a:xfrm>
          <a:prstGeom prst="roundRect">
            <a:avLst>
              <a:gd name="adj" fmla="val 16667"/>
            </a:avLst>
          </a:prstGeom>
          <a:blipFill dpi="0" rotWithShape="0">
            <a:blip r:embed="rId7"/>
            <a:srcRect/>
            <a:tile tx="0" ty="0" sx="100000" sy="100000" flip="none" algn="tl"/>
          </a:blipFill>
          <a:ln w="19050">
            <a:noFill/>
            <a:round/>
            <a:headEnd/>
            <a:tailEnd/>
          </a:ln>
          <a:effectLst/>
          <a:scene3d>
            <a:camera prst="orthographicFront">
              <a:rot lat="0" lon="0" rev="0"/>
            </a:camera>
            <a:lightRig rig="glow" dir="t">
              <a:rot lat="0" lon="0" rev="14100000"/>
            </a:lightRig>
          </a:scene3d>
          <a:sp3d prstMaterial="softEdge">
            <a:bevelT w="127000" prst="artDeco"/>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800" dirty="0">
                <a:solidFill>
                  <a:schemeClr val="bg1"/>
                </a:solidFill>
                <a:latin typeface="Times New Roman" panose="02020603050405020304" pitchFamily="18" charset="0"/>
                <a:cs typeface="Times New Roman" panose="02020603050405020304" pitchFamily="18" charset="0"/>
              </a:rPr>
              <a:t>C. Dấu chấm than </a:t>
            </a:r>
          </a:p>
        </p:txBody>
      </p:sp>
      <p:sp>
        <p:nvSpPr>
          <p:cNvPr id="76808" name="AutoShape 8"/>
          <p:cNvSpPr>
            <a:spLocks noChangeArrowheads="1"/>
          </p:cNvSpPr>
          <p:nvPr/>
        </p:nvSpPr>
        <p:spPr bwMode="auto">
          <a:xfrm>
            <a:off x="2608847" y="4699332"/>
            <a:ext cx="2326108" cy="498304"/>
          </a:xfrm>
          <a:prstGeom prst="roundRect">
            <a:avLst>
              <a:gd name="adj" fmla="val 16667"/>
            </a:avLst>
          </a:prstGeom>
          <a:blipFill dpi="0" rotWithShape="0">
            <a:blip r:embed="rId7"/>
            <a:srcRect/>
            <a:tile tx="0" ty="0" sx="100000" sy="100000" flip="none" algn="tl"/>
          </a:blipFill>
          <a:ln w="19050">
            <a:noFill/>
            <a:round/>
            <a:headEnd/>
            <a:tailEnd/>
          </a:ln>
          <a:effectLst/>
          <a:scene3d>
            <a:camera prst="orthographicFront">
              <a:rot lat="0" lon="0" rev="0"/>
            </a:camera>
            <a:lightRig rig="glow" dir="t">
              <a:rot lat="0" lon="0" rev="14100000"/>
            </a:lightRig>
          </a:scene3d>
          <a:sp3d prstMaterial="softEdge">
            <a:bevelT w="127000" prst="artDeco"/>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800" dirty="0">
                <a:solidFill>
                  <a:schemeClr val="bg1"/>
                </a:solidFill>
                <a:latin typeface="Times New Roman" panose="02020603050405020304" pitchFamily="18" charset="0"/>
                <a:cs typeface="Times New Roman" panose="02020603050405020304" pitchFamily="18" charset="0"/>
              </a:rPr>
              <a:t>B. Dấu phẩy</a:t>
            </a:r>
          </a:p>
        </p:txBody>
      </p:sp>
      <p:sp>
        <p:nvSpPr>
          <p:cNvPr id="76809" name="WordArt 9"/>
          <p:cNvSpPr>
            <a:spLocks noChangeArrowheads="1" noChangeShapeType="1" noTextEdit="1"/>
          </p:cNvSpPr>
          <p:nvPr/>
        </p:nvSpPr>
        <p:spPr bwMode="auto">
          <a:xfrm>
            <a:off x="3567801" y="6235655"/>
            <a:ext cx="3507581" cy="422819"/>
          </a:xfrm>
          <a:prstGeom prst="rect">
            <a:avLst/>
          </a:prstGeom>
        </p:spPr>
        <p:txBody>
          <a:bodyPr wrap="none" fromWordArt="1">
            <a:prstTxWarp prst="textWave1">
              <a:avLst>
                <a:gd name="adj1" fmla="val 13005"/>
                <a:gd name="adj2" fmla="val 0"/>
              </a:avLst>
            </a:prstTxWarp>
          </a:bodyPr>
          <a:lstStyle/>
          <a:p>
            <a:pPr algn="ctr"/>
            <a:r>
              <a:rPr lang="vi-VN" sz="2700" kern="10">
                <a:ln w="9525">
                  <a:solidFill>
                    <a:srgbClr val="FF3300"/>
                  </a:solid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CHÚC MỪNG CÁC EM !</a:t>
            </a:r>
          </a:p>
        </p:txBody>
      </p:sp>
      <p:pic>
        <p:nvPicPr>
          <p:cNvPr id="22549" name="Picture 10"/>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46435" y="-286941"/>
            <a:ext cx="1328738" cy="3402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1" name="WordArt 11">
            <a:hlinkClick r:id="" action="ppaction://noaction"/>
          </p:cNvPr>
          <p:cNvSpPr>
            <a:spLocks noChangeArrowheads="1" noChangeShapeType="1" noTextEdit="1"/>
          </p:cNvSpPr>
          <p:nvPr/>
        </p:nvSpPr>
        <p:spPr bwMode="auto">
          <a:xfrm rot="21471546">
            <a:off x="2292196" y="-549"/>
            <a:ext cx="5299122" cy="1299302"/>
          </a:xfrm>
          <a:prstGeom prst="rect">
            <a:avLst/>
          </a:prstGeom>
        </p:spPr>
        <p:txBody>
          <a:bodyPr wrap="none" fromWordArt="1">
            <a:prstTxWarp prst="textWave1">
              <a:avLst>
                <a:gd name="adj1" fmla="val 13005"/>
                <a:gd name="adj2" fmla="val 0"/>
              </a:avLst>
            </a:prstTxWarp>
          </a:bodyPr>
          <a:lstStyle/>
          <a:p>
            <a:pPr algn="ctr"/>
            <a:r>
              <a:rPr lang="vi-VN" sz="2700" kern="10">
                <a:ln w="12700">
                  <a:solidFill>
                    <a:srgbClr val="FF3300"/>
                  </a:solidFill>
                  <a:round/>
                  <a:headEnd/>
                  <a:tailEnd/>
                </a:ln>
                <a:blipFill dpi="0" rotWithShape="0">
                  <a:blip r:embed="rId9"/>
                  <a:srcRect/>
                  <a:tile tx="0" ty="0" sx="100000" sy="100000" flip="none" algn="tl"/>
                </a:blipFill>
                <a:effectLst>
                  <a:outerShdw dist="45791" dir="2021404" algn="ctr" rotWithShape="0">
                    <a:srgbClr val="808080">
                      <a:alpha val="79999"/>
                    </a:srgbClr>
                  </a:outerShdw>
                </a:effectLst>
              </a:rPr>
              <a:t>Rung Chuông Vàng</a:t>
            </a:r>
          </a:p>
        </p:txBody>
      </p:sp>
      <p:sp>
        <p:nvSpPr>
          <p:cNvPr id="76812" name="WordArt 12"/>
          <p:cNvSpPr>
            <a:spLocks noChangeArrowheads="1" noChangeShapeType="1" noTextEdit="1"/>
          </p:cNvSpPr>
          <p:nvPr/>
        </p:nvSpPr>
        <p:spPr bwMode="auto">
          <a:xfrm>
            <a:off x="3554548" y="6190655"/>
            <a:ext cx="3507581" cy="498293"/>
          </a:xfrm>
          <a:prstGeom prst="rect">
            <a:avLst/>
          </a:prstGeom>
        </p:spPr>
        <p:txBody>
          <a:bodyPr wrap="none" fromWordArt="1">
            <a:prstTxWarp prst="textWave1">
              <a:avLst>
                <a:gd name="adj1" fmla="val 13005"/>
                <a:gd name="adj2" fmla="val 0"/>
              </a:avLst>
            </a:prstTxWarp>
          </a:bodyPr>
          <a:lstStyle/>
          <a:p>
            <a:pPr algn="ctr"/>
            <a:r>
              <a:rPr lang="vi-VN" sz="2700" kern="10">
                <a:ln w="9525">
                  <a:solidFill>
                    <a:srgbClr val="FF3300"/>
                  </a:solid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CHÚC MỪNG CÁC EM !</a:t>
            </a:r>
          </a:p>
        </p:txBody>
      </p:sp>
      <p:sp>
        <p:nvSpPr>
          <p:cNvPr id="76813" name="Oval 13"/>
          <p:cNvSpPr>
            <a:spLocks noChangeArrowheads="1"/>
          </p:cNvSpPr>
          <p:nvPr/>
        </p:nvSpPr>
        <p:spPr bwMode="auto">
          <a:xfrm>
            <a:off x="1543050" y="1314450"/>
            <a:ext cx="628650" cy="4572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a:defRPr/>
            </a:pPr>
            <a:r>
              <a:rPr lang="en-US" altLang="en-US" sz="2100" b="1"/>
              <a:t>0</a:t>
            </a:r>
          </a:p>
        </p:txBody>
      </p:sp>
      <p:sp>
        <p:nvSpPr>
          <p:cNvPr id="76814" name="Oval 14"/>
          <p:cNvSpPr>
            <a:spLocks noChangeArrowheads="1"/>
          </p:cNvSpPr>
          <p:nvPr/>
        </p:nvSpPr>
        <p:spPr bwMode="auto">
          <a:xfrm>
            <a:off x="1543050" y="1314450"/>
            <a:ext cx="628650" cy="4572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a:defRPr/>
            </a:pPr>
            <a:r>
              <a:rPr lang="en-US" altLang="en-US" sz="2100" b="1"/>
              <a:t>1</a:t>
            </a:r>
          </a:p>
        </p:txBody>
      </p:sp>
      <p:sp>
        <p:nvSpPr>
          <p:cNvPr id="76815" name="Oval 15"/>
          <p:cNvSpPr>
            <a:spLocks noChangeArrowheads="1"/>
          </p:cNvSpPr>
          <p:nvPr/>
        </p:nvSpPr>
        <p:spPr bwMode="auto">
          <a:xfrm>
            <a:off x="1543050" y="1314450"/>
            <a:ext cx="628650" cy="4572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a:defRPr/>
            </a:pPr>
            <a:r>
              <a:rPr lang="en-US" altLang="en-US" sz="2100" b="1"/>
              <a:t>2</a:t>
            </a:r>
          </a:p>
        </p:txBody>
      </p:sp>
      <p:sp>
        <p:nvSpPr>
          <p:cNvPr id="76816" name="Oval 16"/>
          <p:cNvSpPr>
            <a:spLocks noChangeArrowheads="1"/>
          </p:cNvSpPr>
          <p:nvPr/>
        </p:nvSpPr>
        <p:spPr bwMode="auto">
          <a:xfrm>
            <a:off x="1543050" y="1314450"/>
            <a:ext cx="628650" cy="4572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a:defRPr/>
            </a:pPr>
            <a:r>
              <a:rPr lang="en-US" altLang="en-US" sz="2100" b="1"/>
              <a:t>3</a:t>
            </a:r>
          </a:p>
        </p:txBody>
      </p:sp>
      <p:sp>
        <p:nvSpPr>
          <p:cNvPr id="76817" name="Oval 17"/>
          <p:cNvSpPr>
            <a:spLocks noChangeArrowheads="1"/>
          </p:cNvSpPr>
          <p:nvPr/>
        </p:nvSpPr>
        <p:spPr bwMode="auto">
          <a:xfrm>
            <a:off x="1543050" y="1314450"/>
            <a:ext cx="628650" cy="4572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a:defRPr/>
            </a:pPr>
            <a:r>
              <a:rPr lang="en-US" altLang="en-US" sz="2100" b="1"/>
              <a:t>4</a:t>
            </a:r>
          </a:p>
        </p:txBody>
      </p:sp>
      <p:sp>
        <p:nvSpPr>
          <p:cNvPr id="76818" name="Oval 18"/>
          <p:cNvSpPr>
            <a:spLocks noChangeArrowheads="1"/>
          </p:cNvSpPr>
          <p:nvPr/>
        </p:nvSpPr>
        <p:spPr bwMode="auto">
          <a:xfrm>
            <a:off x="1543050" y="1314450"/>
            <a:ext cx="628650" cy="4572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a:defRPr/>
            </a:pPr>
            <a:r>
              <a:rPr lang="en-US" altLang="en-US" sz="2100" b="1"/>
              <a:t>5</a:t>
            </a:r>
          </a:p>
        </p:txBody>
      </p:sp>
      <p:sp>
        <p:nvSpPr>
          <p:cNvPr id="76819" name="Oval 19"/>
          <p:cNvSpPr>
            <a:spLocks noChangeArrowheads="1"/>
          </p:cNvSpPr>
          <p:nvPr/>
        </p:nvSpPr>
        <p:spPr bwMode="auto">
          <a:xfrm>
            <a:off x="1543050" y="1314450"/>
            <a:ext cx="628650" cy="457200"/>
          </a:xfrm>
          <a:prstGeom prst="ellipse">
            <a:avLst/>
          </a:prstGeom>
          <a:gradFill rotWithShape="1">
            <a:gsLst>
              <a:gs pos="0">
                <a:schemeClr val="accent1"/>
              </a:gs>
              <a:gs pos="100000">
                <a:srgbClr val="0099FF"/>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100" b="1">
                <a:latin typeface="Arial" panose="020B0604020202020204" pitchFamily="34" charset="0"/>
              </a:rPr>
              <a:t>6</a:t>
            </a:r>
          </a:p>
        </p:txBody>
      </p:sp>
      <p:sp>
        <p:nvSpPr>
          <p:cNvPr id="76820" name="Oval 20"/>
          <p:cNvSpPr>
            <a:spLocks noChangeArrowheads="1"/>
          </p:cNvSpPr>
          <p:nvPr/>
        </p:nvSpPr>
        <p:spPr bwMode="auto">
          <a:xfrm>
            <a:off x="1543050" y="1314450"/>
            <a:ext cx="628650" cy="4572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a:defRPr/>
            </a:pPr>
            <a:r>
              <a:rPr lang="en-US" altLang="en-US" sz="2100" b="1"/>
              <a:t>7</a:t>
            </a:r>
          </a:p>
        </p:txBody>
      </p:sp>
      <p:sp>
        <p:nvSpPr>
          <p:cNvPr id="76821" name="Oval 21"/>
          <p:cNvSpPr>
            <a:spLocks noChangeArrowheads="1"/>
          </p:cNvSpPr>
          <p:nvPr/>
        </p:nvSpPr>
        <p:spPr bwMode="auto">
          <a:xfrm>
            <a:off x="1543050" y="1314450"/>
            <a:ext cx="628650" cy="4572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a:defRPr/>
            </a:pPr>
            <a:r>
              <a:rPr lang="en-US" altLang="en-US" sz="2100" b="1"/>
              <a:t>8</a:t>
            </a:r>
          </a:p>
        </p:txBody>
      </p:sp>
      <p:sp>
        <p:nvSpPr>
          <p:cNvPr id="76822" name="Oval 22"/>
          <p:cNvSpPr>
            <a:spLocks noChangeArrowheads="1"/>
          </p:cNvSpPr>
          <p:nvPr/>
        </p:nvSpPr>
        <p:spPr bwMode="auto">
          <a:xfrm>
            <a:off x="1543050" y="1314450"/>
            <a:ext cx="628650" cy="4572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a:defRPr/>
            </a:pPr>
            <a:r>
              <a:rPr lang="en-US" altLang="en-US" sz="2100" b="1"/>
              <a:t>9</a:t>
            </a:r>
          </a:p>
        </p:txBody>
      </p:sp>
      <p:sp>
        <p:nvSpPr>
          <p:cNvPr id="76823" name="Oval 23"/>
          <p:cNvSpPr>
            <a:spLocks noChangeArrowheads="1"/>
          </p:cNvSpPr>
          <p:nvPr/>
        </p:nvSpPr>
        <p:spPr bwMode="auto">
          <a:xfrm>
            <a:off x="1543050" y="1314450"/>
            <a:ext cx="628650" cy="4572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a:defRPr/>
            </a:pPr>
            <a:r>
              <a:rPr lang="en-US" altLang="en-US" sz="2100" b="1"/>
              <a:t>10</a:t>
            </a:r>
          </a:p>
        </p:txBody>
      </p:sp>
    </p:spTree>
    <p:extLst>
      <p:ext uri="{BB962C8B-B14F-4D97-AF65-F5344CB8AC3E}">
        <p14:creationId xmlns:p14="http://schemas.microsoft.com/office/powerpoint/2010/main" val="2824054670"/>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76802">
                                            <p:bg/>
                                          </p:spTgt>
                                        </p:tgtEl>
                                        <p:attrNameLst>
                                          <p:attrName>style.visibility</p:attrName>
                                        </p:attrNameLst>
                                      </p:cBhvr>
                                      <p:to>
                                        <p:strVal val="visible"/>
                                      </p:to>
                                    </p:set>
                                    <p:animEffect transition="in" filter="slide(fromBottom)">
                                      <p:cBhvr>
                                        <p:cTn id="7" dur="500"/>
                                        <p:tgtEl>
                                          <p:spTgt spid="76802">
                                            <p:bg/>
                                          </p:spTgt>
                                        </p:tgtEl>
                                      </p:cBhvr>
                                    </p:animEffect>
                                  </p:childTnLst>
                                </p:cTn>
                              </p:par>
                            </p:childTnLst>
                          </p:cTn>
                        </p:par>
                        <p:par>
                          <p:cTn id="8" fill="hold" nodeType="afterGroup">
                            <p:stCondLst>
                              <p:cond delay="500"/>
                            </p:stCondLst>
                            <p:childTnLst>
                              <p:par>
                                <p:cTn id="9" presetID="12" presetClass="entr" presetSubtype="4" fill="hold" grpId="0" nodeType="afterEffect">
                                  <p:stCondLst>
                                    <p:cond delay="0"/>
                                  </p:stCondLst>
                                  <p:iterate type="lt">
                                    <p:tmPct val="0"/>
                                  </p:iterate>
                                  <p:childTnLst>
                                    <p:set>
                                      <p:cBhvr>
                                        <p:cTn id="10" dur="1" fill="hold">
                                          <p:stCondLst>
                                            <p:cond delay="0"/>
                                          </p:stCondLst>
                                        </p:cTn>
                                        <p:tgtEl>
                                          <p:spTgt spid="76802">
                                            <p:txEl>
                                              <p:pRg st="0" end="0"/>
                                            </p:txEl>
                                          </p:spTgt>
                                        </p:tgtEl>
                                        <p:attrNameLst>
                                          <p:attrName>style.visibility</p:attrName>
                                        </p:attrNameLst>
                                      </p:cBhvr>
                                      <p:to>
                                        <p:strVal val="visible"/>
                                      </p:to>
                                    </p:set>
                                    <p:animEffect transition="in" filter="slide(fromBottom)">
                                      <p:cBhvr>
                                        <p:cTn id="11" dur="500"/>
                                        <p:tgtEl>
                                          <p:spTgt spid="76802">
                                            <p:txEl>
                                              <p:pRg st="0" end="0"/>
                                            </p:txEl>
                                          </p:spTgt>
                                        </p:tgtEl>
                                      </p:cBhvr>
                                    </p:animEffect>
                                  </p:childTnLst>
                                </p:cTn>
                              </p:par>
                            </p:childTnLst>
                          </p:cTn>
                        </p:par>
                        <p:par>
                          <p:cTn id="12" fill="hold" nodeType="afterGroup">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76804"/>
                                        </p:tgtEl>
                                        <p:attrNameLst>
                                          <p:attrName>style.visibility</p:attrName>
                                        </p:attrNameLst>
                                      </p:cBhvr>
                                      <p:to>
                                        <p:strVal val="visible"/>
                                      </p:to>
                                    </p:set>
                                    <p:animEffect transition="in" filter="box(in)">
                                      <p:cBhvr>
                                        <p:cTn id="15" dur="500"/>
                                        <p:tgtEl>
                                          <p:spTgt spid="76804"/>
                                        </p:tgtEl>
                                      </p:cBhvr>
                                    </p:animEffect>
                                  </p:childTnLst>
                                </p:cTn>
                              </p:par>
                            </p:childTnLst>
                          </p:cTn>
                        </p:par>
                        <p:par>
                          <p:cTn id="16" fill="hold" nodeType="afterGroup">
                            <p:stCondLst>
                              <p:cond delay="1500"/>
                            </p:stCondLst>
                            <p:childTnLst>
                              <p:par>
                                <p:cTn id="17" presetID="12" presetClass="entr" presetSubtype="8" fill="hold" grpId="0" nodeType="afterEffect">
                                  <p:stCondLst>
                                    <p:cond delay="2000"/>
                                  </p:stCondLst>
                                  <p:childTnLst>
                                    <p:set>
                                      <p:cBhvr>
                                        <p:cTn id="18" dur="1" fill="hold">
                                          <p:stCondLst>
                                            <p:cond delay="0"/>
                                          </p:stCondLst>
                                        </p:cTn>
                                        <p:tgtEl>
                                          <p:spTgt spid="76803"/>
                                        </p:tgtEl>
                                        <p:attrNameLst>
                                          <p:attrName>style.visibility</p:attrName>
                                        </p:attrNameLst>
                                      </p:cBhvr>
                                      <p:to>
                                        <p:strVal val="visible"/>
                                      </p:to>
                                    </p:set>
                                    <p:animEffect transition="in" filter="slide(fromLeft)">
                                      <p:cBhvr>
                                        <p:cTn id="19" dur="500"/>
                                        <p:tgtEl>
                                          <p:spTgt spid="76803"/>
                                        </p:tgtEl>
                                      </p:cBhvr>
                                    </p:animEffect>
                                  </p:childTnLst>
                                </p:cTn>
                              </p:par>
                            </p:childTnLst>
                          </p:cTn>
                        </p:par>
                        <p:par>
                          <p:cTn id="20" fill="hold" nodeType="afterGroup">
                            <p:stCondLst>
                              <p:cond delay="4000"/>
                            </p:stCondLst>
                            <p:childTnLst>
                              <p:par>
                                <p:cTn id="21" presetID="2" presetClass="entr" presetSubtype="2" fill="hold" grpId="0" nodeType="afterEffect">
                                  <p:stCondLst>
                                    <p:cond delay="3000"/>
                                  </p:stCondLst>
                                  <p:childTnLst>
                                    <p:set>
                                      <p:cBhvr>
                                        <p:cTn id="22" dur="1" fill="hold">
                                          <p:stCondLst>
                                            <p:cond delay="0"/>
                                          </p:stCondLst>
                                        </p:cTn>
                                        <p:tgtEl>
                                          <p:spTgt spid="76805"/>
                                        </p:tgtEl>
                                        <p:attrNameLst>
                                          <p:attrName>style.visibility</p:attrName>
                                        </p:attrNameLst>
                                      </p:cBhvr>
                                      <p:to>
                                        <p:strVal val="visible"/>
                                      </p:to>
                                    </p:set>
                                    <p:anim calcmode="lin" valueType="num">
                                      <p:cBhvr additive="base">
                                        <p:cTn id="23" dur="500" fill="hold"/>
                                        <p:tgtEl>
                                          <p:spTgt spid="76805"/>
                                        </p:tgtEl>
                                        <p:attrNameLst>
                                          <p:attrName>ppt_x</p:attrName>
                                        </p:attrNameLst>
                                      </p:cBhvr>
                                      <p:tavLst>
                                        <p:tav tm="0">
                                          <p:val>
                                            <p:strVal val="1+#ppt_w/2"/>
                                          </p:val>
                                        </p:tav>
                                        <p:tav tm="100000">
                                          <p:val>
                                            <p:strVal val="#ppt_x"/>
                                          </p:val>
                                        </p:tav>
                                      </p:tavLst>
                                    </p:anim>
                                    <p:anim calcmode="lin" valueType="num">
                                      <p:cBhvr additive="base">
                                        <p:cTn id="24" dur="500" fill="hold"/>
                                        <p:tgtEl>
                                          <p:spTgt spid="7680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push.wav"/>
                                        </p:tgtEl>
                                      </p:cMediaNode>
                                    </p:audio>
                                  </p:subTnLst>
                                </p:cTn>
                              </p:par>
                            </p:childTnLst>
                          </p:cTn>
                        </p:par>
                        <p:par>
                          <p:cTn id="25" fill="hold" nodeType="afterGroup">
                            <p:stCondLst>
                              <p:cond delay="7500"/>
                            </p:stCondLst>
                            <p:childTnLst>
                              <p:par>
                                <p:cTn id="26" presetID="2" presetClass="entr" presetSubtype="2" fill="hold" grpId="0" nodeType="afterEffect">
                                  <p:stCondLst>
                                    <p:cond delay="0"/>
                                  </p:stCondLst>
                                  <p:childTnLst>
                                    <p:set>
                                      <p:cBhvr>
                                        <p:cTn id="27" dur="1" fill="hold">
                                          <p:stCondLst>
                                            <p:cond delay="0"/>
                                          </p:stCondLst>
                                        </p:cTn>
                                        <p:tgtEl>
                                          <p:spTgt spid="76808"/>
                                        </p:tgtEl>
                                        <p:attrNameLst>
                                          <p:attrName>style.visibility</p:attrName>
                                        </p:attrNameLst>
                                      </p:cBhvr>
                                      <p:to>
                                        <p:strVal val="visible"/>
                                      </p:to>
                                    </p:set>
                                    <p:anim calcmode="lin" valueType="num">
                                      <p:cBhvr additive="base">
                                        <p:cTn id="28" dur="500" fill="hold"/>
                                        <p:tgtEl>
                                          <p:spTgt spid="76808"/>
                                        </p:tgtEl>
                                        <p:attrNameLst>
                                          <p:attrName>ppt_x</p:attrName>
                                        </p:attrNameLst>
                                      </p:cBhvr>
                                      <p:tavLst>
                                        <p:tav tm="0">
                                          <p:val>
                                            <p:strVal val="1+#ppt_w/2"/>
                                          </p:val>
                                        </p:tav>
                                        <p:tav tm="100000">
                                          <p:val>
                                            <p:strVal val="#ppt_x"/>
                                          </p:val>
                                        </p:tav>
                                      </p:tavLst>
                                    </p:anim>
                                    <p:anim calcmode="lin" valueType="num">
                                      <p:cBhvr additive="base">
                                        <p:cTn id="29" dur="500" fill="hold"/>
                                        <p:tgtEl>
                                          <p:spTgt spid="7680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push.wav"/>
                                        </p:tgtEl>
                                      </p:cMediaNode>
                                    </p:audio>
                                  </p:subTnLst>
                                </p:cTn>
                              </p:par>
                            </p:childTnLst>
                          </p:cTn>
                        </p:par>
                        <p:par>
                          <p:cTn id="30" fill="hold" nodeType="afterGroup">
                            <p:stCondLst>
                              <p:cond delay="8000"/>
                            </p:stCondLst>
                            <p:childTnLst>
                              <p:par>
                                <p:cTn id="31" presetID="2" presetClass="entr" presetSubtype="2" fill="hold" grpId="0" nodeType="afterEffect">
                                  <p:stCondLst>
                                    <p:cond delay="3000"/>
                                  </p:stCondLst>
                                  <p:childTnLst>
                                    <p:set>
                                      <p:cBhvr>
                                        <p:cTn id="32" dur="1" fill="hold">
                                          <p:stCondLst>
                                            <p:cond delay="0"/>
                                          </p:stCondLst>
                                        </p:cTn>
                                        <p:tgtEl>
                                          <p:spTgt spid="76806"/>
                                        </p:tgtEl>
                                        <p:attrNameLst>
                                          <p:attrName>style.visibility</p:attrName>
                                        </p:attrNameLst>
                                      </p:cBhvr>
                                      <p:to>
                                        <p:strVal val="visible"/>
                                      </p:to>
                                    </p:set>
                                    <p:anim calcmode="lin" valueType="num">
                                      <p:cBhvr additive="base">
                                        <p:cTn id="33" dur="500" fill="hold"/>
                                        <p:tgtEl>
                                          <p:spTgt spid="76806"/>
                                        </p:tgtEl>
                                        <p:attrNameLst>
                                          <p:attrName>ppt_x</p:attrName>
                                        </p:attrNameLst>
                                      </p:cBhvr>
                                      <p:tavLst>
                                        <p:tav tm="0">
                                          <p:val>
                                            <p:strVal val="1+#ppt_w/2"/>
                                          </p:val>
                                        </p:tav>
                                        <p:tav tm="100000">
                                          <p:val>
                                            <p:strVal val="#ppt_x"/>
                                          </p:val>
                                        </p:tav>
                                      </p:tavLst>
                                    </p:anim>
                                    <p:anim calcmode="lin" valueType="num">
                                      <p:cBhvr additive="base">
                                        <p:cTn id="34" dur="500" fill="hold"/>
                                        <p:tgtEl>
                                          <p:spTgt spid="7680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push.wav"/>
                                        </p:tgtEl>
                                      </p:cMediaNode>
                                    </p:audio>
                                  </p:subTnLst>
                                </p:cTn>
                              </p:par>
                            </p:childTnLst>
                          </p:cTn>
                        </p:par>
                      </p:childTnLst>
                    </p:cTn>
                  </p:par>
                  <p:par>
                    <p:cTn id="35" fill="hold" nodeType="clickPar">
                      <p:stCondLst>
                        <p:cond delay="indefinite"/>
                      </p:stCondLst>
                      <p:childTnLst>
                        <p:par>
                          <p:cTn id="36" fill="hold" nodeType="withGroup">
                            <p:stCondLst>
                              <p:cond delay="0"/>
                            </p:stCondLst>
                            <p:childTnLst>
                              <p:par>
                                <p:cTn id="37" presetID="12" presetClass="entr" presetSubtype="4" fill="hold" grpId="0" nodeType="clickEffect">
                                  <p:stCondLst>
                                    <p:cond delay="0"/>
                                  </p:stCondLst>
                                  <p:childTnLst>
                                    <p:set>
                                      <p:cBhvr>
                                        <p:cTn id="38" dur="1" fill="hold">
                                          <p:stCondLst>
                                            <p:cond delay="0"/>
                                          </p:stCondLst>
                                        </p:cTn>
                                        <p:tgtEl>
                                          <p:spTgt spid="76813"/>
                                        </p:tgtEl>
                                        <p:attrNameLst>
                                          <p:attrName>style.visibility</p:attrName>
                                        </p:attrNameLst>
                                      </p:cBhvr>
                                      <p:to>
                                        <p:strVal val="visible"/>
                                      </p:to>
                                    </p:set>
                                    <p:animEffect transition="in" filter="slide(fromBottom)">
                                      <p:cBhvr>
                                        <p:cTn id="39" dur="500"/>
                                        <p:tgtEl>
                                          <p:spTgt spid="76813"/>
                                        </p:tgtEl>
                                      </p:cBhvr>
                                    </p:animEffect>
                                  </p:childTnLst>
                                </p:cTn>
                              </p:par>
                              <p:par>
                                <p:cTn id="40" presetID="12" presetClass="entr" presetSubtype="4" fill="hold" grpId="0" nodeType="withEffect">
                                  <p:stCondLst>
                                    <p:cond delay="0"/>
                                  </p:stCondLst>
                                  <p:childTnLst>
                                    <p:set>
                                      <p:cBhvr>
                                        <p:cTn id="41" dur="1" fill="hold">
                                          <p:stCondLst>
                                            <p:cond delay="0"/>
                                          </p:stCondLst>
                                        </p:cTn>
                                        <p:tgtEl>
                                          <p:spTgt spid="76814"/>
                                        </p:tgtEl>
                                        <p:attrNameLst>
                                          <p:attrName>style.visibility</p:attrName>
                                        </p:attrNameLst>
                                      </p:cBhvr>
                                      <p:to>
                                        <p:strVal val="visible"/>
                                      </p:to>
                                    </p:set>
                                    <p:animEffect transition="in" filter="slide(fromBottom)">
                                      <p:cBhvr>
                                        <p:cTn id="42" dur="500"/>
                                        <p:tgtEl>
                                          <p:spTgt spid="76814"/>
                                        </p:tgtEl>
                                      </p:cBhvr>
                                    </p:animEffect>
                                  </p:childTnLst>
                                </p:cTn>
                              </p:par>
                              <p:par>
                                <p:cTn id="43" presetID="12" presetClass="entr" presetSubtype="4" fill="hold" nodeType="withEffect">
                                  <p:stCondLst>
                                    <p:cond delay="0"/>
                                  </p:stCondLst>
                                  <p:childTnLst>
                                    <p:set>
                                      <p:cBhvr>
                                        <p:cTn id="44" dur="1" fill="hold">
                                          <p:stCondLst>
                                            <p:cond delay="0"/>
                                          </p:stCondLst>
                                        </p:cTn>
                                        <p:tgtEl>
                                          <p:spTgt spid="76815"/>
                                        </p:tgtEl>
                                        <p:attrNameLst>
                                          <p:attrName>style.visibility</p:attrName>
                                        </p:attrNameLst>
                                      </p:cBhvr>
                                      <p:to>
                                        <p:strVal val="visible"/>
                                      </p:to>
                                    </p:set>
                                    <p:animEffect transition="in" filter="slide(fromBottom)">
                                      <p:cBhvr>
                                        <p:cTn id="45" dur="500"/>
                                        <p:tgtEl>
                                          <p:spTgt spid="76815"/>
                                        </p:tgtEl>
                                      </p:cBhvr>
                                    </p:animEffect>
                                  </p:childTnLst>
                                </p:cTn>
                              </p:par>
                              <p:par>
                                <p:cTn id="46" presetID="12" presetClass="entr" presetSubtype="4" fill="hold" grpId="0" nodeType="withEffect">
                                  <p:stCondLst>
                                    <p:cond delay="0"/>
                                  </p:stCondLst>
                                  <p:childTnLst>
                                    <p:set>
                                      <p:cBhvr>
                                        <p:cTn id="47" dur="1" fill="hold">
                                          <p:stCondLst>
                                            <p:cond delay="0"/>
                                          </p:stCondLst>
                                        </p:cTn>
                                        <p:tgtEl>
                                          <p:spTgt spid="76816"/>
                                        </p:tgtEl>
                                        <p:attrNameLst>
                                          <p:attrName>style.visibility</p:attrName>
                                        </p:attrNameLst>
                                      </p:cBhvr>
                                      <p:to>
                                        <p:strVal val="visible"/>
                                      </p:to>
                                    </p:set>
                                    <p:animEffect transition="in" filter="slide(fromBottom)">
                                      <p:cBhvr>
                                        <p:cTn id="48" dur="500"/>
                                        <p:tgtEl>
                                          <p:spTgt spid="76816"/>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76817"/>
                                        </p:tgtEl>
                                        <p:attrNameLst>
                                          <p:attrName>style.visibility</p:attrName>
                                        </p:attrNameLst>
                                      </p:cBhvr>
                                      <p:to>
                                        <p:strVal val="visible"/>
                                      </p:to>
                                    </p:set>
                                    <p:animEffect transition="in" filter="slide(fromBottom)">
                                      <p:cBhvr>
                                        <p:cTn id="51" dur="500"/>
                                        <p:tgtEl>
                                          <p:spTgt spid="76817"/>
                                        </p:tgtEl>
                                      </p:cBhvr>
                                    </p:animEffect>
                                  </p:childTnLst>
                                </p:cTn>
                              </p:par>
                              <p:par>
                                <p:cTn id="52" presetID="12" presetClass="entr" presetSubtype="4" fill="hold" grpId="0" nodeType="withEffect">
                                  <p:stCondLst>
                                    <p:cond delay="0"/>
                                  </p:stCondLst>
                                  <p:childTnLst>
                                    <p:set>
                                      <p:cBhvr>
                                        <p:cTn id="53" dur="1" fill="hold">
                                          <p:stCondLst>
                                            <p:cond delay="0"/>
                                          </p:stCondLst>
                                        </p:cTn>
                                        <p:tgtEl>
                                          <p:spTgt spid="76818"/>
                                        </p:tgtEl>
                                        <p:attrNameLst>
                                          <p:attrName>style.visibility</p:attrName>
                                        </p:attrNameLst>
                                      </p:cBhvr>
                                      <p:to>
                                        <p:strVal val="visible"/>
                                      </p:to>
                                    </p:set>
                                    <p:animEffect transition="in" filter="slide(fromBottom)">
                                      <p:cBhvr>
                                        <p:cTn id="54" dur="500"/>
                                        <p:tgtEl>
                                          <p:spTgt spid="76818"/>
                                        </p:tgtEl>
                                      </p:cBhvr>
                                    </p:animEffect>
                                  </p:childTnLst>
                                </p:cTn>
                              </p:par>
                              <p:par>
                                <p:cTn id="55" presetID="12" presetClass="entr" presetSubtype="4" fill="hold" grpId="0" nodeType="withEffect">
                                  <p:stCondLst>
                                    <p:cond delay="0"/>
                                  </p:stCondLst>
                                  <p:childTnLst>
                                    <p:set>
                                      <p:cBhvr>
                                        <p:cTn id="56" dur="1" fill="hold">
                                          <p:stCondLst>
                                            <p:cond delay="0"/>
                                          </p:stCondLst>
                                        </p:cTn>
                                        <p:tgtEl>
                                          <p:spTgt spid="76819"/>
                                        </p:tgtEl>
                                        <p:attrNameLst>
                                          <p:attrName>style.visibility</p:attrName>
                                        </p:attrNameLst>
                                      </p:cBhvr>
                                      <p:to>
                                        <p:strVal val="visible"/>
                                      </p:to>
                                    </p:set>
                                    <p:animEffect transition="in" filter="slide(fromBottom)">
                                      <p:cBhvr>
                                        <p:cTn id="57" dur="500"/>
                                        <p:tgtEl>
                                          <p:spTgt spid="76819"/>
                                        </p:tgtEl>
                                      </p:cBhvr>
                                    </p:animEffect>
                                  </p:childTnLst>
                                </p:cTn>
                              </p:par>
                              <p:par>
                                <p:cTn id="58" presetID="12" presetClass="entr" presetSubtype="4" fill="hold" grpId="0" nodeType="withEffect">
                                  <p:stCondLst>
                                    <p:cond delay="0"/>
                                  </p:stCondLst>
                                  <p:childTnLst>
                                    <p:set>
                                      <p:cBhvr>
                                        <p:cTn id="59" dur="1" fill="hold">
                                          <p:stCondLst>
                                            <p:cond delay="0"/>
                                          </p:stCondLst>
                                        </p:cTn>
                                        <p:tgtEl>
                                          <p:spTgt spid="76820"/>
                                        </p:tgtEl>
                                        <p:attrNameLst>
                                          <p:attrName>style.visibility</p:attrName>
                                        </p:attrNameLst>
                                      </p:cBhvr>
                                      <p:to>
                                        <p:strVal val="visible"/>
                                      </p:to>
                                    </p:set>
                                    <p:animEffect transition="in" filter="slide(fromBottom)">
                                      <p:cBhvr>
                                        <p:cTn id="60" dur="500"/>
                                        <p:tgtEl>
                                          <p:spTgt spid="76820"/>
                                        </p:tgtEl>
                                      </p:cBhvr>
                                    </p:animEffect>
                                  </p:childTnLst>
                                </p:cTn>
                              </p:par>
                              <p:par>
                                <p:cTn id="61" presetID="12" presetClass="entr" presetSubtype="4" fill="hold" grpId="0" nodeType="withEffect">
                                  <p:stCondLst>
                                    <p:cond delay="0"/>
                                  </p:stCondLst>
                                  <p:childTnLst>
                                    <p:set>
                                      <p:cBhvr>
                                        <p:cTn id="62" dur="1" fill="hold">
                                          <p:stCondLst>
                                            <p:cond delay="0"/>
                                          </p:stCondLst>
                                        </p:cTn>
                                        <p:tgtEl>
                                          <p:spTgt spid="76821"/>
                                        </p:tgtEl>
                                        <p:attrNameLst>
                                          <p:attrName>style.visibility</p:attrName>
                                        </p:attrNameLst>
                                      </p:cBhvr>
                                      <p:to>
                                        <p:strVal val="visible"/>
                                      </p:to>
                                    </p:set>
                                    <p:animEffect transition="in" filter="slide(fromBottom)">
                                      <p:cBhvr>
                                        <p:cTn id="63" dur="500"/>
                                        <p:tgtEl>
                                          <p:spTgt spid="76821"/>
                                        </p:tgtEl>
                                      </p:cBhvr>
                                    </p:animEffect>
                                  </p:childTnLst>
                                </p:cTn>
                              </p:par>
                              <p:par>
                                <p:cTn id="64" presetID="12" presetClass="entr" presetSubtype="4" fill="hold" grpId="0" nodeType="withEffect">
                                  <p:stCondLst>
                                    <p:cond delay="0"/>
                                  </p:stCondLst>
                                  <p:childTnLst>
                                    <p:set>
                                      <p:cBhvr>
                                        <p:cTn id="65" dur="1" fill="hold">
                                          <p:stCondLst>
                                            <p:cond delay="0"/>
                                          </p:stCondLst>
                                        </p:cTn>
                                        <p:tgtEl>
                                          <p:spTgt spid="76822"/>
                                        </p:tgtEl>
                                        <p:attrNameLst>
                                          <p:attrName>style.visibility</p:attrName>
                                        </p:attrNameLst>
                                      </p:cBhvr>
                                      <p:to>
                                        <p:strVal val="visible"/>
                                      </p:to>
                                    </p:set>
                                    <p:animEffect transition="in" filter="slide(fromBottom)">
                                      <p:cBhvr>
                                        <p:cTn id="66" dur="500"/>
                                        <p:tgtEl>
                                          <p:spTgt spid="76822"/>
                                        </p:tgtEl>
                                      </p:cBhvr>
                                    </p:animEffect>
                                  </p:childTnLst>
                                </p:cTn>
                              </p:par>
                              <p:par>
                                <p:cTn id="67" presetID="12" presetClass="entr" presetSubtype="4" fill="hold" grpId="0" nodeType="withEffect">
                                  <p:stCondLst>
                                    <p:cond delay="0"/>
                                  </p:stCondLst>
                                  <p:childTnLst>
                                    <p:set>
                                      <p:cBhvr>
                                        <p:cTn id="68" dur="1" fill="hold">
                                          <p:stCondLst>
                                            <p:cond delay="0"/>
                                          </p:stCondLst>
                                        </p:cTn>
                                        <p:tgtEl>
                                          <p:spTgt spid="76823"/>
                                        </p:tgtEl>
                                        <p:attrNameLst>
                                          <p:attrName>style.visibility</p:attrName>
                                        </p:attrNameLst>
                                      </p:cBhvr>
                                      <p:to>
                                        <p:strVal val="visible"/>
                                      </p:to>
                                    </p:set>
                                    <p:animEffect transition="in" filter="slide(fromBottom)">
                                      <p:cBhvr>
                                        <p:cTn id="69" dur="500"/>
                                        <p:tgtEl>
                                          <p:spTgt spid="76823"/>
                                        </p:tgtEl>
                                      </p:cBhvr>
                                    </p:animEffect>
                                  </p:childTnLst>
                                </p:cTn>
                              </p:par>
                            </p:childTnLst>
                          </p:cTn>
                        </p:par>
                        <p:par>
                          <p:cTn id="70" fill="hold" nodeType="afterGroup">
                            <p:stCondLst>
                              <p:cond delay="500"/>
                            </p:stCondLst>
                            <p:childTnLst>
                              <p:par>
                                <p:cTn id="71" presetID="1" presetClass="exit" presetSubtype="0" fill="hold" grpId="1" nodeType="afterEffect">
                                  <p:stCondLst>
                                    <p:cond delay="1000"/>
                                  </p:stCondLst>
                                  <p:childTnLst>
                                    <p:set>
                                      <p:cBhvr>
                                        <p:cTn id="72" dur="1" fill="hold">
                                          <p:stCondLst>
                                            <p:cond delay="0"/>
                                          </p:stCondLst>
                                        </p:cTn>
                                        <p:tgtEl>
                                          <p:spTgt spid="76823"/>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hammer.wav"/>
                                        </p:tgtEl>
                                      </p:cMediaNode>
                                    </p:audio>
                                  </p:subTnLst>
                                </p:cTn>
                              </p:par>
                            </p:childTnLst>
                          </p:cTn>
                        </p:par>
                        <p:par>
                          <p:cTn id="73" fill="hold" nodeType="afterGroup">
                            <p:stCondLst>
                              <p:cond delay="1500"/>
                            </p:stCondLst>
                            <p:childTnLst>
                              <p:par>
                                <p:cTn id="74" presetID="1" presetClass="exit" presetSubtype="0" fill="hold" grpId="1" nodeType="afterEffect">
                                  <p:stCondLst>
                                    <p:cond delay="1000"/>
                                  </p:stCondLst>
                                  <p:childTnLst>
                                    <p:set>
                                      <p:cBhvr>
                                        <p:cTn id="75" dur="1" fill="hold">
                                          <p:stCondLst>
                                            <p:cond delay="0"/>
                                          </p:stCondLst>
                                        </p:cTn>
                                        <p:tgtEl>
                                          <p:spTgt spid="76822"/>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3" name="hammer.wav"/>
                                        </p:tgtEl>
                                      </p:cMediaNode>
                                    </p:audio>
                                  </p:subTnLst>
                                </p:cTn>
                              </p:par>
                            </p:childTnLst>
                          </p:cTn>
                        </p:par>
                        <p:par>
                          <p:cTn id="76" fill="hold" nodeType="afterGroup">
                            <p:stCondLst>
                              <p:cond delay="2500"/>
                            </p:stCondLst>
                            <p:childTnLst>
                              <p:par>
                                <p:cTn id="77" presetID="1" presetClass="exit" presetSubtype="0" fill="hold" grpId="1" nodeType="afterEffect">
                                  <p:stCondLst>
                                    <p:cond delay="1000"/>
                                  </p:stCondLst>
                                  <p:childTnLst>
                                    <p:set>
                                      <p:cBhvr>
                                        <p:cTn id="78" dur="1" fill="hold">
                                          <p:stCondLst>
                                            <p:cond delay="0"/>
                                          </p:stCondLst>
                                        </p:cTn>
                                        <p:tgtEl>
                                          <p:spTgt spid="76821"/>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hammer.wav"/>
                                        </p:tgtEl>
                                      </p:cMediaNode>
                                    </p:audio>
                                  </p:subTnLst>
                                </p:cTn>
                              </p:par>
                            </p:childTnLst>
                          </p:cTn>
                        </p:par>
                        <p:par>
                          <p:cTn id="79" fill="hold" nodeType="afterGroup">
                            <p:stCondLst>
                              <p:cond delay="3500"/>
                            </p:stCondLst>
                            <p:childTnLst>
                              <p:par>
                                <p:cTn id="80" presetID="1" presetClass="exit" presetSubtype="0" fill="hold" grpId="1" nodeType="afterEffect">
                                  <p:stCondLst>
                                    <p:cond delay="1000"/>
                                  </p:stCondLst>
                                  <p:childTnLst>
                                    <p:set>
                                      <p:cBhvr>
                                        <p:cTn id="81" dur="1" fill="hold">
                                          <p:stCondLst>
                                            <p:cond delay="0"/>
                                          </p:stCondLst>
                                        </p:cTn>
                                        <p:tgtEl>
                                          <p:spTgt spid="76820"/>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hammer.wav"/>
                                        </p:tgtEl>
                                      </p:cMediaNode>
                                    </p:audio>
                                  </p:subTnLst>
                                </p:cTn>
                              </p:par>
                            </p:childTnLst>
                          </p:cTn>
                        </p:par>
                        <p:par>
                          <p:cTn id="82" fill="hold" nodeType="afterGroup">
                            <p:stCondLst>
                              <p:cond delay="4500"/>
                            </p:stCondLst>
                            <p:childTnLst>
                              <p:par>
                                <p:cTn id="83" presetID="1" presetClass="exit" presetSubtype="0" fill="hold" grpId="1" nodeType="afterEffect">
                                  <p:stCondLst>
                                    <p:cond delay="1000"/>
                                  </p:stCondLst>
                                  <p:childTnLst>
                                    <p:set>
                                      <p:cBhvr>
                                        <p:cTn id="84" dur="1" fill="hold">
                                          <p:stCondLst>
                                            <p:cond delay="0"/>
                                          </p:stCondLst>
                                        </p:cTn>
                                        <p:tgtEl>
                                          <p:spTgt spid="76819"/>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hammer.wav"/>
                                        </p:tgtEl>
                                      </p:cMediaNode>
                                    </p:audio>
                                  </p:subTnLst>
                                </p:cTn>
                              </p:par>
                            </p:childTnLst>
                          </p:cTn>
                        </p:par>
                        <p:par>
                          <p:cTn id="85" fill="hold" nodeType="afterGroup">
                            <p:stCondLst>
                              <p:cond delay="5500"/>
                            </p:stCondLst>
                            <p:childTnLst>
                              <p:par>
                                <p:cTn id="86" presetID="1" presetClass="exit" presetSubtype="0" fill="hold" grpId="1" nodeType="afterEffect">
                                  <p:stCondLst>
                                    <p:cond delay="1000"/>
                                  </p:stCondLst>
                                  <p:childTnLst>
                                    <p:set>
                                      <p:cBhvr>
                                        <p:cTn id="87" dur="1" fill="hold">
                                          <p:stCondLst>
                                            <p:cond delay="0"/>
                                          </p:stCondLst>
                                        </p:cTn>
                                        <p:tgtEl>
                                          <p:spTgt spid="76818"/>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hammer.wav"/>
                                        </p:tgtEl>
                                      </p:cMediaNode>
                                    </p:audio>
                                  </p:subTnLst>
                                </p:cTn>
                              </p:par>
                            </p:childTnLst>
                          </p:cTn>
                        </p:par>
                        <p:par>
                          <p:cTn id="88" fill="hold" nodeType="afterGroup">
                            <p:stCondLst>
                              <p:cond delay="6500"/>
                            </p:stCondLst>
                            <p:childTnLst>
                              <p:par>
                                <p:cTn id="89" presetID="1" presetClass="exit" presetSubtype="0" fill="hold" grpId="1" nodeType="afterEffect">
                                  <p:stCondLst>
                                    <p:cond delay="1000"/>
                                  </p:stCondLst>
                                  <p:childTnLst>
                                    <p:set>
                                      <p:cBhvr>
                                        <p:cTn id="90" dur="1" fill="hold">
                                          <p:stCondLst>
                                            <p:cond delay="0"/>
                                          </p:stCondLst>
                                        </p:cTn>
                                        <p:tgtEl>
                                          <p:spTgt spid="76817"/>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hammer.wav"/>
                                        </p:tgtEl>
                                      </p:cMediaNode>
                                    </p:audio>
                                  </p:subTnLst>
                                </p:cTn>
                              </p:par>
                            </p:childTnLst>
                          </p:cTn>
                        </p:par>
                        <p:par>
                          <p:cTn id="91" fill="hold" nodeType="afterGroup">
                            <p:stCondLst>
                              <p:cond delay="7500"/>
                            </p:stCondLst>
                            <p:childTnLst>
                              <p:par>
                                <p:cTn id="92" presetID="1" presetClass="exit" presetSubtype="0" fill="hold" grpId="1" nodeType="afterEffect">
                                  <p:stCondLst>
                                    <p:cond delay="1000"/>
                                  </p:stCondLst>
                                  <p:childTnLst>
                                    <p:set>
                                      <p:cBhvr>
                                        <p:cTn id="93" dur="1" fill="hold">
                                          <p:stCondLst>
                                            <p:cond delay="0"/>
                                          </p:stCondLst>
                                        </p:cTn>
                                        <p:tgtEl>
                                          <p:spTgt spid="76816"/>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3" name="hammer.wav"/>
                                        </p:tgtEl>
                                      </p:cMediaNode>
                                    </p:audio>
                                  </p:subTnLst>
                                </p:cTn>
                              </p:par>
                            </p:childTnLst>
                          </p:cTn>
                        </p:par>
                        <p:par>
                          <p:cTn id="94" fill="hold" nodeType="afterGroup">
                            <p:stCondLst>
                              <p:cond delay="8500"/>
                            </p:stCondLst>
                            <p:childTnLst>
                              <p:par>
                                <p:cTn id="95" presetID="1" presetClass="exit" presetSubtype="0" fill="hold" nodeType="afterEffect">
                                  <p:stCondLst>
                                    <p:cond delay="1000"/>
                                  </p:stCondLst>
                                  <p:childTnLst>
                                    <p:set>
                                      <p:cBhvr>
                                        <p:cTn id="96" dur="1" fill="hold">
                                          <p:stCondLst>
                                            <p:cond delay="0"/>
                                          </p:stCondLst>
                                        </p:cTn>
                                        <p:tgtEl>
                                          <p:spTgt spid="76815"/>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hammer.wav"/>
                                        </p:tgtEl>
                                      </p:cMediaNode>
                                    </p:audio>
                                  </p:subTnLst>
                                </p:cTn>
                              </p:par>
                            </p:childTnLst>
                          </p:cTn>
                        </p:par>
                        <p:par>
                          <p:cTn id="97" fill="hold" nodeType="afterGroup">
                            <p:stCondLst>
                              <p:cond delay="9500"/>
                            </p:stCondLst>
                            <p:childTnLst>
                              <p:par>
                                <p:cTn id="98" presetID="1" presetClass="exit" presetSubtype="0" fill="hold" nodeType="afterEffect">
                                  <p:stCondLst>
                                    <p:cond delay="1000"/>
                                  </p:stCondLst>
                                  <p:childTnLst>
                                    <p:set>
                                      <p:cBhvr>
                                        <p:cTn id="99" dur="1" fill="hold">
                                          <p:stCondLst>
                                            <p:cond delay="0"/>
                                          </p:stCondLst>
                                        </p:cTn>
                                        <p:tgtEl>
                                          <p:spTgt spid="76814"/>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3" name="hammer.wav"/>
                                        </p:tgtEl>
                                      </p:cMediaNode>
                                    </p:audio>
                                  </p:subTnLst>
                                </p:cTn>
                              </p:par>
                            </p:childTnLst>
                          </p:cTn>
                        </p:par>
                        <p:par>
                          <p:cTn id="100" fill="hold" nodeType="afterGroup">
                            <p:stCondLst>
                              <p:cond delay="10500"/>
                            </p:stCondLst>
                            <p:childTnLst>
                              <p:par>
                                <p:cTn id="101" presetID="1" presetClass="exit" presetSubtype="0" fill="hold" nodeType="afterEffect">
                                  <p:stCondLst>
                                    <p:cond delay="1000"/>
                                  </p:stCondLst>
                                  <p:childTnLst>
                                    <p:set>
                                      <p:cBhvr>
                                        <p:cTn id="102" dur="1" fill="hold">
                                          <p:stCondLst>
                                            <p:cond delay="0"/>
                                          </p:stCondLst>
                                        </p:cTn>
                                        <p:tgtEl>
                                          <p:spTgt spid="76813"/>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4" name="bomb.wav"/>
                                        </p:tgtEl>
                                      </p:cMediaNode>
                                    </p:audio>
                                  </p:sub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mph" presetSubtype="2" fill="hold" nodeType="clickEffect">
                                  <p:stCondLst>
                                    <p:cond delay="0"/>
                                  </p:stCondLst>
                                  <p:childTnLst>
                                    <p:animClr clrSpc="rgb" dir="cw">
                                      <p:cBhvr>
                                        <p:cTn id="106" dur="2000" fill="hold"/>
                                        <p:tgtEl>
                                          <p:spTgt spid="76808"/>
                                        </p:tgtEl>
                                        <p:attrNameLst>
                                          <p:attrName>fillcolor</p:attrName>
                                        </p:attrNameLst>
                                      </p:cBhvr>
                                      <p:to>
                                        <a:srgbClr val="FF0000"/>
                                      </p:to>
                                    </p:animClr>
                                    <p:set>
                                      <p:cBhvr>
                                        <p:cTn id="107" dur="2000" fill="hold"/>
                                        <p:tgtEl>
                                          <p:spTgt spid="76808"/>
                                        </p:tgtEl>
                                        <p:attrNameLst>
                                          <p:attrName>fill.type</p:attrName>
                                        </p:attrNameLst>
                                      </p:cBhvr>
                                      <p:to>
                                        <p:strVal val="solid"/>
                                      </p:to>
                                    </p:set>
                                    <p:set>
                                      <p:cBhvr>
                                        <p:cTn id="108" dur="2000" fill="hold"/>
                                        <p:tgtEl>
                                          <p:spTgt spid="76808"/>
                                        </p:tgtEl>
                                        <p:attrNameLst>
                                          <p:attrName>fill.on</p:attrName>
                                        </p:attrNameLst>
                                      </p:cBhvr>
                                      <p:to>
                                        <p:strVal val="true"/>
                                      </p:to>
                                    </p:set>
                                  </p:childTnLst>
                                  <p:subTnLst>
                                    <p:audio>
                                      <p:cMediaNode>
                                        <p:cTn display="0" masterRel="sameClick">
                                          <p:stCondLst>
                                            <p:cond evt="begin" delay="0">
                                              <p:tn val="105"/>
                                            </p:cond>
                                          </p:stCondLst>
                                          <p:endCondLst>
                                            <p:cond evt="onStopAudio" delay="0">
                                              <p:tgtEl>
                                                <p:sldTgt/>
                                              </p:tgtEl>
                                            </p:cond>
                                          </p:endCondLst>
                                        </p:cTn>
                                        <p:tgtEl>
                                          <p:sndTgt r:embed="rId5" name="applause.wav"/>
                                        </p:tgtEl>
                                      </p:cMediaNode>
                                    </p:audio>
                                  </p:subTnLst>
                                </p:cTn>
                              </p:par>
                            </p:childTnLst>
                          </p:cTn>
                        </p:par>
                        <p:par>
                          <p:cTn id="109" fill="hold" nodeType="afterGroup">
                            <p:stCondLst>
                              <p:cond delay="2000"/>
                            </p:stCondLst>
                            <p:childTnLst>
                              <p:par>
                                <p:cTn id="110" presetID="2" presetClass="entr" presetSubtype="4" fill="hold" nodeType="afterEffect">
                                  <p:stCondLst>
                                    <p:cond delay="0"/>
                                  </p:stCondLst>
                                  <p:childTnLst>
                                    <p:set>
                                      <p:cBhvr>
                                        <p:cTn id="111" dur="1" fill="hold">
                                          <p:stCondLst>
                                            <p:cond delay="0"/>
                                          </p:stCondLst>
                                        </p:cTn>
                                        <p:tgtEl>
                                          <p:spTgt spid="76809"/>
                                        </p:tgtEl>
                                        <p:attrNameLst>
                                          <p:attrName>style.visibility</p:attrName>
                                        </p:attrNameLst>
                                      </p:cBhvr>
                                      <p:to>
                                        <p:strVal val="visible"/>
                                      </p:to>
                                    </p:set>
                                    <p:anim calcmode="lin" valueType="num">
                                      <p:cBhvr additive="base">
                                        <p:cTn id="112" dur="500" fill="hold"/>
                                        <p:tgtEl>
                                          <p:spTgt spid="76809"/>
                                        </p:tgtEl>
                                        <p:attrNameLst>
                                          <p:attrName>ppt_x</p:attrName>
                                        </p:attrNameLst>
                                      </p:cBhvr>
                                      <p:tavLst>
                                        <p:tav tm="0">
                                          <p:val>
                                            <p:strVal val="#ppt_x"/>
                                          </p:val>
                                        </p:tav>
                                        <p:tav tm="100000">
                                          <p:val>
                                            <p:strVal val="#ppt_x"/>
                                          </p:val>
                                        </p:tav>
                                      </p:tavLst>
                                    </p:anim>
                                    <p:anim calcmode="lin" valueType="num">
                                      <p:cBhvr additive="base">
                                        <p:cTn id="113" dur="500" fill="hold"/>
                                        <p:tgtEl>
                                          <p:spTgt spid="76809"/>
                                        </p:tgtEl>
                                        <p:attrNameLst>
                                          <p:attrName>ppt_y</p:attrName>
                                        </p:attrNameLst>
                                      </p:cBhvr>
                                      <p:tavLst>
                                        <p:tav tm="0">
                                          <p:val>
                                            <p:strVal val="1+#ppt_h/2"/>
                                          </p:val>
                                        </p:tav>
                                        <p:tav tm="100000">
                                          <p:val>
                                            <p:strVal val="#ppt_y"/>
                                          </p:val>
                                        </p:tav>
                                      </p:tavLst>
                                    </p:anim>
                                  </p:childTnLst>
                                </p:cTn>
                              </p:par>
                            </p:childTnLst>
                          </p:cTn>
                        </p:par>
                        <p:par>
                          <p:cTn id="114" fill="hold" nodeType="afterGroup">
                            <p:stCondLst>
                              <p:cond delay="2500"/>
                            </p:stCondLst>
                            <p:childTnLst>
                              <p:par>
                                <p:cTn id="115" presetID="3" presetClass="emph" presetSubtype="2" fill="hold" nodeType="afterEffect">
                                  <p:stCondLst>
                                    <p:cond delay="0"/>
                                  </p:stCondLst>
                                  <p:childTnLst>
                                    <p:animClr clrSpc="rgb" dir="cw">
                                      <p:cBhvr>
                                        <p:cTn id="116" dur="2000" fill="hold"/>
                                        <p:tgtEl>
                                          <p:spTgt spid="76809"/>
                                        </p:tgtEl>
                                        <p:attrNameLst>
                                          <p:attrName>style.color</p:attrName>
                                        </p:attrNameLst>
                                      </p:cBhvr>
                                      <p:to>
                                        <a:srgbClr val="FFFF00"/>
                                      </p:to>
                                    </p:animClr>
                                  </p:childTnLst>
                                </p:cTn>
                              </p:par>
                            </p:childTnLst>
                          </p:cTn>
                        </p:par>
                        <p:par>
                          <p:cTn id="117" fill="hold" nodeType="afterGroup">
                            <p:stCondLst>
                              <p:cond delay="4500"/>
                            </p:stCondLst>
                            <p:childTnLst>
                              <p:par>
                                <p:cTn id="118" presetID="2" presetClass="entr" presetSubtype="4" fill="hold" nodeType="afterEffect">
                                  <p:stCondLst>
                                    <p:cond delay="0"/>
                                  </p:stCondLst>
                                  <p:childTnLst>
                                    <p:set>
                                      <p:cBhvr>
                                        <p:cTn id="119" dur="1" fill="hold">
                                          <p:stCondLst>
                                            <p:cond delay="0"/>
                                          </p:stCondLst>
                                        </p:cTn>
                                        <p:tgtEl>
                                          <p:spTgt spid="76812"/>
                                        </p:tgtEl>
                                        <p:attrNameLst>
                                          <p:attrName>style.visibility</p:attrName>
                                        </p:attrNameLst>
                                      </p:cBhvr>
                                      <p:to>
                                        <p:strVal val="visible"/>
                                      </p:to>
                                    </p:set>
                                    <p:anim calcmode="lin" valueType="num">
                                      <p:cBhvr additive="base">
                                        <p:cTn id="120" dur="500" fill="hold"/>
                                        <p:tgtEl>
                                          <p:spTgt spid="76812"/>
                                        </p:tgtEl>
                                        <p:attrNameLst>
                                          <p:attrName>ppt_x</p:attrName>
                                        </p:attrNameLst>
                                      </p:cBhvr>
                                      <p:tavLst>
                                        <p:tav tm="0">
                                          <p:val>
                                            <p:strVal val="#ppt_x"/>
                                          </p:val>
                                        </p:tav>
                                        <p:tav tm="100000">
                                          <p:val>
                                            <p:strVal val="#ppt_x"/>
                                          </p:val>
                                        </p:tav>
                                      </p:tavLst>
                                    </p:anim>
                                    <p:anim calcmode="lin" valueType="num">
                                      <p:cBhvr additive="base">
                                        <p:cTn id="121" dur="500" fill="hold"/>
                                        <p:tgtEl>
                                          <p:spTgt spid="76812"/>
                                        </p:tgtEl>
                                        <p:attrNameLst>
                                          <p:attrName>ppt_y</p:attrName>
                                        </p:attrNameLst>
                                      </p:cBhvr>
                                      <p:tavLst>
                                        <p:tav tm="0">
                                          <p:val>
                                            <p:strVal val="1+#ppt_h/2"/>
                                          </p:val>
                                        </p:tav>
                                        <p:tav tm="100000">
                                          <p:val>
                                            <p:strVal val="#ppt_y"/>
                                          </p:val>
                                        </p:tav>
                                      </p:tavLst>
                                    </p:anim>
                                  </p:childTnLst>
                                </p:cTn>
                              </p:par>
                            </p:childTnLst>
                          </p:cTn>
                        </p:par>
                        <p:par>
                          <p:cTn id="122" fill="hold" nodeType="afterGroup">
                            <p:stCondLst>
                              <p:cond delay="5000"/>
                            </p:stCondLst>
                            <p:childTnLst>
                              <p:par>
                                <p:cTn id="123" presetID="3" presetClass="emph" presetSubtype="2" fill="hold" nodeType="afterEffect">
                                  <p:stCondLst>
                                    <p:cond delay="0"/>
                                  </p:stCondLst>
                                  <p:childTnLst>
                                    <p:animClr clrSpc="rgb" dir="cw">
                                      <p:cBhvr>
                                        <p:cTn id="124" dur="2000" fill="hold"/>
                                        <p:tgtEl>
                                          <p:spTgt spid="76812"/>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build="allAtOnce" animBg="1"/>
      <p:bldP spid="76803" grpId="0" animBg="1"/>
      <p:bldP spid="76804" grpId="0" animBg="1"/>
      <p:bldP spid="76805" grpId="0" animBg="1"/>
      <p:bldP spid="76806" grpId="0" animBg="1"/>
      <p:bldP spid="76808" grpId="0" animBg="1"/>
      <p:bldP spid="76813" grpId="0" animBg="1"/>
      <p:bldP spid="76814" grpId="0" animBg="1"/>
      <p:bldP spid="76816" grpId="0" animBg="1"/>
      <p:bldP spid="76816" grpId="1" animBg="1"/>
      <p:bldP spid="76817" grpId="0" animBg="1"/>
      <p:bldP spid="76817" grpId="1" animBg="1"/>
      <p:bldP spid="76818" grpId="0" animBg="1"/>
      <p:bldP spid="76818" grpId="1" animBg="1"/>
      <p:bldP spid="76819" grpId="0" animBg="1"/>
      <p:bldP spid="76819" grpId="1" animBg="1"/>
      <p:bldP spid="76820" grpId="0" animBg="1"/>
      <p:bldP spid="76820" grpId="1" animBg="1"/>
      <p:bldP spid="76821" grpId="0" animBg="1"/>
      <p:bldP spid="76821" grpId="1" animBg="1"/>
      <p:bldP spid="76822" grpId="0" animBg="1"/>
      <p:bldP spid="76822" grpId="1" animBg="1"/>
      <p:bldP spid="76823" grpId="0" animBg="1"/>
      <p:bldP spid="76823"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3" descr="Screen Clippi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6" name="AutoShape 2"/>
          <p:cNvSpPr>
            <a:spLocks noChangeArrowheads="1"/>
          </p:cNvSpPr>
          <p:nvPr/>
        </p:nvSpPr>
        <p:spPr bwMode="auto">
          <a:xfrm>
            <a:off x="2286000" y="1425739"/>
            <a:ext cx="4800600" cy="432197"/>
          </a:xfrm>
          <a:prstGeom prst="flowChartTerminator">
            <a:avLst/>
          </a:prstGeom>
          <a:gradFill rotWithShape="1">
            <a:gsLst>
              <a:gs pos="0">
                <a:srgbClr val="003399"/>
              </a:gs>
              <a:gs pos="50000">
                <a:srgbClr val="0099FF"/>
              </a:gs>
              <a:gs pos="100000">
                <a:srgbClr val="003399"/>
              </a:gs>
            </a:gsLst>
            <a:lin ang="5400000" scaled="1"/>
          </a:gradFill>
          <a:ln w="127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b="1" dirty="0">
                <a:solidFill>
                  <a:srgbClr val="FFFF00"/>
                </a:solidFill>
                <a:latin typeface="VNI-Times" pitchFamily="2" charset="0"/>
              </a:rPr>
              <a:t>Chọn </a:t>
            </a:r>
            <a:r>
              <a:rPr lang="en-US" altLang="en-US" sz="2800" b="1" dirty="0">
                <a:solidFill>
                  <a:srgbClr val="FF3300"/>
                </a:solidFill>
                <a:latin typeface="VNI-Times" pitchFamily="2" charset="0"/>
              </a:rPr>
              <a:t>A</a:t>
            </a:r>
            <a:r>
              <a:rPr lang="en-US" altLang="en-US" sz="2800" b="1" dirty="0">
                <a:solidFill>
                  <a:srgbClr val="FFFF00"/>
                </a:solidFill>
                <a:latin typeface="VNI-Times" pitchFamily="2" charset="0"/>
              </a:rPr>
              <a:t>, hoặc </a:t>
            </a:r>
            <a:r>
              <a:rPr lang="en-US" altLang="en-US" sz="2800" b="1" dirty="0">
                <a:solidFill>
                  <a:srgbClr val="FF3300"/>
                </a:solidFill>
                <a:latin typeface="VNI-Times" pitchFamily="2" charset="0"/>
              </a:rPr>
              <a:t>B</a:t>
            </a:r>
            <a:r>
              <a:rPr lang="en-US" altLang="en-US" sz="2800" b="1" dirty="0">
                <a:solidFill>
                  <a:srgbClr val="FFFF00"/>
                </a:solidFill>
                <a:latin typeface="VNI-Times" pitchFamily="2" charset="0"/>
              </a:rPr>
              <a:t>, hoặc </a:t>
            </a:r>
            <a:r>
              <a:rPr lang="en-US" altLang="en-US" sz="2800" b="1" dirty="0">
                <a:solidFill>
                  <a:srgbClr val="FF3300"/>
                </a:solidFill>
                <a:latin typeface="VNI-Times" pitchFamily="2" charset="0"/>
              </a:rPr>
              <a:t>C</a:t>
            </a:r>
          </a:p>
        </p:txBody>
      </p:sp>
      <p:sp>
        <p:nvSpPr>
          <p:cNvPr id="77827" name="AutoShape 3"/>
          <p:cNvSpPr>
            <a:spLocks noChangeArrowheads="1"/>
          </p:cNvSpPr>
          <p:nvPr/>
        </p:nvSpPr>
        <p:spPr bwMode="auto">
          <a:xfrm>
            <a:off x="1104826" y="2343050"/>
            <a:ext cx="7960665" cy="1115873"/>
          </a:xfrm>
          <a:prstGeom prst="roundRect">
            <a:avLst>
              <a:gd name="adj" fmla="val 16667"/>
            </a:avLst>
          </a:prstGeom>
          <a:solidFill>
            <a:srgbClr val="C00000"/>
          </a:solidFill>
          <a:ln w="9525">
            <a:solidFill>
              <a:srgbClr val="0033CC"/>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800" dirty="0">
                <a:latin typeface="Times New Roman" panose="02020603050405020304" pitchFamily="18" charset="0"/>
                <a:cs typeface="Times New Roman" panose="02020603050405020304" pitchFamily="18" charset="0"/>
              </a:rPr>
              <a:t>  </a:t>
            </a:r>
            <a:r>
              <a:rPr lang="en-US" altLang="en-US" sz="2800" dirty="0">
                <a:solidFill>
                  <a:schemeClr val="bg1"/>
                </a:solidFill>
                <a:latin typeface="Times New Roman" panose="02020603050405020304" pitchFamily="18" charset="0"/>
                <a:cs typeface="Times New Roman" panose="02020603050405020304" pitchFamily="18" charset="0"/>
              </a:rPr>
              <a:t>Dấu phẩy trong </a:t>
            </a:r>
            <a:r>
              <a:rPr lang="en-US" altLang="en-US" sz="2800" dirty="0" err="1">
                <a:solidFill>
                  <a:schemeClr val="bg1"/>
                </a:solidFill>
                <a:latin typeface="Times New Roman" panose="02020603050405020304" pitchFamily="18" charset="0"/>
                <a:cs typeface="Times New Roman" panose="02020603050405020304" pitchFamily="18" charset="0"/>
              </a:rPr>
              <a:t>câu</a:t>
            </a:r>
            <a:r>
              <a:rPr lang="en-US" altLang="en-US" sz="2800" dirty="0" smtClean="0">
                <a:solidFill>
                  <a:schemeClr val="bg1"/>
                </a:solidFill>
                <a:latin typeface="Times New Roman" panose="02020603050405020304" pitchFamily="18" charset="0"/>
                <a:cs typeface="Times New Roman" panose="02020603050405020304" pitchFamily="18" charset="0"/>
              </a:rPr>
              <a:t>: </a:t>
            </a:r>
            <a:r>
              <a:rPr lang="en-US" altLang="en-US" sz="2800" dirty="0" smtClean="0">
                <a:solidFill>
                  <a:srgbClr val="FFFF00"/>
                </a:solidFill>
                <a:latin typeface="Times New Roman" panose="02020603050405020304" pitchFamily="18" charset="0"/>
                <a:cs typeface="Times New Roman" panose="02020603050405020304" pitchFamily="18" charset="0"/>
              </a:rPr>
              <a:t>“</a:t>
            </a:r>
            <a:r>
              <a:rPr lang="en-US" altLang="en-US" sz="2800" i="1" dirty="0" err="1">
                <a:solidFill>
                  <a:srgbClr val="FFFF66"/>
                </a:solidFill>
                <a:latin typeface="Times New Roman" panose="02020603050405020304" pitchFamily="18" charset="0"/>
                <a:cs typeface="Times New Roman" panose="02020603050405020304" pitchFamily="18" charset="0"/>
              </a:rPr>
              <a:t>Trên</a:t>
            </a:r>
            <a:r>
              <a:rPr lang="en-US" altLang="en-US" sz="2800" i="1" dirty="0">
                <a:solidFill>
                  <a:srgbClr val="FFFF66"/>
                </a:solidFill>
                <a:latin typeface="Times New Roman" panose="02020603050405020304" pitchFamily="18" charset="0"/>
                <a:cs typeface="Times New Roman" panose="02020603050405020304" pitchFamily="18" charset="0"/>
              </a:rPr>
              <a:t> trời</a:t>
            </a:r>
            <a:r>
              <a:rPr lang="en-US" altLang="en-US" sz="3500" i="1" dirty="0">
                <a:solidFill>
                  <a:schemeClr val="bg1"/>
                </a:solidFill>
                <a:latin typeface="Times New Roman" panose="02020603050405020304" pitchFamily="18" charset="0"/>
                <a:cs typeface="Times New Roman" panose="02020603050405020304" pitchFamily="18" charset="0"/>
              </a:rPr>
              <a:t>,</a:t>
            </a:r>
            <a:r>
              <a:rPr lang="en-US" altLang="en-US" sz="3500" i="1" dirty="0">
                <a:latin typeface="Times New Roman" panose="02020603050405020304" pitchFamily="18" charset="0"/>
                <a:cs typeface="Times New Roman" panose="02020603050405020304" pitchFamily="18" charset="0"/>
              </a:rPr>
              <a:t> </a:t>
            </a:r>
            <a:r>
              <a:rPr lang="en-US" altLang="en-US" sz="2800" i="1" dirty="0">
                <a:solidFill>
                  <a:srgbClr val="FFFF66"/>
                </a:solidFill>
                <a:latin typeface="Times New Roman" panose="02020603050405020304" pitchFamily="18" charset="0"/>
                <a:cs typeface="Times New Roman" panose="02020603050405020304" pitchFamily="18" charset="0"/>
              </a:rPr>
              <a:t>vầng trăng như </a:t>
            </a:r>
            <a:r>
              <a:rPr lang="en-US" altLang="en-US" sz="2800" i="1" dirty="0" err="1">
                <a:solidFill>
                  <a:srgbClr val="FFFF66"/>
                </a:solidFill>
                <a:latin typeface="Times New Roman" panose="02020603050405020304" pitchFamily="18" charset="0"/>
                <a:cs typeface="Times New Roman" panose="02020603050405020304" pitchFamily="18" charset="0"/>
              </a:rPr>
              <a:t>một</a:t>
            </a:r>
            <a:r>
              <a:rPr lang="en-US" altLang="en-US" sz="2800" i="1" dirty="0">
                <a:solidFill>
                  <a:srgbClr val="FFFF66"/>
                </a:solidFill>
                <a:latin typeface="Times New Roman" panose="02020603050405020304" pitchFamily="18" charset="0"/>
                <a:cs typeface="Times New Roman" panose="02020603050405020304" pitchFamily="18" charset="0"/>
              </a:rPr>
              <a:t> </a:t>
            </a:r>
          </a:p>
          <a:p>
            <a:pPr eaLnBrk="1" hangingPunct="1"/>
            <a:r>
              <a:rPr lang="en-US" altLang="en-US" sz="2800" i="1" dirty="0" err="1">
                <a:solidFill>
                  <a:srgbClr val="FFFF66"/>
                </a:solidFill>
                <a:latin typeface="Times New Roman" panose="02020603050405020304" pitchFamily="18" charset="0"/>
                <a:cs typeface="Times New Roman" panose="02020603050405020304" pitchFamily="18" charset="0"/>
              </a:rPr>
              <a:t>chiếc</a:t>
            </a:r>
            <a:r>
              <a:rPr lang="en-US" altLang="en-US" sz="2800" i="1" dirty="0">
                <a:solidFill>
                  <a:srgbClr val="FFFF66"/>
                </a:solidFill>
                <a:latin typeface="Times New Roman" panose="02020603050405020304" pitchFamily="18" charset="0"/>
                <a:cs typeface="Times New Roman" panose="02020603050405020304" pitchFamily="18" charset="0"/>
              </a:rPr>
              <a:t> </a:t>
            </a:r>
            <a:r>
              <a:rPr lang="en-US" altLang="en-US" sz="2800" i="1" dirty="0" err="1" smtClean="0">
                <a:solidFill>
                  <a:srgbClr val="FFFF66"/>
                </a:solidFill>
                <a:latin typeface="Times New Roman" panose="02020603050405020304" pitchFamily="18" charset="0"/>
                <a:cs typeface="Times New Roman" panose="02020603050405020304" pitchFamily="18" charset="0"/>
              </a:rPr>
              <a:t>thuyền</a:t>
            </a:r>
            <a:r>
              <a:rPr lang="en-US" altLang="en-US" sz="2800" i="1" dirty="0" smtClean="0">
                <a:solidFill>
                  <a:srgbClr val="FFFF66"/>
                </a:solidFill>
                <a:latin typeface="Times New Roman" panose="02020603050405020304" pitchFamily="18" charset="0"/>
                <a:cs typeface="Times New Roman" panose="02020603050405020304" pitchFamily="18" charset="0"/>
              </a:rPr>
              <a:t> </a:t>
            </a:r>
            <a:r>
              <a:rPr lang="en-US" altLang="en-US" sz="2800" i="1" dirty="0">
                <a:solidFill>
                  <a:srgbClr val="FFFF66"/>
                </a:solidFill>
                <a:latin typeface="Times New Roman" panose="02020603050405020304" pitchFamily="18" charset="0"/>
                <a:cs typeface="Times New Roman" panose="02020603050405020304" pitchFamily="18" charset="0"/>
              </a:rPr>
              <a:t>bạc lững lờ trôi.</a:t>
            </a:r>
            <a:r>
              <a:rPr lang="en-US" altLang="en-US" sz="2800" dirty="0">
                <a:solidFill>
                  <a:srgbClr val="FFFF66"/>
                </a:solidFill>
                <a:latin typeface="Times New Roman" panose="02020603050405020304" pitchFamily="18" charset="0"/>
                <a:cs typeface="Times New Roman" panose="02020603050405020304" pitchFamily="18" charset="0"/>
              </a:rPr>
              <a:t>”  </a:t>
            </a:r>
            <a:r>
              <a:rPr lang="en-US" altLang="en-US" sz="2800" dirty="0">
                <a:solidFill>
                  <a:schemeClr val="bg1"/>
                </a:solidFill>
                <a:latin typeface="Times New Roman" panose="02020603050405020304" pitchFamily="18" charset="0"/>
                <a:cs typeface="Times New Roman" panose="02020603050405020304" pitchFamily="18" charset="0"/>
              </a:rPr>
              <a:t>có tác dụng gì?</a:t>
            </a:r>
            <a:endParaRPr lang="en-US" altLang="en-US" sz="2800" b="1" dirty="0">
              <a:solidFill>
                <a:schemeClr val="bg1"/>
              </a:solidFill>
              <a:latin typeface="Times New Roman" panose="02020603050405020304" pitchFamily="18" charset="0"/>
              <a:cs typeface="Times New Roman" panose="02020603050405020304" pitchFamily="18" charset="0"/>
            </a:endParaRPr>
          </a:p>
        </p:txBody>
      </p:sp>
      <p:sp>
        <p:nvSpPr>
          <p:cNvPr id="77828" name="Oval 4"/>
          <p:cNvSpPr>
            <a:spLocks noChangeArrowheads="1"/>
          </p:cNvSpPr>
          <p:nvPr/>
        </p:nvSpPr>
        <p:spPr bwMode="auto">
          <a:xfrm>
            <a:off x="78509" y="2457450"/>
            <a:ext cx="1026319" cy="914400"/>
          </a:xfrm>
          <a:prstGeom prst="ellipse">
            <a:avLst/>
          </a:prstGeom>
          <a:solidFill>
            <a:srgbClr val="FFFF00"/>
          </a:solidFill>
          <a:ln w="127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endParaRPr lang="en-US" altLang="en-US" sz="2800" dirty="0">
              <a:latin typeface="Times New Roman" panose="02020603050405020304" pitchFamily="18" charset="0"/>
              <a:cs typeface="Times New Roman" panose="02020603050405020304" pitchFamily="18" charset="0"/>
            </a:endParaRPr>
          </a:p>
          <a:p>
            <a:pPr algn="ctr" eaLnBrk="1" hangingPunct="1">
              <a:defRPr/>
            </a:pPr>
            <a:r>
              <a:rPr lang="en-US" altLang="en-US" sz="2800" dirty="0">
                <a:solidFill>
                  <a:schemeClr val="hlink"/>
                </a:solidFill>
                <a:latin typeface="Times New Roman" panose="02020603050405020304" pitchFamily="18" charset="0"/>
                <a:cs typeface="Times New Roman" panose="02020603050405020304" pitchFamily="18" charset="0"/>
              </a:rPr>
              <a:t>Câu 3</a:t>
            </a:r>
          </a:p>
          <a:p>
            <a:pPr algn="ctr" eaLnBrk="1" hangingPunct="1">
              <a:defRPr/>
            </a:pPr>
            <a:endParaRPr lang="en-US" altLang="en-US" sz="2800" dirty="0">
              <a:solidFill>
                <a:schemeClr val="hlink"/>
              </a:solidFill>
              <a:latin typeface="Times New Roman" panose="02020603050405020304" pitchFamily="18" charset="0"/>
              <a:cs typeface="Times New Roman" panose="02020603050405020304" pitchFamily="18" charset="0"/>
            </a:endParaRPr>
          </a:p>
        </p:txBody>
      </p:sp>
      <p:sp>
        <p:nvSpPr>
          <p:cNvPr id="77833" name="WordArt 9"/>
          <p:cNvSpPr>
            <a:spLocks noChangeArrowheads="1" noChangeShapeType="1" noTextEdit="1"/>
          </p:cNvSpPr>
          <p:nvPr/>
        </p:nvSpPr>
        <p:spPr bwMode="auto">
          <a:xfrm>
            <a:off x="3006330" y="6153809"/>
            <a:ext cx="4080270" cy="568489"/>
          </a:xfrm>
          <a:prstGeom prst="rect">
            <a:avLst/>
          </a:prstGeom>
        </p:spPr>
        <p:txBody>
          <a:bodyPr wrap="none" fromWordArt="1">
            <a:prstTxWarp prst="textWave1">
              <a:avLst>
                <a:gd name="adj1" fmla="val 13005"/>
                <a:gd name="adj2" fmla="val 0"/>
              </a:avLst>
            </a:prstTxWarp>
          </a:bodyPr>
          <a:lstStyle/>
          <a:p>
            <a:pPr algn="ctr"/>
            <a:r>
              <a:rPr lang="vi-VN" sz="2700" kern="10">
                <a:ln w="9525">
                  <a:solidFill>
                    <a:srgbClr val="FF3300"/>
                  </a:solid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CHÚC MỪNG CÁC EM !</a:t>
            </a:r>
          </a:p>
        </p:txBody>
      </p:sp>
      <p:pic>
        <p:nvPicPr>
          <p:cNvPr id="23573" name="Picture 10"/>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46435" y="-286941"/>
            <a:ext cx="1328738" cy="3402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5" name="WordArt 11">
            <a:hlinkClick r:id="" action="ppaction://noaction"/>
          </p:cNvPr>
          <p:cNvSpPr>
            <a:spLocks noChangeArrowheads="1" noChangeShapeType="1" noTextEdit="1"/>
          </p:cNvSpPr>
          <p:nvPr/>
        </p:nvSpPr>
        <p:spPr bwMode="auto">
          <a:xfrm rot="21471546">
            <a:off x="2634736" y="69372"/>
            <a:ext cx="4119352" cy="1258769"/>
          </a:xfrm>
          <a:prstGeom prst="rect">
            <a:avLst/>
          </a:prstGeom>
        </p:spPr>
        <p:txBody>
          <a:bodyPr wrap="none" fromWordArt="1">
            <a:prstTxWarp prst="textWave1">
              <a:avLst>
                <a:gd name="adj1" fmla="val 13005"/>
                <a:gd name="adj2" fmla="val 0"/>
              </a:avLst>
            </a:prstTxWarp>
          </a:bodyPr>
          <a:lstStyle/>
          <a:p>
            <a:pPr algn="ctr"/>
            <a:r>
              <a:rPr lang="vi-VN" sz="2700" kern="10">
                <a:ln w="12700">
                  <a:solidFill>
                    <a:srgbClr val="FF3300"/>
                  </a:solidFill>
                  <a:round/>
                  <a:headEnd/>
                  <a:tailEnd/>
                </a:ln>
                <a:blipFill dpi="0" rotWithShape="0">
                  <a:blip r:embed="rId8"/>
                  <a:srcRect/>
                  <a:tile tx="0" ty="0" sx="100000" sy="100000" flip="none" algn="tl"/>
                </a:blipFill>
                <a:effectLst>
                  <a:outerShdw dist="45791" dir="2021404" algn="ctr" rotWithShape="0">
                    <a:srgbClr val="808080">
                      <a:alpha val="79999"/>
                    </a:srgbClr>
                  </a:outerShdw>
                </a:effectLst>
              </a:rPr>
              <a:t>Rung Chuông Vàng</a:t>
            </a:r>
          </a:p>
        </p:txBody>
      </p:sp>
      <p:sp>
        <p:nvSpPr>
          <p:cNvPr id="77836" name="WordArt 12"/>
          <p:cNvSpPr>
            <a:spLocks noChangeArrowheads="1" noChangeShapeType="1" noTextEdit="1"/>
          </p:cNvSpPr>
          <p:nvPr/>
        </p:nvSpPr>
        <p:spPr bwMode="auto">
          <a:xfrm>
            <a:off x="3006330" y="6225524"/>
            <a:ext cx="4080270" cy="457299"/>
          </a:xfrm>
          <a:prstGeom prst="rect">
            <a:avLst/>
          </a:prstGeom>
        </p:spPr>
        <p:txBody>
          <a:bodyPr wrap="none" fromWordArt="1">
            <a:prstTxWarp prst="textWave1">
              <a:avLst>
                <a:gd name="adj1" fmla="val 13005"/>
                <a:gd name="adj2" fmla="val 0"/>
              </a:avLst>
            </a:prstTxWarp>
          </a:bodyPr>
          <a:lstStyle/>
          <a:p>
            <a:pPr algn="ctr"/>
            <a:r>
              <a:rPr lang="vi-VN" sz="2700" kern="10">
                <a:ln w="9525">
                  <a:solidFill>
                    <a:srgbClr val="FF3300"/>
                  </a:solid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CHÚC MỪNG CÁC EM !</a:t>
            </a:r>
          </a:p>
        </p:txBody>
      </p:sp>
      <p:sp>
        <p:nvSpPr>
          <p:cNvPr id="77837" name="Oval 13"/>
          <p:cNvSpPr>
            <a:spLocks noChangeArrowheads="1"/>
          </p:cNvSpPr>
          <p:nvPr/>
        </p:nvSpPr>
        <p:spPr bwMode="auto">
          <a:xfrm>
            <a:off x="1543050" y="1314450"/>
            <a:ext cx="628650" cy="4572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a:defRPr/>
            </a:pPr>
            <a:r>
              <a:rPr lang="en-US" altLang="en-US" sz="2100" b="1"/>
              <a:t>0</a:t>
            </a:r>
          </a:p>
        </p:txBody>
      </p:sp>
      <p:sp>
        <p:nvSpPr>
          <p:cNvPr id="77838" name="Oval 14"/>
          <p:cNvSpPr>
            <a:spLocks noChangeArrowheads="1"/>
          </p:cNvSpPr>
          <p:nvPr/>
        </p:nvSpPr>
        <p:spPr bwMode="auto">
          <a:xfrm>
            <a:off x="1543050" y="1314450"/>
            <a:ext cx="628650" cy="4572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a:defRPr/>
            </a:pPr>
            <a:r>
              <a:rPr lang="en-US" altLang="en-US" sz="2100" b="1"/>
              <a:t>1</a:t>
            </a:r>
          </a:p>
        </p:txBody>
      </p:sp>
      <p:sp>
        <p:nvSpPr>
          <p:cNvPr id="77839" name="Oval 15"/>
          <p:cNvSpPr>
            <a:spLocks noChangeArrowheads="1"/>
          </p:cNvSpPr>
          <p:nvPr/>
        </p:nvSpPr>
        <p:spPr bwMode="auto">
          <a:xfrm>
            <a:off x="1543050" y="1314450"/>
            <a:ext cx="628650" cy="4572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a:defRPr/>
            </a:pPr>
            <a:r>
              <a:rPr lang="en-US" altLang="en-US" sz="2100" b="1"/>
              <a:t>2</a:t>
            </a:r>
          </a:p>
        </p:txBody>
      </p:sp>
      <p:sp>
        <p:nvSpPr>
          <p:cNvPr id="77840" name="Oval 16"/>
          <p:cNvSpPr>
            <a:spLocks noChangeArrowheads="1"/>
          </p:cNvSpPr>
          <p:nvPr/>
        </p:nvSpPr>
        <p:spPr bwMode="auto">
          <a:xfrm>
            <a:off x="1543050" y="1314450"/>
            <a:ext cx="628650" cy="4572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a:defRPr/>
            </a:pPr>
            <a:r>
              <a:rPr lang="en-US" altLang="en-US" sz="2100" b="1"/>
              <a:t>3</a:t>
            </a:r>
          </a:p>
        </p:txBody>
      </p:sp>
      <p:sp>
        <p:nvSpPr>
          <p:cNvPr id="77841" name="Oval 17"/>
          <p:cNvSpPr>
            <a:spLocks noChangeArrowheads="1"/>
          </p:cNvSpPr>
          <p:nvPr/>
        </p:nvSpPr>
        <p:spPr bwMode="auto">
          <a:xfrm>
            <a:off x="1543050" y="1314450"/>
            <a:ext cx="628650" cy="4572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a:defRPr/>
            </a:pPr>
            <a:r>
              <a:rPr lang="en-US" altLang="en-US" sz="2100" b="1"/>
              <a:t>4</a:t>
            </a:r>
          </a:p>
        </p:txBody>
      </p:sp>
      <p:sp>
        <p:nvSpPr>
          <p:cNvPr id="77842" name="Oval 18"/>
          <p:cNvSpPr>
            <a:spLocks noChangeArrowheads="1"/>
          </p:cNvSpPr>
          <p:nvPr/>
        </p:nvSpPr>
        <p:spPr bwMode="auto">
          <a:xfrm>
            <a:off x="1543050" y="1314450"/>
            <a:ext cx="628650" cy="4572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a:defRPr/>
            </a:pPr>
            <a:r>
              <a:rPr lang="en-US" altLang="en-US" sz="2100" b="1"/>
              <a:t>5</a:t>
            </a:r>
          </a:p>
        </p:txBody>
      </p:sp>
      <p:sp>
        <p:nvSpPr>
          <p:cNvPr id="77843" name="Oval 19"/>
          <p:cNvSpPr>
            <a:spLocks noChangeArrowheads="1"/>
          </p:cNvSpPr>
          <p:nvPr/>
        </p:nvSpPr>
        <p:spPr bwMode="auto">
          <a:xfrm>
            <a:off x="1543050" y="1314450"/>
            <a:ext cx="628650" cy="457200"/>
          </a:xfrm>
          <a:prstGeom prst="ellipse">
            <a:avLst/>
          </a:prstGeom>
          <a:gradFill rotWithShape="1">
            <a:gsLst>
              <a:gs pos="0">
                <a:schemeClr val="accent1"/>
              </a:gs>
              <a:gs pos="100000">
                <a:srgbClr val="0099FF"/>
              </a:gs>
            </a:gsLst>
            <a:lin ang="54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100" b="1">
                <a:latin typeface="Arial" panose="020B0604020202020204" pitchFamily="34" charset="0"/>
              </a:rPr>
              <a:t>6</a:t>
            </a:r>
          </a:p>
        </p:txBody>
      </p:sp>
      <p:sp>
        <p:nvSpPr>
          <p:cNvPr id="77844" name="Oval 20"/>
          <p:cNvSpPr>
            <a:spLocks noChangeArrowheads="1"/>
          </p:cNvSpPr>
          <p:nvPr/>
        </p:nvSpPr>
        <p:spPr bwMode="auto">
          <a:xfrm>
            <a:off x="1543050" y="1314450"/>
            <a:ext cx="628650" cy="4572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a:defRPr/>
            </a:pPr>
            <a:r>
              <a:rPr lang="en-US" altLang="en-US" sz="2100" b="1"/>
              <a:t>7</a:t>
            </a:r>
          </a:p>
        </p:txBody>
      </p:sp>
      <p:sp>
        <p:nvSpPr>
          <p:cNvPr id="77845" name="Oval 21"/>
          <p:cNvSpPr>
            <a:spLocks noChangeArrowheads="1"/>
          </p:cNvSpPr>
          <p:nvPr/>
        </p:nvSpPr>
        <p:spPr bwMode="auto">
          <a:xfrm>
            <a:off x="1543050" y="1314450"/>
            <a:ext cx="628650" cy="4572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a:defRPr/>
            </a:pPr>
            <a:r>
              <a:rPr lang="en-US" altLang="en-US" sz="2100" b="1"/>
              <a:t>8</a:t>
            </a:r>
          </a:p>
        </p:txBody>
      </p:sp>
      <p:sp>
        <p:nvSpPr>
          <p:cNvPr id="77846" name="Oval 22"/>
          <p:cNvSpPr>
            <a:spLocks noChangeArrowheads="1"/>
          </p:cNvSpPr>
          <p:nvPr/>
        </p:nvSpPr>
        <p:spPr bwMode="auto">
          <a:xfrm>
            <a:off x="1543050" y="1314450"/>
            <a:ext cx="628650" cy="4572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a:defRPr/>
            </a:pPr>
            <a:r>
              <a:rPr lang="en-US" altLang="en-US" sz="2100" b="1"/>
              <a:t>9</a:t>
            </a:r>
          </a:p>
        </p:txBody>
      </p:sp>
      <p:sp>
        <p:nvSpPr>
          <p:cNvPr id="77847" name="Oval 23"/>
          <p:cNvSpPr>
            <a:spLocks noChangeArrowheads="1"/>
          </p:cNvSpPr>
          <p:nvPr/>
        </p:nvSpPr>
        <p:spPr bwMode="auto">
          <a:xfrm>
            <a:off x="1543050" y="1314450"/>
            <a:ext cx="628650" cy="457200"/>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a:defRPr/>
            </a:pPr>
            <a:r>
              <a:rPr lang="en-US" altLang="en-US" sz="2100" b="1"/>
              <a:t>10</a:t>
            </a:r>
          </a:p>
        </p:txBody>
      </p:sp>
      <p:sp>
        <p:nvSpPr>
          <p:cNvPr id="25" name="AutoShape 5"/>
          <p:cNvSpPr>
            <a:spLocks noChangeArrowheads="1"/>
          </p:cNvSpPr>
          <p:nvPr/>
        </p:nvSpPr>
        <p:spPr bwMode="auto">
          <a:xfrm>
            <a:off x="1181105" y="4589607"/>
            <a:ext cx="6208236" cy="415529"/>
          </a:xfrm>
          <a:prstGeom prst="roundRect">
            <a:avLst>
              <a:gd name="adj" fmla="val 16667"/>
            </a:avLst>
          </a:prstGeom>
          <a:blipFill dpi="0" rotWithShape="0">
            <a:blip r:embed="rId9"/>
            <a:srcRect/>
            <a:tile tx="0" ty="0" sx="100000" sy="100000" flip="none" algn="tl"/>
          </a:blipFill>
          <a:ln w="19050">
            <a:noFill/>
            <a:round/>
            <a:headEnd/>
            <a:tailEnd/>
          </a:ln>
          <a:effectLst/>
          <a:scene3d>
            <a:camera prst="orthographicFront">
              <a:rot lat="0" lon="0" rev="0"/>
            </a:camera>
            <a:lightRig rig="glow" dir="t">
              <a:rot lat="0" lon="0" rev="14100000"/>
            </a:lightRig>
          </a:scene3d>
          <a:sp3d prstMaterial="softEdge">
            <a:bevelT w="127000" prst="artDeco"/>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800" dirty="0">
                <a:solidFill>
                  <a:schemeClr val="bg1"/>
                </a:solidFill>
                <a:latin typeface="Times New Roman" panose="02020603050405020304" pitchFamily="18" charset="0"/>
                <a:cs typeface="Times New Roman" panose="02020603050405020304" pitchFamily="18" charset="0"/>
              </a:rPr>
              <a:t>B. Ngăn cách các </a:t>
            </a:r>
            <a:r>
              <a:rPr lang="en-US" altLang="en-US" sz="2800" dirty="0" err="1">
                <a:solidFill>
                  <a:schemeClr val="bg1"/>
                </a:solidFill>
                <a:latin typeface="Times New Roman" panose="02020603050405020304" pitchFamily="18" charset="0"/>
                <a:cs typeface="Times New Roman" panose="02020603050405020304" pitchFamily="18" charset="0"/>
              </a:rPr>
              <a:t>vế</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smtClean="0">
                <a:solidFill>
                  <a:schemeClr val="bg1"/>
                </a:solidFill>
                <a:latin typeface="Times New Roman" panose="02020603050405020304" pitchFamily="18" charset="0"/>
                <a:cs typeface="Times New Roman" panose="02020603050405020304" pitchFamily="18" charset="0"/>
              </a:rPr>
              <a:t>câu</a:t>
            </a:r>
            <a:r>
              <a:rPr lang="en-US" altLang="en-US" sz="2800" dirty="0" smtClean="0">
                <a:solidFill>
                  <a:schemeClr val="bg1"/>
                </a:solidFill>
                <a:latin typeface="Times New Roman" panose="02020603050405020304" pitchFamily="18" charset="0"/>
                <a:cs typeface="Times New Roman" panose="02020603050405020304" pitchFamily="18" charset="0"/>
              </a:rPr>
              <a:t> </a:t>
            </a:r>
            <a:r>
              <a:rPr lang="en-US" altLang="en-US" sz="2800" dirty="0" err="1" smtClean="0">
                <a:solidFill>
                  <a:schemeClr val="bg1"/>
                </a:solidFill>
                <a:latin typeface="Times New Roman" panose="02020603050405020304" pitchFamily="18" charset="0"/>
                <a:cs typeface="Times New Roman" panose="02020603050405020304" pitchFamily="18" charset="0"/>
              </a:rPr>
              <a:t>trong</a:t>
            </a:r>
            <a:r>
              <a:rPr lang="en-US" altLang="en-US" sz="2800" dirty="0" smtClean="0">
                <a:solidFill>
                  <a:schemeClr val="bg1"/>
                </a:solidFill>
                <a:latin typeface="Times New Roman" panose="02020603050405020304" pitchFamily="18" charset="0"/>
                <a:cs typeface="Times New Roman" panose="02020603050405020304" pitchFamily="18" charset="0"/>
              </a:rPr>
              <a:t> </a:t>
            </a:r>
            <a:r>
              <a:rPr lang="en-US" altLang="en-US" sz="2800" dirty="0" err="1" smtClean="0">
                <a:solidFill>
                  <a:schemeClr val="bg1"/>
                </a:solidFill>
                <a:latin typeface="Times New Roman" panose="02020603050405020304" pitchFamily="18" charset="0"/>
                <a:cs typeface="Times New Roman" panose="02020603050405020304" pitchFamily="18" charset="0"/>
              </a:rPr>
              <a:t>câu</a:t>
            </a:r>
            <a:r>
              <a:rPr lang="en-US" altLang="en-US" sz="2800" dirty="0" smtClean="0">
                <a:solidFill>
                  <a:schemeClr val="bg1"/>
                </a:solidFill>
                <a:latin typeface="Times New Roman" panose="02020603050405020304" pitchFamily="18" charset="0"/>
                <a:cs typeface="Times New Roman" panose="02020603050405020304" pitchFamily="18" charset="0"/>
              </a:rPr>
              <a:t> </a:t>
            </a:r>
            <a:r>
              <a:rPr lang="en-US" altLang="en-US" sz="2800" dirty="0">
                <a:solidFill>
                  <a:schemeClr val="bg1"/>
                </a:solidFill>
                <a:latin typeface="Times New Roman" panose="02020603050405020304" pitchFamily="18" charset="0"/>
                <a:cs typeface="Times New Roman" panose="02020603050405020304" pitchFamily="18" charset="0"/>
              </a:rPr>
              <a:t>ghép </a:t>
            </a:r>
          </a:p>
        </p:txBody>
      </p:sp>
      <p:sp>
        <p:nvSpPr>
          <p:cNvPr id="26" name="AutoShape 6"/>
          <p:cNvSpPr>
            <a:spLocks noChangeArrowheads="1"/>
          </p:cNvSpPr>
          <p:nvPr/>
        </p:nvSpPr>
        <p:spPr bwMode="auto">
          <a:xfrm>
            <a:off x="1181105" y="5269458"/>
            <a:ext cx="7834559" cy="568488"/>
          </a:xfrm>
          <a:prstGeom prst="roundRect">
            <a:avLst>
              <a:gd name="adj" fmla="val 16667"/>
            </a:avLst>
          </a:prstGeom>
          <a:blipFill dpi="0" rotWithShape="0">
            <a:blip r:embed="rId9"/>
            <a:srcRect/>
            <a:tile tx="0" ty="0" sx="100000" sy="100000" flip="none" algn="tl"/>
          </a:blipFill>
          <a:ln w="19050">
            <a:noFill/>
            <a:round/>
            <a:headEnd/>
            <a:tailEnd/>
          </a:ln>
          <a:effectLst/>
          <a:scene3d>
            <a:camera prst="orthographicFront">
              <a:rot lat="0" lon="0" rev="0"/>
            </a:camera>
            <a:lightRig rig="glow" dir="t">
              <a:rot lat="0" lon="0" rev="14100000"/>
            </a:lightRig>
          </a:scene3d>
          <a:sp3d prstMaterial="softEdge">
            <a:bevelT w="127000" prst="artDeco"/>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800">
                <a:solidFill>
                  <a:schemeClr val="bg1"/>
                </a:solidFill>
                <a:latin typeface="Times New Roman" panose="02020603050405020304" pitchFamily="18" charset="0"/>
                <a:cs typeface="Times New Roman" panose="02020603050405020304" pitchFamily="18" charset="0"/>
              </a:rPr>
              <a:t>C. </a:t>
            </a:r>
            <a:r>
              <a:rPr lang="en-US" altLang="en-US" sz="2800" dirty="0">
                <a:solidFill>
                  <a:schemeClr val="bg1"/>
                </a:solidFill>
                <a:latin typeface="Times New Roman" panose="02020603050405020304" pitchFamily="18" charset="0"/>
                <a:cs typeface="Times New Roman" panose="02020603050405020304" pitchFamily="18" charset="0"/>
              </a:rPr>
              <a:t>Ngăn cách các </a:t>
            </a:r>
            <a:r>
              <a:rPr lang="en-US" altLang="en-US" sz="2800">
                <a:solidFill>
                  <a:schemeClr val="bg1"/>
                </a:solidFill>
                <a:latin typeface="Times New Roman" panose="02020603050405020304" pitchFamily="18" charset="0"/>
                <a:cs typeface="Times New Roman" panose="02020603050405020304" pitchFamily="18" charset="0"/>
              </a:rPr>
              <a:t>bộ phận </a:t>
            </a:r>
            <a:r>
              <a:rPr lang="en-US" altLang="en-US" sz="2800" dirty="0">
                <a:solidFill>
                  <a:schemeClr val="bg1"/>
                </a:solidFill>
                <a:latin typeface="Times New Roman" panose="02020603050405020304" pitchFamily="18" charset="0"/>
                <a:cs typeface="Times New Roman" panose="02020603050405020304" pitchFamily="18" charset="0"/>
              </a:rPr>
              <a:t>cùng chức vụ trong câu </a:t>
            </a:r>
          </a:p>
        </p:txBody>
      </p:sp>
      <p:sp>
        <p:nvSpPr>
          <p:cNvPr id="27" name="AutoShape 8"/>
          <p:cNvSpPr>
            <a:spLocks noChangeArrowheads="1"/>
          </p:cNvSpPr>
          <p:nvPr/>
        </p:nvSpPr>
        <p:spPr bwMode="auto">
          <a:xfrm>
            <a:off x="1181106" y="3774786"/>
            <a:ext cx="7289127" cy="552957"/>
          </a:xfrm>
          <a:prstGeom prst="roundRect">
            <a:avLst>
              <a:gd name="adj" fmla="val 16667"/>
            </a:avLst>
          </a:prstGeom>
          <a:blipFill dpi="0" rotWithShape="0">
            <a:blip r:embed="rId9"/>
            <a:srcRect/>
            <a:tile tx="0" ty="0" sx="100000" sy="100000" flip="none" algn="tl"/>
          </a:blipFill>
          <a:ln w="19050">
            <a:noFill/>
            <a:round/>
            <a:headEnd/>
            <a:tailEnd/>
          </a:ln>
          <a:effectLst/>
          <a:scene3d>
            <a:camera prst="orthographicFront">
              <a:rot lat="0" lon="0" rev="0"/>
            </a:camera>
            <a:lightRig rig="glow" dir="t">
              <a:rot lat="0" lon="0" rev="14100000"/>
            </a:lightRig>
          </a:scene3d>
          <a:sp3d prstMaterial="softEdge">
            <a:bevelT w="127000" prst="artDeco"/>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800">
                <a:solidFill>
                  <a:schemeClr val="bg1"/>
                </a:solidFill>
                <a:latin typeface="Times New Roman" panose="02020603050405020304" pitchFamily="18" charset="0"/>
                <a:cs typeface="Times New Roman" panose="02020603050405020304" pitchFamily="18" charset="0"/>
              </a:rPr>
              <a:t>A. </a:t>
            </a:r>
            <a:r>
              <a:rPr lang="en-US" altLang="en-US" sz="2800" dirty="0">
                <a:solidFill>
                  <a:schemeClr val="bg1"/>
                </a:solidFill>
                <a:latin typeface="Times New Roman" panose="02020603050405020304" pitchFamily="18" charset="0"/>
                <a:cs typeface="Times New Roman" panose="02020603050405020304" pitchFamily="18" charset="0"/>
              </a:rPr>
              <a:t>Ngăn cách trạng ngữ </a:t>
            </a:r>
            <a:r>
              <a:rPr lang="en-US" altLang="en-US" sz="2800">
                <a:solidFill>
                  <a:schemeClr val="bg1"/>
                </a:solidFill>
                <a:latin typeface="Times New Roman" panose="02020603050405020304" pitchFamily="18" charset="0"/>
                <a:cs typeface="Times New Roman" panose="02020603050405020304" pitchFamily="18" charset="0"/>
              </a:rPr>
              <a:t>với chủ ngữ, vị ngữ</a:t>
            </a:r>
            <a:endParaRPr lang="en-US" alt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874617"/>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77826">
                                            <p:bg/>
                                          </p:spTgt>
                                        </p:tgtEl>
                                        <p:attrNameLst>
                                          <p:attrName>style.visibility</p:attrName>
                                        </p:attrNameLst>
                                      </p:cBhvr>
                                      <p:to>
                                        <p:strVal val="visible"/>
                                      </p:to>
                                    </p:set>
                                    <p:animEffect transition="in" filter="slide(fromBottom)">
                                      <p:cBhvr>
                                        <p:cTn id="7" dur="500"/>
                                        <p:tgtEl>
                                          <p:spTgt spid="77826">
                                            <p:bg/>
                                          </p:spTgt>
                                        </p:tgtEl>
                                      </p:cBhvr>
                                    </p:animEffect>
                                  </p:childTnLst>
                                </p:cTn>
                              </p:par>
                            </p:childTnLst>
                          </p:cTn>
                        </p:par>
                        <p:par>
                          <p:cTn id="8" fill="hold" nodeType="afterGroup">
                            <p:stCondLst>
                              <p:cond delay="500"/>
                            </p:stCondLst>
                            <p:childTnLst>
                              <p:par>
                                <p:cTn id="9" presetID="12" presetClass="entr" presetSubtype="4" fill="hold" grpId="0" nodeType="afterEffect">
                                  <p:stCondLst>
                                    <p:cond delay="0"/>
                                  </p:stCondLst>
                                  <p:iterate type="lt">
                                    <p:tmPct val="0"/>
                                  </p:iterate>
                                  <p:childTnLst>
                                    <p:set>
                                      <p:cBhvr>
                                        <p:cTn id="10" dur="1" fill="hold">
                                          <p:stCondLst>
                                            <p:cond delay="0"/>
                                          </p:stCondLst>
                                        </p:cTn>
                                        <p:tgtEl>
                                          <p:spTgt spid="77826">
                                            <p:txEl>
                                              <p:pRg st="0" end="0"/>
                                            </p:txEl>
                                          </p:spTgt>
                                        </p:tgtEl>
                                        <p:attrNameLst>
                                          <p:attrName>style.visibility</p:attrName>
                                        </p:attrNameLst>
                                      </p:cBhvr>
                                      <p:to>
                                        <p:strVal val="visible"/>
                                      </p:to>
                                    </p:set>
                                    <p:animEffect transition="in" filter="slide(fromBottom)">
                                      <p:cBhvr>
                                        <p:cTn id="11" dur="500"/>
                                        <p:tgtEl>
                                          <p:spTgt spid="77826">
                                            <p:txEl>
                                              <p:pRg st="0" end="0"/>
                                            </p:txEl>
                                          </p:spTgt>
                                        </p:tgtEl>
                                      </p:cBhvr>
                                    </p:animEffect>
                                  </p:childTnLst>
                                </p:cTn>
                              </p:par>
                            </p:childTnLst>
                          </p:cTn>
                        </p:par>
                        <p:par>
                          <p:cTn id="12" fill="hold" nodeType="afterGroup">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77828"/>
                                        </p:tgtEl>
                                        <p:attrNameLst>
                                          <p:attrName>style.visibility</p:attrName>
                                        </p:attrNameLst>
                                      </p:cBhvr>
                                      <p:to>
                                        <p:strVal val="visible"/>
                                      </p:to>
                                    </p:set>
                                    <p:animEffect transition="in" filter="box(in)">
                                      <p:cBhvr>
                                        <p:cTn id="15" dur="500"/>
                                        <p:tgtEl>
                                          <p:spTgt spid="77828"/>
                                        </p:tgtEl>
                                      </p:cBhvr>
                                    </p:animEffect>
                                  </p:childTnLst>
                                </p:cTn>
                              </p:par>
                            </p:childTnLst>
                          </p:cTn>
                        </p:par>
                        <p:par>
                          <p:cTn id="16" fill="hold" nodeType="afterGroup">
                            <p:stCondLst>
                              <p:cond delay="1500"/>
                            </p:stCondLst>
                            <p:childTnLst>
                              <p:par>
                                <p:cTn id="17" presetID="12" presetClass="entr" presetSubtype="8" fill="hold" grpId="0" nodeType="afterEffect">
                                  <p:stCondLst>
                                    <p:cond delay="2000"/>
                                  </p:stCondLst>
                                  <p:childTnLst>
                                    <p:set>
                                      <p:cBhvr>
                                        <p:cTn id="18" dur="1" fill="hold">
                                          <p:stCondLst>
                                            <p:cond delay="0"/>
                                          </p:stCondLst>
                                        </p:cTn>
                                        <p:tgtEl>
                                          <p:spTgt spid="77827"/>
                                        </p:tgtEl>
                                        <p:attrNameLst>
                                          <p:attrName>style.visibility</p:attrName>
                                        </p:attrNameLst>
                                      </p:cBhvr>
                                      <p:to>
                                        <p:strVal val="visible"/>
                                      </p:to>
                                    </p:set>
                                    <p:animEffect transition="in" filter="slide(fromLeft)">
                                      <p:cBhvr>
                                        <p:cTn id="19" dur="500"/>
                                        <p:tgtEl>
                                          <p:spTgt spid="77827"/>
                                        </p:tgtEl>
                                      </p:cBhvr>
                                    </p:animEffect>
                                  </p:childTnLst>
                                </p:cTn>
                              </p:par>
                            </p:childTnLst>
                          </p:cTn>
                        </p:par>
                        <p:par>
                          <p:cTn id="20" fill="hold">
                            <p:stCondLst>
                              <p:cond delay="4000"/>
                            </p:stCondLst>
                            <p:childTnLst>
                              <p:par>
                                <p:cTn id="21" presetID="2" presetClass="entr" presetSubtype="2"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1+#ppt_w/2"/>
                                          </p:val>
                                        </p:tav>
                                        <p:tav tm="100000">
                                          <p:val>
                                            <p:strVal val="#ppt_x"/>
                                          </p:val>
                                        </p:tav>
                                      </p:tavLst>
                                    </p:anim>
                                    <p:anim calcmode="lin" valueType="num">
                                      <p:cBhvr additive="base">
                                        <p:cTn id="24" dur="500" fill="hold"/>
                                        <p:tgtEl>
                                          <p:spTgt spid="2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push.wav"/>
                                        </p:tgtEl>
                                      </p:cMediaNode>
                                    </p:audio>
                                  </p:subTnLst>
                                </p:cTn>
                              </p:par>
                              <p:par>
                                <p:cTn id="25" presetID="2" presetClass="entr" presetSubtype="2"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1+#ppt_w/2"/>
                                          </p:val>
                                        </p:tav>
                                        <p:tav tm="100000">
                                          <p:val>
                                            <p:strVal val="#ppt_x"/>
                                          </p:val>
                                        </p:tav>
                                      </p:tavLst>
                                    </p:anim>
                                    <p:anim calcmode="lin" valueType="num">
                                      <p:cBhvr additive="base">
                                        <p:cTn id="28" dur="500" fill="hold"/>
                                        <p:tgtEl>
                                          <p:spTgt spid="2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push.wav"/>
                                        </p:tgtEl>
                                      </p:cMediaNode>
                                    </p:audio>
                                  </p:subTnLst>
                                </p:cTn>
                              </p:par>
                            </p:childTnLst>
                          </p:cTn>
                        </p:par>
                        <p:par>
                          <p:cTn id="29" fill="hold">
                            <p:stCondLst>
                              <p:cond delay="4500"/>
                            </p:stCondLst>
                            <p:childTnLst>
                              <p:par>
                                <p:cTn id="30" presetID="2" presetClass="entr" presetSubtype="2"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fill="hold"/>
                                        <p:tgtEl>
                                          <p:spTgt spid="26"/>
                                        </p:tgtEl>
                                        <p:attrNameLst>
                                          <p:attrName>ppt_x</p:attrName>
                                        </p:attrNameLst>
                                      </p:cBhvr>
                                      <p:tavLst>
                                        <p:tav tm="0">
                                          <p:val>
                                            <p:strVal val="1+#ppt_w/2"/>
                                          </p:val>
                                        </p:tav>
                                        <p:tav tm="100000">
                                          <p:val>
                                            <p:strVal val="#ppt_x"/>
                                          </p:val>
                                        </p:tav>
                                      </p:tavLst>
                                    </p:anim>
                                    <p:anim calcmode="lin" valueType="num">
                                      <p:cBhvr additive="base">
                                        <p:cTn id="33"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push.wav"/>
                                        </p:tgtEl>
                                      </p:cMediaNode>
                                    </p:audio>
                                  </p:subTnLst>
                                </p:cTn>
                              </p:par>
                            </p:childTnLst>
                          </p:cTn>
                        </p:par>
                      </p:childTnLst>
                    </p:cTn>
                  </p:par>
                  <p:par>
                    <p:cTn id="34" fill="hold" nodeType="clickPar">
                      <p:stCondLst>
                        <p:cond delay="indefinite"/>
                      </p:stCondLst>
                      <p:childTnLst>
                        <p:par>
                          <p:cTn id="35" fill="hold" nodeType="withGroup">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77837"/>
                                        </p:tgtEl>
                                        <p:attrNameLst>
                                          <p:attrName>style.visibility</p:attrName>
                                        </p:attrNameLst>
                                      </p:cBhvr>
                                      <p:to>
                                        <p:strVal val="visible"/>
                                      </p:to>
                                    </p:set>
                                    <p:animEffect transition="in" filter="slide(fromBottom)">
                                      <p:cBhvr>
                                        <p:cTn id="38" dur="500"/>
                                        <p:tgtEl>
                                          <p:spTgt spid="77837"/>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77838"/>
                                        </p:tgtEl>
                                        <p:attrNameLst>
                                          <p:attrName>style.visibility</p:attrName>
                                        </p:attrNameLst>
                                      </p:cBhvr>
                                      <p:to>
                                        <p:strVal val="visible"/>
                                      </p:to>
                                    </p:set>
                                    <p:animEffect transition="in" filter="slide(fromBottom)">
                                      <p:cBhvr>
                                        <p:cTn id="41" dur="500"/>
                                        <p:tgtEl>
                                          <p:spTgt spid="77838"/>
                                        </p:tgtEl>
                                      </p:cBhvr>
                                    </p:animEffect>
                                  </p:childTnLst>
                                </p:cTn>
                              </p:par>
                              <p:par>
                                <p:cTn id="42" presetID="12" presetClass="entr" presetSubtype="4" fill="hold" nodeType="withEffect">
                                  <p:stCondLst>
                                    <p:cond delay="0"/>
                                  </p:stCondLst>
                                  <p:childTnLst>
                                    <p:set>
                                      <p:cBhvr>
                                        <p:cTn id="43" dur="1" fill="hold">
                                          <p:stCondLst>
                                            <p:cond delay="0"/>
                                          </p:stCondLst>
                                        </p:cTn>
                                        <p:tgtEl>
                                          <p:spTgt spid="77839"/>
                                        </p:tgtEl>
                                        <p:attrNameLst>
                                          <p:attrName>style.visibility</p:attrName>
                                        </p:attrNameLst>
                                      </p:cBhvr>
                                      <p:to>
                                        <p:strVal val="visible"/>
                                      </p:to>
                                    </p:set>
                                    <p:animEffect transition="in" filter="slide(fromBottom)">
                                      <p:cBhvr>
                                        <p:cTn id="44" dur="500"/>
                                        <p:tgtEl>
                                          <p:spTgt spid="77839"/>
                                        </p:tgtEl>
                                      </p:cBhvr>
                                    </p:animEffect>
                                  </p:childTnLst>
                                </p:cTn>
                              </p:par>
                              <p:par>
                                <p:cTn id="45" presetID="12" presetClass="entr" presetSubtype="4" fill="hold" grpId="0" nodeType="withEffect">
                                  <p:stCondLst>
                                    <p:cond delay="0"/>
                                  </p:stCondLst>
                                  <p:childTnLst>
                                    <p:set>
                                      <p:cBhvr>
                                        <p:cTn id="46" dur="1" fill="hold">
                                          <p:stCondLst>
                                            <p:cond delay="0"/>
                                          </p:stCondLst>
                                        </p:cTn>
                                        <p:tgtEl>
                                          <p:spTgt spid="77840"/>
                                        </p:tgtEl>
                                        <p:attrNameLst>
                                          <p:attrName>style.visibility</p:attrName>
                                        </p:attrNameLst>
                                      </p:cBhvr>
                                      <p:to>
                                        <p:strVal val="visible"/>
                                      </p:to>
                                    </p:set>
                                    <p:animEffect transition="in" filter="slide(fromBottom)">
                                      <p:cBhvr>
                                        <p:cTn id="47" dur="500"/>
                                        <p:tgtEl>
                                          <p:spTgt spid="77840"/>
                                        </p:tgtEl>
                                      </p:cBhvr>
                                    </p:animEffect>
                                  </p:childTnLst>
                                </p:cTn>
                              </p:par>
                              <p:par>
                                <p:cTn id="48" presetID="12" presetClass="entr" presetSubtype="4" fill="hold" grpId="0" nodeType="withEffect">
                                  <p:stCondLst>
                                    <p:cond delay="0"/>
                                  </p:stCondLst>
                                  <p:childTnLst>
                                    <p:set>
                                      <p:cBhvr>
                                        <p:cTn id="49" dur="1" fill="hold">
                                          <p:stCondLst>
                                            <p:cond delay="0"/>
                                          </p:stCondLst>
                                        </p:cTn>
                                        <p:tgtEl>
                                          <p:spTgt spid="77841"/>
                                        </p:tgtEl>
                                        <p:attrNameLst>
                                          <p:attrName>style.visibility</p:attrName>
                                        </p:attrNameLst>
                                      </p:cBhvr>
                                      <p:to>
                                        <p:strVal val="visible"/>
                                      </p:to>
                                    </p:set>
                                    <p:animEffect transition="in" filter="slide(fromBottom)">
                                      <p:cBhvr>
                                        <p:cTn id="50" dur="500"/>
                                        <p:tgtEl>
                                          <p:spTgt spid="77841"/>
                                        </p:tgtEl>
                                      </p:cBhvr>
                                    </p:animEffect>
                                  </p:childTnLst>
                                </p:cTn>
                              </p:par>
                              <p:par>
                                <p:cTn id="51" presetID="12" presetClass="entr" presetSubtype="4" fill="hold" grpId="0" nodeType="withEffect">
                                  <p:stCondLst>
                                    <p:cond delay="0"/>
                                  </p:stCondLst>
                                  <p:childTnLst>
                                    <p:set>
                                      <p:cBhvr>
                                        <p:cTn id="52" dur="1" fill="hold">
                                          <p:stCondLst>
                                            <p:cond delay="0"/>
                                          </p:stCondLst>
                                        </p:cTn>
                                        <p:tgtEl>
                                          <p:spTgt spid="77842"/>
                                        </p:tgtEl>
                                        <p:attrNameLst>
                                          <p:attrName>style.visibility</p:attrName>
                                        </p:attrNameLst>
                                      </p:cBhvr>
                                      <p:to>
                                        <p:strVal val="visible"/>
                                      </p:to>
                                    </p:set>
                                    <p:animEffect transition="in" filter="slide(fromBottom)">
                                      <p:cBhvr>
                                        <p:cTn id="53" dur="500"/>
                                        <p:tgtEl>
                                          <p:spTgt spid="77842"/>
                                        </p:tgtEl>
                                      </p:cBhvr>
                                    </p:animEffect>
                                  </p:childTnLst>
                                </p:cTn>
                              </p:par>
                              <p:par>
                                <p:cTn id="54" presetID="12" presetClass="entr" presetSubtype="4" fill="hold" grpId="0" nodeType="withEffect">
                                  <p:stCondLst>
                                    <p:cond delay="0"/>
                                  </p:stCondLst>
                                  <p:childTnLst>
                                    <p:set>
                                      <p:cBhvr>
                                        <p:cTn id="55" dur="1" fill="hold">
                                          <p:stCondLst>
                                            <p:cond delay="0"/>
                                          </p:stCondLst>
                                        </p:cTn>
                                        <p:tgtEl>
                                          <p:spTgt spid="77843"/>
                                        </p:tgtEl>
                                        <p:attrNameLst>
                                          <p:attrName>style.visibility</p:attrName>
                                        </p:attrNameLst>
                                      </p:cBhvr>
                                      <p:to>
                                        <p:strVal val="visible"/>
                                      </p:to>
                                    </p:set>
                                    <p:animEffect transition="in" filter="slide(fromBottom)">
                                      <p:cBhvr>
                                        <p:cTn id="56" dur="500"/>
                                        <p:tgtEl>
                                          <p:spTgt spid="77843"/>
                                        </p:tgtEl>
                                      </p:cBhvr>
                                    </p:animEffect>
                                  </p:childTnLst>
                                </p:cTn>
                              </p:par>
                              <p:par>
                                <p:cTn id="57" presetID="12" presetClass="entr" presetSubtype="4" fill="hold" grpId="0" nodeType="withEffect">
                                  <p:stCondLst>
                                    <p:cond delay="0"/>
                                  </p:stCondLst>
                                  <p:childTnLst>
                                    <p:set>
                                      <p:cBhvr>
                                        <p:cTn id="58" dur="1" fill="hold">
                                          <p:stCondLst>
                                            <p:cond delay="0"/>
                                          </p:stCondLst>
                                        </p:cTn>
                                        <p:tgtEl>
                                          <p:spTgt spid="77844"/>
                                        </p:tgtEl>
                                        <p:attrNameLst>
                                          <p:attrName>style.visibility</p:attrName>
                                        </p:attrNameLst>
                                      </p:cBhvr>
                                      <p:to>
                                        <p:strVal val="visible"/>
                                      </p:to>
                                    </p:set>
                                    <p:animEffect transition="in" filter="slide(fromBottom)">
                                      <p:cBhvr>
                                        <p:cTn id="59" dur="500"/>
                                        <p:tgtEl>
                                          <p:spTgt spid="77844"/>
                                        </p:tgtEl>
                                      </p:cBhvr>
                                    </p:animEffect>
                                  </p:childTnLst>
                                </p:cTn>
                              </p:par>
                              <p:par>
                                <p:cTn id="60" presetID="12" presetClass="entr" presetSubtype="4" fill="hold" grpId="0" nodeType="withEffect">
                                  <p:stCondLst>
                                    <p:cond delay="0"/>
                                  </p:stCondLst>
                                  <p:childTnLst>
                                    <p:set>
                                      <p:cBhvr>
                                        <p:cTn id="61" dur="1" fill="hold">
                                          <p:stCondLst>
                                            <p:cond delay="0"/>
                                          </p:stCondLst>
                                        </p:cTn>
                                        <p:tgtEl>
                                          <p:spTgt spid="77845"/>
                                        </p:tgtEl>
                                        <p:attrNameLst>
                                          <p:attrName>style.visibility</p:attrName>
                                        </p:attrNameLst>
                                      </p:cBhvr>
                                      <p:to>
                                        <p:strVal val="visible"/>
                                      </p:to>
                                    </p:set>
                                    <p:animEffect transition="in" filter="slide(fromBottom)">
                                      <p:cBhvr>
                                        <p:cTn id="62" dur="500"/>
                                        <p:tgtEl>
                                          <p:spTgt spid="77845"/>
                                        </p:tgtEl>
                                      </p:cBhvr>
                                    </p:animEffect>
                                  </p:childTnLst>
                                </p:cTn>
                              </p:par>
                              <p:par>
                                <p:cTn id="63" presetID="12" presetClass="entr" presetSubtype="4" fill="hold" grpId="0" nodeType="withEffect">
                                  <p:stCondLst>
                                    <p:cond delay="0"/>
                                  </p:stCondLst>
                                  <p:childTnLst>
                                    <p:set>
                                      <p:cBhvr>
                                        <p:cTn id="64" dur="1" fill="hold">
                                          <p:stCondLst>
                                            <p:cond delay="0"/>
                                          </p:stCondLst>
                                        </p:cTn>
                                        <p:tgtEl>
                                          <p:spTgt spid="77846"/>
                                        </p:tgtEl>
                                        <p:attrNameLst>
                                          <p:attrName>style.visibility</p:attrName>
                                        </p:attrNameLst>
                                      </p:cBhvr>
                                      <p:to>
                                        <p:strVal val="visible"/>
                                      </p:to>
                                    </p:set>
                                    <p:animEffect transition="in" filter="slide(fromBottom)">
                                      <p:cBhvr>
                                        <p:cTn id="65" dur="500"/>
                                        <p:tgtEl>
                                          <p:spTgt spid="77846"/>
                                        </p:tgtEl>
                                      </p:cBhvr>
                                    </p:animEffect>
                                  </p:childTnLst>
                                </p:cTn>
                              </p:par>
                              <p:par>
                                <p:cTn id="66" presetID="12" presetClass="entr" presetSubtype="4" fill="hold" grpId="0" nodeType="withEffect">
                                  <p:stCondLst>
                                    <p:cond delay="0"/>
                                  </p:stCondLst>
                                  <p:childTnLst>
                                    <p:set>
                                      <p:cBhvr>
                                        <p:cTn id="67" dur="1" fill="hold">
                                          <p:stCondLst>
                                            <p:cond delay="0"/>
                                          </p:stCondLst>
                                        </p:cTn>
                                        <p:tgtEl>
                                          <p:spTgt spid="77847"/>
                                        </p:tgtEl>
                                        <p:attrNameLst>
                                          <p:attrName>style.visibility</p:attrName>
                                        </p:attrNameLst>
                                      </p:cBhvr>
                                      <p:to>
                                        <p:strVal val="visible"/>
                                      </p:to>
                                    </p:set>
                                    <p:animEffect transition="in" filter="slide(fromBottom)">
                                      <p:cBhvr>
                                        <p:cTn id="68" dur="500"/>
                                        <p:tgtEl>
                                          <p:spTgt spid="77847"/>
                                        </p:tgtEl>
                                      </p:cBhvr>
                                    </p:animEffect>
                                  </p:childTnLst>
                                </p:cTn>
                              </p:par>
                            </p:childTnLst>
                          </p:cTn>
                        </p:par>
                        <p:par>
                          <p:cTn id="69" fill="hold" nodeType="afterGroup">
                            <p:stCondLst>
                              <p:cond delay="500"/>
                            </p:stCondLst>
                            <p:childTnLst>
                              <p:par>
                                <p:cTn id="70" presetID="1" presetClass="exit" presetSubtype="0" fill="hold" grpId="1" nodeType="afterEffect">
                                  <p:stCondLst>
                                    <p:cond delay="1000"/>
                                  </p:stCondLst>
                                  <p:childTnLst>
                                    <p:set>
                                      <p:cBhvr>
                                        <p:cTn id="71" dur="1" fill="hold">
                                          <p:stCondLst>
                                            <p:cond delay="0"/>
                                          </p:stCondLst>
                                        </p:cTn>
                                        <p:tgtEl>
                                          <p:spTgt spid="77847"/>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3" name="hammer.wav"/>
                                        </p:tgtEl>
                                      </p:cMediaNode>
                                    </p:audio>
                                  </p:subTnLst>
                                </p:cTn>
                              </p:par>
                            </p:childTnLst>
                          </p:cTn>
                        </p:par>
                        <p:par>
                          <p:cTn id="72" fill="hold" nodeType="afterGroup">
                            <p:stCondLst>
                              <p:cond delay="1500"/>
                            </p:stCondLst>
                            <p:childTnLst>
                              <p:par>
                                <p:cTn id="73" presetID="1" presetClass="exit" presetSubtype="0" fill="hold" grpId="1" nodeType="afterEffect">
                                  <p:stCondLst>
                                    <p:cond delay="1000"/>
                                  </p:stCondLst>
                                  <p:childTnLst>
                                    <p:set>
                                      <p:cBhvr>
                                        <p:cTn id="74" dur="1" fill="hold">
                                          <p:stCondLst>
                                            <p:cond delay="0"/>
                                          </p:stCondLst>
                                        </p:cTn>
                                        <p:tgtEl>
                                          <p:spTgt spid="77846"/>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3" name="hammer.wav"/>
                                        </p:tgtEl>
                                      </p:cMediaNode>
                                    </p:audio>
                                  </p:subTnLst>
                                </p:cTn>
                              </p:par>
                            </p:childTnLst>
                          </p:cTn>
                        </p:par>
                        <p:par>
                          <p:cTn id="75" fill="hold" nodeType="afterGroup">
                            <p:stCondLst>
                              <p:cond delay="2500"/>
                            </p:stCondLst>
                            <p:childTnLst>
                              <p:par>
                                <p:cTn id="76" presetID="1" presetClass="exit" presetSubtype="0" fill="hold" grpId="1" nodeType="afterEffect">
                                  <p:stCondLst>
                                    <p:cond delay="1000"/>
                                  </p:stCondLst>
                                  <p:childTnLst>
                                    <p:set>
                                      <p:cBhvr>
                                        <p:cTn id="77" dur="1" fill="hold">
                                          <p:stCondLst>
                                            <p:cond delay="0"/>
                                          </p:stCondLst>
                                        </p:cTn>
                                        <p:tgtEl>
                                          <p:spTgt spid="77845"/>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3" name="hammer.wav"/>
                                        </p:tgtEl>
                                      </p:cMediaNode>
                                    </p:audio>
                                  </p:subTnLst>
                                </p:cTn>
                              </p:par>
                            </p:childTnLst>
                          </p:cTn>
                        </p:par>
                        <p:par>
                          <p:cTn id="78" fill="hold" nodeType="afterGroup">
                            <p:stCondLst>
                              <p:cond delay="3500"/>
                            </p:stCondLst>
                            <p:childTnLst>
                              <p:par>
                                <p:cTn id="79" presetID="1" presetClass="exit" presetSubtype="0" fill="hold" grpId="1" nodeType="afterEffect">
                                  <p:stCondLst>
                                    <p:cond delay="1000"/>
                                  </p:stCondLst>
                                  <p:childTnLst>
                                    <p:set>
                                      <p:cBhvr>
                                        <p:cTn id="80" dur="1" fill="hold">
                                          <p:stCondLst>
                                            <p:cond delay="0"/>
                                          </p:stCondLst>
                                        </p:cTn>
                                        <p:tgtEl>
                                          <p:spTgt spid="77844"/>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3" name="hammer.wav"/>
                                        </p:tgtEl>
                                      </p:cMediaNode>
                                    </p:audio>
                                  </p:subTnLst>
                                </p:cTn>
                              </p:par>
                            </p:childTnLst>
                          </p:cTn>
                        </p:par>
                        <p:par>
                          <p:cTn id="81" fill="hold" nodeType="afterGroup">
                            <p:stCondLst>
                              <p:cond delay="4500"/>
                            </p:stCondLst>
                            <p:childTnLst>
                              <p:par>
                                <p:cTn id="82" presetID="1" presetClass="exit" presetSubtype="0" fill="hold" grpId="1" nodeType="afterEffect">
                                  <p:stCondLst>
                                    <p:cond delay="1000"/>
                                  </p:stCondLst>
                                  <p:childTnLst>
                                    <p:set>
                                      <p:cBhvr>
                                        <p:cTn id="83" dur="1" fill="hold">
                                          <p:stCondLst>
                                            <p:cond delay="0"/>
                                          </p:stCondLst>
                                        </p:cTn>
                                        <p:tgtEl>
                                          <p:spTgt spid="77843"/>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3" name="hammer.wav"/>
                                        </p:tgtEl>
                                      </p:cMediaNode>
                                    </p:audio>
                                  </p:subTnLst>
                                </p:cTn>
                              </p:par>
                            </p:childTnLst>
                          </p:cTn>
                        </p:par>
                        <p:par>
                          <p:cTn id="84" fill="hold" nodeType="afterGroup">
                            <p:stCondLst>
                              <p:cond delay="5500"/>
                            </p:stCondLst>
                            <p:childTnLst>
                              <p:par>
                                <p:cTn id="85" presetID="1" presetClass="exit" presetSubtype="0" fill="hold" grpId="1" nodeType="afterEffect">
                                  <p:stCondLst>
                                    <p:cond delay="1000"/>
                                  </p:stCondLst>
                                  <p:childTnLst>
                                    <p:set>
                                      <p:cBhvr>
                                        <p:cTn id="86" dur="1" fill="hold">
                                          <p:stCondLst>
                                            <p:cond delay="0"/>
                                          </p:stCondLst>
                                        </p:cTn>
                                        <p:tgtEl>
                                          <p:spTgt spid="77842"/>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3" name="hammer.wav"/>
                                        </p:tgtEl>
                                      </p:cMediaNode>
                                    </p:audio>
                                  </p:subTnLst>
                                </p:cTn>
                              </p:par>
                            </p:childTnLst>
                          </p:cTn>
                        </p:par>
                        <p:par>
                          <p:cTn id="87" fill="hold" nodeType="afterGroup">
                            <p:stCondLst>
                              <p:cond delay="6500"/>
                            </p:stCondLst>
                            <p:childTnLst>
                              <p:par>
                                <p:cTn id="88" presetID="1" presetClass="exit" presetSubtype="0" fill="hold" grpId="1" nodeType="afterEffect">
                                  <p:stCondLst>
                                    <p:cond delay="1000"/>
                                  </p:stCondLst>
                                  <p:childTnLst>
                                    <p:set>
                                      <p:cBhvr>
                                        <p:cTn id="89" dur="1" fill="hold">
                                          <p:stCondLst>
                                            <p:cond delay="0"/>
                                          </p:stCondLst>
                                        </p:cTn>
                                        <p:tgtEl>
                                          <p:spTgt spid="77841"/>
                                        </p:tgtEl>
                                        <p:attrNameLst>
                                          <p:attrName>style.visibility</p:attrName>
                                        </p:attrNameLst>
                                      </p:cBhvr>
                                      <p:to>
                                        <p:strVal val="hidden"/>
                                      </p:to>
                                    </p:set>
                                  </p:childTnLst>
                                  <p:subTnLst>
                                    <p:audio>
                                      <p:cMediaNode>
                                        <p:cTn display="0" masterRel="sameClick">
                                          <p:stCondLst>
                                            <p:cond evt="begin" delay="0">
                                              <p:tn val="88"/>
                                            </p:cond>
                                          </p:stCondLst>
                                          <p:endCondLst>
                                            <p:cond evt="onStopAudio" delay="0">
                                              <p:tgtEl>
                                                <p:sldTgt/>
                                              </p:tgtEl>
                                            </p:cond>
                                          </p:endCondLst>
                                        </p:cTn>
                                        <p:tgtEl>
                                          <p:sndTgt r:embed="rId3" name="hammer.wav"/>
                                        </p:tgtEl>
                                      </p:cMediaNode>
                                    </p:audio>
                                  </p:subTnLst>
                                </p:cTn>
                              </p:par>
                            </p:childTnLst>
                          </p:cTn>
                        </p:par>
                        <p:par>
                          <p:cTn id="90" fill="hold" nodeType="afterGroup">
                            <p:stCondLst>
                              <p:cond delay="7500"/>
                            </p:stCondLst>
                            <p:childTnLst>
                              <p:par>
                                <p:cTn id="91" presetID="1" presetClass="exit" presetSubtype="0" fill="hold" grpId="1" nodeType="afterEffect">
                                  <p:stCondLst>
                                    <p:cond delay="1000"/>
                                  </p:stCondLst>
                                  <p:childTnLst>
                                    <p:set>
                                      <p:cBhvr>
                                        <p:cTn id="92" dur="1" fill="hold">
                                          <p:stCondLst>
                                            <p:cond delay="0"/>
                                          </p:stCondLst>
                                        </p:cTn>
                                        <p:tgtEl>
                                          <p:spTgt spid="77840"/>
                                        </p:tgtEl>
                                        <p:attrNameLst>
                                          <p:attrName>style.visibility</p:attrName>
                                        </p:attrNameLst>
                                      </p:cBhvr>
                                      <p:to>
                                        <p:strVal val="hidden"/>
                                      </p:to>
                                    </p:set>
                                  </p:childTnLst>
                                  <p:subTnLst>
                                    <p:audio>
                                      <p:cMediaNode>
                                        <p:cTn display="0" masterRel="sameClick">
                                          <p:stCondLst>
                                            <p:cond evt="begin" delay="0">
                                              <p:tn val="91"/>
                                            </p:cond>
                                          </p:stCondLst>
                                          <p:endCondLst>
                                            <p:cond evt="onStopAudio" delay="0">
                                              <p:tgtEl>
                                                <p:sldTgt/>
                                              </p:tgtEl>
                                            </p:cond>
                                          </p:endCondLst>
                                        </p:cTn>
                                        <p:tgtEl>
                                          <p:sndTgt r:embed="rId3" name="hammer.wav"/>
                                        </p:tgtEl>
                                      </p:cMediaNode>
                                    </p:audio>
                                  </p:subTnLst>
                                </p:cTn>
                              </p:par>
                            </p:childTnLst>
                          </p:cTn>
                        </p:par>
                        <p:par>
                          <p:cTn id="93" fill="hold" nodeType="afterGroup">
                            <p:stCondLst>
                              <p:cond delay="8500"/>
                            </p:stCondLst>
                            <p:childTnLst>
                              <p:par>
                                <p:cTn id="94" presetID="1" presetClass="exit" presetSubtype="0" fill="hold" grpId="0" nodeType="afterEffect">
                                  <p:stCondLst>
                                    <p:cond delay="1000"/>
                                  </p:stCondLst>
                                  <p:childTnLst>
                                    <p:set>
                                      <p:cBhvr>
                                        <p:cTn id="95" dur="1" fill="hold">
                                          <p:stCondLst>
                                            <p:cond delay="0"/>
                                          </p:stCondLst>
                                        </p:cTn>
                                        <p:tgtEl>
                                          <p:spTgt spid="77839"/>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3" name="hammer.wav"/>
                                        </p:tgtEl>
                                      </p:cMediaNode>
                                    </p:audio>
                                  </p:subTnLst>
                                </p:cTn>
                              </p:par>
                            </p:childTnLst>
                          </p:cTn>
                        </p:par>
                        <p:par>
                          <p:cTn id="96" fill="hold" nodeType="afterGroup">
                            <p:stCondLst>
                              <p:cond delay="9500"/>
                            </p:stCondLst>
                            <p:childTnLst>
                              <p:par>
                                <p:cTn id="97" presetID="1" presetClass="exit" presetSubtype="0" fill="hold" nodeType="afterEffect">
                                  <p:stCondLst>
                                    <p:cond delay="1000"/>
                                  </p:stCondLst>
                                  <p:childTnLst>
                                    <p:set>
                                      <p:cBhvr>
                                        <p:cTn id="98" dur="1" fill="hold">
                                          <p:stCondLst>
                                            <p:cond delay="0"/>
                                          </p:stCondLst>
                                        </p:cTn>
                                        <p:tgtEl>
                                          <p:spTgt spid="77838"/>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3" name="hammer.wav"/>
                                        </p:tgtEl>
                                      </p:cMediaNode>
                                    </p:audio>
                                  </p:subTnLst>
                                </p:cTn>
                              </p:par>
                            </p:childTnLst>
                          </p:cTn>
                        </p:par>
                        <p:par>
                          <p:cTn id="99" fill="hold" nodeType="afterGroup">
                            <p:stCondLst>
                              <p:cond delay="10500"/>
                            </p:stCondLst>
                            <p:childTnLst>
                              <p:par>
                                <p:cTn id="100" presetID="1" presetClass="exit" presetSubtype="0" fill="hold" grpId="1" nodeType="afterEffect">
                                  <p:stCondLst>
                                    <p:cond delay="1000"/>
                                  </p:stCondLst>
                                  <p:childTnLst>
                                    <p:set>
                                      <p:cBhvr>
                                        <p:cTn id="101" dur="1" fill="hold">
                                          <p:stCondLst>
                                            <p:cond delay="0"/>
                                          </p:stCondLst>
                                        </p:cTn>
                                        <p:tgtEl>
                                          <p:spTgt spid="77837"/>
                                        </p:tgtEl>
                                        <p:attrNameLst>
                                          <p:attrName>style.visibility</p:attrName>
                                        </p:attrNameLst>
                                      </p:cBhvr>
                                      <p:to>
                                        <p:strVal val="hidden"/>
                                      </p:to>
                                    </p:set>
                                  </p:childTnLst>
                                  <p:subTnLst>
                                    <p:audio>
                                      <p:cMediaNode>
                                        <p:cTn display="0" masterRel="sameClick">
                                          <p:stCondLst>
                                            <p:cond evt="begin" delay="0">
                                              <p:tn val="100"/>
                                            </p:cond>
                                          </p:stCondLst>
                                          <p:endCondLst>
                                            <p:cond evt="onStopAudio" delay="0">
                                              <p:tgtEl>
                                                <p:sldTgt/>
                                              </p:tgtEl>
                                            </p:cond>
                                          </p:endCondLst>
                                        </p:cTn>
                                        <p:tgtEl>
                                          <p:sndTgt r:embed="rId4" name="bomb.wav"/>
                                        </p:tgtEl>
                                      </p:cMediaNode>
                                    </p:audio>
                                  </p:subTnLst>
                                </p:cTn>
                              </p:par>
                            </p:childTnLst>
                          </p:cTn>
                        </p:par>
                        <p:par>
                          <p:cTn id="102" fill="hold" nodeType="afterGroup">
                            <p:stCondLst>
                              <p:cond delay="11500"/>
                            </p:stCondLst>
                            <p:childTnLst>
                              <p:par>
                                <p:cTn id="103" presetID="2" presetClass="entr" presetSubtype="4" fill="hold" nodeType="afterEffect">
                                  <p:stCondLst>
                                    <p:cond delay="0"/>
                                  </p:stCondLst>
                                  <p:childTnLst>
                                    <p:set>
                                      <p:cBhvr>
                                        <p:cTn id="104" dur="1" fill="hold">
                                          <p:stCondLst>
                                            <p:cond delay="0"/>
                                          </p:stCondLst>
                                        </p:cTn>
                                        <p:tgtEl>
                                          <p:spTgt spid="77833"/>
                                        </p:tgtEl>
                                        <p:attrNameLst>
                                          <p:attrName>style.visibility</p:attrName>
                                        </p:attrNameLst>
                                      </p:cBhvr>
                                      <p:to>
                                        <p:strVal val="visible"/>
                                      </p:to>
                                    </p:set>
                                    <p:anim calcmode="lin" valueType="num">
                                      <p:cBhvr additive="base">
                                        <p:cTn id="105" dur="500" fill="hold"/>
                                        <p:tgtEl>
                                          <p:spTgt spid="77833"/>
                                        </p:tgtEl>
                                        <p:attrNameLst>
                                          <p:attrName>ppt_x</p:attrName>
                                        </p:attrNameLst>
                                      </p:cBhvr>
                                      <p:tavLst>
                                        <p:tav tm="0">
                                          <p:val>
                                            <p:strVal val="#ppt_x"/>
                                          </p:val>
                                        </p:tav>
                                        <p:tav tm="100000">
                                          <p:val>
                                            <p:strVal val="#ppt_x"/>
                                          </p:val>
                                        </p:tav>
                                      </p:tavLst>
                                    </p:anim>
                                    <p:anim calcmode="lin" valueType="num">
                                      <p:cBhvr additive="base">
                                        <p:cTn id="106" dur="500" fill="hold"/>
                                        <p:tgtEl>
                                          <p:spTgt spid="77833"/>
                                        </p:tgtEl>
                                        <p:attrNameLst>
                                          <p:attrName>ppt_y</p:attrName>
                                        </p:attrNameLst>
                                      </p:cBhvr>
                                      <p:tavLst>
                                        <p:tav tm="0">
                                          <p:val>
                                            <p:strVal val="1+#ppt_h/2"/>
                                          </p:val>
                                        </p:tav>
                                        <p:tav tm="100000">
                                          <p:val>
                                            <p:strVal val="#ppt_y"/>
                                          </p:val>
                                        </p:tav>
                                      </p:tavLst>
                                    </p:anim>
                                  </p:childTnLst>
                                </p:cTn>
                              </p:par>
                            </p:childTnLst>
                          </p:cTn>
                        </p:par>
                        <p:par>
                          <p:cTn id="107" fill="hold" nodeType="afterGroup">
                            <p:stCondLst>
                              <p:cond delay="12000"/>
                            </p:stCondLst>
                            <p:childTnLst>
                              <p:par>
                                <p:cTn id="108" presetID="3" presetClass="emph" presetSubtype="2" fill="hold" nodeType="afterEffect">
                                  <p:stCondLst>
                                    <p:cond delay="0"/>
                                  </p:stCondLst>
                                  <p:childTnLst>
                                    <p:animClr clrSpc="rgb" dir="cw">
                                      <p:cBhvr>
                                        <p:cTn id="109" dur="2000" fill="hold"/>
                                        <p:tgtEl>
                                          <p:spTgt spid="77833"/>
                                        </p:tgtEl>
                                        <p:attrNameLst>
                                          <p:attrName>style.color</p:attrName>
                                        </p:attrNameLst>
                                      </p:cBhvr>
                                      <p:to>
                                        <a:srgbClr val="FFFF00"/>
                                      </p:to>
                                    </p:animClr>
                                  </p:childTnLst>
                                </p:cTn>
                              </p:par>
                            </p:childTnLst>
                          </p:cTn>
                        </p:par>
                      </p:childTnLst>
                    </p:cTn>
                  </p:par>
                  <p:par>
                    <p:cTn id="110" fill="hold">
                      <p:stCondLst>
                        <p:cond delay="indefinite"/>
                      </p:stCondLst>
                      <p:childTnLst>
                        <p:par>
                          <p:cTn id="111" fill="hold">
                            <p:stCondLst>
                              <p:cond delay="0"/>
                            </p:stCondLst>
                            <p:childTnLst>
                              <p:par>
                                <p:cTn id="112" presetID="1" presetClass="emph" presetSubtype="2" fill="hold" nodeType="clickEffect">
                                  <p:stCondLst>
                                    <p:cond delay="0"/>
                                  </p:stCondLst>
                                  <p:childTnLst>
                                    <p:animClr clrSpc="rgb" dir="cw">
                                      <p:cBhvr>
                                        <p:cTn id="113" dur="2000" fill="hold"/>
                                        <p:tgtEl>
                                          <p:spTgt spid="27"/>
                                        </p:tgtEl>
                                        <p:attrNameLst>
                                          <p:attrName>fillcolor</p:attrName>
                                        </p:attrNameLst>
                                      </p:cBhvr>
                                      <p:to>
                                        <a:srgbClr val="FF0000"/>
                                      </p:to>
                                    </p:animClr>
                                    <p:set>
                                      <p:cBhvr>
                                        <p:cTn id="114" dur="2000" fill="hold"/>
                                        <p:tgtEl>
                                          <p:spTgt spid="27"/>
                                        </p:tgtEl>
                                        <p:attrNameLst>
                                          <p:attrName>fill.type</p:attrName>
                                        </p:attrNameLst>
                                      </p:cBhvr>
                                      <p:to>
                                        <p:strVal val="solid"/>
                                      </p:to>
                                    </p:set>
                                    <p:set>
                                      <p:cBhvr>
                                        <p:cTn id="115" dur="2000" fill="hold"/>
                                        <p:tgtEl>
                                          <p:spTgt spid="27"/>
                                        </p:tgtEl>
                                        <p:attrNameLst>
                                          <p:attrName>fill.on</p:attrName>
                                        </p:attrNameLst>
                                      </p:cBhvr>
                                      <p:to>
                                        <p:strVal val="true"/>
                                      </p:to>
                                    </p:set>
                                  </p:childTnLst>
                                  <p:subTnLst>
                                    <p:audio>
                                      <p:cMediaNode>
                                        <p:cTn display="0" masterRel="sameClick">
                                          <p:stCondLst>
                                            <p:cond evt="begin" delay="0">
                                              <p:tn val="112"/>
                                            </p:cond>
                                          </p:stCondLst>
                                          <p:endCondLst>
                                            <p:cond evt="onStopAudio" delay="0">
                                              <p:tgtEl>
                                                <p:sldTgt/>
                                              </p:tgtEl>
                                            </p:cond>
                                          </p:endCondLst>
                                        </p:cTn>
                                        <p:tgtEl>
                                          <p:sndTgt r:embed="rId5" name="applause.wav"/>
                                        </p:tgtEl>
                                      </p:cMediaNode>
                                    </p:audio>
                                  </p:subTnLst>
                                </p:cTn>
                              </p:par>
                              <p:par>
                                <p:cTn id="116" presetID="2" presetClass="entr" presetSubtype="4" fill="hold" nodeType="withEffect">
                                  <p:stCondLst>
                                    <p:cond delay="0"/>
                                  </p:stCondLst>
                                  <p:childTnLst>
                                    <p:set>
                                      <p:cBhvr>
                                        <p:cTn id="117" dur="1" fill="hold">
                                          <p:stCondLst>
                                            <p:cond delay="0"/>
                                          </p:stCondLst>
                                        </p:cTn>
                                        <p:tgtEl>
                                          <p:spTgt spid="77836"/>
                                        </p:tgtEl>
                                        <p:attrNameLst>
                                          <p:attrName>style.visibility</p:attrName>
                                        </p:attrNameLst>
                                      </p:cBhvr>
                                      <p:to>
                                        <p:strVal val="visible"/>
                                      </p:to>
                                    </p:set>
                                    <p:anim calcmode="lin" valueType="num">
                                      <p:cBhvr additive="base">
                                        <p:cTn id="118" dur="500" fill="hold"/>
                                        <p:tgtEl>
                                          <p:spTgt spid="77836"/>
                                        </p:tgtEl>
                                        <p:attrNameLst>
                                          <p:attrName>ppt_x</p:attrName>
                                        </p:attrNameLst>
                                      </p:cBhvr>
                                      <p:tavLst>
                                        <p:tav tm="0">
                                          <p:val>
                                            <p:strVal val="#ppt_x"/>
                                          </p:val>
                                        </p:tav>
                                        <p:tav tm="100000">
                                          <p:val>
                                            <p:strVal val="#ppt_x"/>
                                          </p:val>
                                        </p:tav>
                                      </p:tavLst>
                                    </p:anim>
                                    <p:anim calcmode="lin" valueType="num">
                                      <p:cBhvr additive="base">
                                        <p:cTn id="119" dur="500" fill="hold"/>
                                        <p:tgtEl>
                                          <p:spTgt spid="77836"/>
                                        </p:tgtEl>
                                        <p:attrNameLst>
                                          <p:attrName>ppt_y</p:attrName>
                                        </p:attrNameLst>
                                      </p:cBhvr>
                                      <p:tavLst>
                                        <p:tav tm="0">
                                          <p:val>
                                            <p:strVal val="1+#ppt_h/2"/>
                                          </p:val>
                                        </p:tav>
                                        <p:tav tm="100000">
                                          <p:val>
                                            <p:strVal val="#ppt_y"/>
                                          </p:val>
                                        </p:tav>
                                      </p:tavLst>
                                    </p:anim>
                                  </p:childTnLst>
                                </p:cTn>
                              </p:par>
                            </p:childTnLst>
                          </p:cTn>
                        </p:par>
                        <p:par>
                          <p:cTn id="120" fill="hold">
                            <p:stCondLst>
                              <p:cond delay="2000"/>
                            </p:stCondLst>
                            <p:childTnLst>
                              <p:par>
                                <p:cTn id="121" presetID="3" presetClass="emph" presetSubtype="2" fill="hold" nodeType="afterEffect">
                                  <p:stCondLst>
                                    <p:cond delay="0"/>
                                  </p:stCondLst>
                                  <p:childTnLst>
                                    <p:animClr clrSpc="rgb" dir="cw">
                                      <p:cBhvr>
                                        <p:cTn id="122" dur="2000" fill="hold"/>
                                        <p:tgtEl>
                                          <p:spTgt spid="77836"/>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build="allAtOnce" animBg="1"/>
      <p:bldP spid="77827" grpId="0" animBg="1"/>
      <p:bldP spid="77828" grpId="0" animBg="1"/>
      <p:bldP spid="77837" grpId="0" animBg="1"/>
      <p:bldP spid="77837" grpId="1" animBg="1"/>
      <p:bldP spid="77838" grpId="0" animBg="1"/>
      <p:bldP spid="77839" grpId="0" animBg="1"/>
      <p:bldP spid="77840" grpId="0" animBg="1"/>
      <p:bldP spid="77840" grpId="1" animBg="1"/>
      <p:bldP spid="77841" grpId="0" animBg="1"/>
      <p:bldP spid="77841" grpId="1" animBg="1"/>
      <p:bldP spid="77842" grpId="0" animBg="1"/>
      <p:bldP spid="77842" grpId="1" animBg="1"/>
      <p:bldP spid="77843" grpId="0" animBg="1"/>
      <p:bldP spid="77843" grpId="1" animBg="1"/>
      <p:bldP spid="77844" grpId="0" animBg="1"/>
      <p:bldP spid="77844" grpId="1" animBg="1"/>
      <p:bldP spid="77845" grpId="0" animBg="1"/>
      <p:bldP spid="77845" grpId="1" animBg="1"/>
      <p:bldP spid="77846" grpId="0" animBg="1"/>
      <p:bldP spid="77846" grpId="1" animBg="1"/>
      <p:bldP spid="77847" grpId="0" animBg="1"/>
      <p:bldP spid="77847" grpId="1" animBg="1"/>
      <p:bldP spid="25" grpId="0" animBg="1"/>
      <p:bldP spid="26" grpId="0" animBg="1"/>
      <p:bldP spid="2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EFD091E-50D7-42C2-AC6B-E2245D88CB02}"/>
              </a:ext>
            </a:extLst>
          </p:cNvPr>
          <p:cNvSpPr>
            <a:spLocks noGrp="1"/>
          </p:cNvSpPr>
          <p:nvPr>
            <p:ph type="title"/>
          </p:nvPr>
        </p:nvSpPr>
        <p:spPr>
          <a:xfrm>
            <a:off x="1289766" y="648591"/>
            <a:ext cx="7886700" cy="1157033"/>
          </a:xfrm>
          <a:noFill/>
        </p:spPr>
        <p:txBody>
          <a:bodyPr>
            <a:noAutofit/>
          </a:bodyPr>
          <a:lstStyle/>
          <a:p>
            <a:r>
              <a:rPr lang="en-US" sz="2500" b="1" i="1" u="sng" dirty="0" err="1" smtClean="0">
                <a:solidFill>
                  <a:srgbClr val="0000CC"/>
                </a:solidFill>
                <a:latin typeface="Times New Roman" panose="02020603050405020304" pitchFamily="18" charset="0"/>
                <a:cs typeface="Times New Roman" panose="02020603050405020304" pitchFamily="18" charset="0"/>
              </a:rPr>
              <a:t>Kiến</a:t>
            </a:r>
            <a:r>
              <a:rPr lang="en-US" sz="2500" b="1" i="1" u="sng" dirty="0" smtClean="0">
                <a:solidFill>
                  <a:srgbClr val="0000CC"/>
                </a:solidFill>
                <a:latin typeface="Times New Roman" panose="02020603050405020304" pitchFamily="18" charset="0"/>
                <a:cs typeface="Times New Roman" panose="02020603050405020304" pitchFamily="18" charset="0"/>
              </a:rPr>
              <a:t> </a:t>
            </a:r>
            <a:r>
              <a:rPr lang="en-US" sz="2500" b="1" i="1" u="sng" dirty="0" err="1" smtClean="0">
                <a:solidFill>
                  <a:srgbClr val="0000CC"/>
                </a:solidFill>
                <a:latin typeface="Times New Roman" panose="02020603050405020304" pitchFamily="18" charset="0"/>
                <a:cs typeface="Times New Roman" panose="02020603050405020304" pitchFamily="18" charset="0"/>
              </a:rPr>
              <a:t>thức</a:t>
            </a:r>
            <a:r>
              <a:rPr lang="en-US" sz="2500" b="1" i="1" u="sng" dirty="0" smtClean="0">
                <a:solidFill>
                  <a:srgbClr val="0000CC"/>
                </a:solidFill>
                <a:latin typeface="Times New Roman" panose="02020603050405020304" pitchFamily="18" charset="0"/>
                <a:cs typeface="Times New Roman" panose="02020603050405020304" pitchFamily="18" charset="0"/>
              </a:rPr>
              <a:t> </a:t>
            </a:r>
            <a:r>
              <a:rPr lang="en-US" sz="2500" b="1" i="1" u="sng" dirty="0" err="1" smtClean="0">
                <a:solidFill>
                  <a:srgbClr val="0000CC"/>
                </a:solidFill>
                <a:latin typeface="Times New Roman" panose="02020603050405020304" pitchFamily="18" charset="0"/>
                <a:cs typeface="Times New Roman" panose="02020603050405020304" pitchFamily="18" charset="0"/>
              </a:rPr>
              <a:t>cần</a:t>
            </a:r>
            <a:r>
              <a:rPr lang="en-US" sz="2500" b="1" i="1" u="sng" dirty="0" smtClean="0">
                <a:solidFill>
                  <a:srgbClr val="0000CC"/>
                </a:solidFill>
                <a:latin typeface="Times New Roman" panose="02020603050405020304" pitchFamily="18" charset="0"/>
                <a:cs typeface="Times New Roman" panose="02020603050405020304" pitchFamily="18" charset="0"/>
              </a:rPr>
              <a:t> </a:t>
            </a:r>
            <a:r>
              <a:rPr lang="en-US" sz="2500" b="1" i="1" u="sng" dirty="0" err="1" smtClean="0">
                <a:solidFill>
                  <a:srgbClr val="0000CC"/>
                </a:solidFill>
                <a:latin typeface="Times New Roman" panose="02020603050405020304" pitchFamily="18" charset="0"/>
                <a:cs typeface="Times New Roman" panose="02020603050405020304" pitchFamily="18" charset="0"/>
              </a:rPr>
              <a:t>ghi</a:t>
            </a:r>
            <a:r>
              <a:rPr lang="en-US" sz="2500" b="1" i="1" u="sng" dirty="0" smtClean="0">
                <a:solidFill>
                  <a:srgbClr val="0000CC"/>
                </a:solidFill>
                <a:latin typeface="Times New Roman" panose="02020603050405020304" pitchFamily="18" charset="0"/>
                <a:cs typeface="Times New Roman" panose="02020603050405020304" pitchFamily="18" charset="0"/>
              </a:rPr>
              <a:t> </a:t>
            </a:r>
            <a:r>
              <a:rPr lang="en-US" sz="2500" b="1" i="1" u="sng" dirty="0" err="1" smtClean="0">
                <a:solidFill>
                  <a:srgbClr val="0000CC"/>
                </a:solidFill>
                <a:latin typeface="Times New Roman" panose="02020603050405020304" pitchFamily="18" charset="0"/>
                <a:cs typeface="Times New Roman" panose="02020603050405020304" pitchFamily="18" charset="0"/>
              </a:rPr>
              <a:t>nhớ</a:t>
            </a:r>
            <a:r>
              <a:rPr lang="en-US" sz="2500" b="1" i="1" u="sng" dirty="0" smtClean="0">
                <a:solidFill>
                  <a:srgbClr val="0000CC"/>
                </a:solidFill>
                <a:latin typeface="Times New Roman" panose="02020603050405020304" pitchFamily="18" charset="0"/>
                <a:cs typeface="Times New Roman" panose="02020603050405020304" pitchFamily="18" charset="0"/>
              </a:rPr>
              <a:t>:</a:t>
            </a:r>
            <a:br>
              <a:rPr lang="en-US" sz="2500" b="1" i="1" u="sng" dirty="0" smtClean="0">
                <a:solidFill>
                  <a:srgbClr val="0000CC"/>
                </a:solidFill>
                <a:latin typeface="Times New Roman" panose="02020603050405020304" pitchFamily="18" charset="0"/>
                <a:cs typeface="Times New Roman" panose="02020603050405020304" pitchFamily="18" charset="0"/>
              </a:rPr>
            </a:br>
            <a:r>
              <a:rPr lang="en-US" sz="2500" b="1" i="1"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Tác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dụng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của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dấu</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phẩy</a:t>
            </a:r>
            <a:r>
              <a:rPr lang="en-US" sz="3200" b="1" dirty="0" smtClean="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1026" name="Picture 2" descr="NUMBERS 1-10 | Baamboozle">
            <a:extLst>
              <a:ext uri="{FF2B5EF4-FFF2-40B4-BE49-F238E27FC236}">
                <a16:creationId xmlns:a16="http://schemas.microsoft.com/office/drawing/2014/main" xmlns="" id="{76F5B409-C1B1-4C65-BDDF-2130EEBC4DB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932" y="1916835"/>
            <a:ext cx="888425" cy="789081"/>
          </a:xfrm>
          <a:prstGeom prst="rect">
            <a:avLst/>
          </a:prstGeom>
          <a:noFill/>
          <a:extLst>
            <a:ext uri="{909E8E84-426E-40DD-AFC4-6F175D3DCCD1}">
              <a14:hiddenFill xmlns:a14="http://schemas.microsoft.com/office/drawing/2010/main">
                <a:solidFill>
                  <a:srgbClr val="FFFFFF"/>
                </a:solidFill>
              </a14:hiddenFill>
            </a:ext>
          </a:extLst>
        </p:spPr>
      </p:pic>
      <p:sp>
        <p:nvSpPr>
          <p:cNvPr id="6" name="Hình chữ nhật: Góc Chéo Tròn 5">
            <a:extLst>
              <a:ext uri="{FF2B5EF4-FFF2-40B4-BE49-F238E27FC236}">
                <a16:creationId xmlns:a16="http://schemas.microsoft.com/office/drawing/2014/main" xmlns="" id="{7C54D877-3158-44B1-9A1F-D08CB343B7DC}"/>
              </a:ext>
            </a:extLst>
          </p:cNvPr>
          <p:cNvSpPr/>
          <p:nvPr/>
        </p:nvSpPr>
        <p:spPr>
          <a:xfrm>
            <a:off x="1030441" y="1916835"/>
            <a:ext cx="6995679" cy="882897"/>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000" dirty="0">
              <a:solidFill>
                <a:srgbClr val="0000CC"/>
              </a:solidFill>
              <a:latin typeface="Times New Roman" panose="02020603050405020304" pitchFamily="18" charset="0"/>
              <a:cs typeface="Times New Roman" panose="02020603050405020304" pitchFamily="18" charset="0"/>
            </a:endParaRPr>
          </a:p>
          <a:p>
            <a:pPr algn="ctr"/>
            <a:r>
              <a:rPr lang="en-US" sz="3000" dirty="0" err="1">
                <a:solidFill>
                  <a:srgbClr val="7030A0"/>
                </a:solidFill>
                <a:latin typeface="Times New Roman" panose="02020603050405020304" pitchFamily="18" charset="0"/>
                <a:cs typeface="Times New Roman" panose="02020603050405020304" pitchFamily="18" charset="0"/>
              </a:rPr>
              <a:t>Ngăn</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cách</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trạng</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ngữ</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với</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chủ</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ngữ</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và</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vị</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ngữ</a:t>
            </a:r>
            <a:endParaRPr lang="en-US" sz="3000" dirty="0">
              <a:solidFill>
                <a:srgbClr val="7030A0"/>
              </a:solidFill>
              <a:latin typeface="Times New Roman" panose="02020603050405020304" pitchFamily="18" charset="0"/>
              <a:cs typeface="Times New Roman" panose="02020603050405020304" pitchFamily="18" charset="0"/>
            </a:endParaRPr>
          </a:p>
          <a:p>
            <a:pPr algn="ctr"/>
            <a:endParaRPr lang="en-US" sz="3000" dirty="0">
              <a:solidFill>
                <a:srgbClr val="0000CC"/>
              </a:solidFill>
              <a:latin typeface="Times New Roman" panose="02020603050405020304" pitchFamily="18" charset="0"/>
              <a:cs typeface="Times New Roman" panose="02020603050405020304" pitchFamily="18" charset="0"/>
            </a:endParaRPr>
          </a:p>
        </p:txBody>
      </p:sp>
      <p:pic>
        <p:nvPicPr>
          <p:cNvPr id="1030" name="Picture 6">
            <a:extLst>
              <a:ext uri="{FF2B5EF4-FFF2-40B4-BE49-F238E27FC236}">
                <a16:creationId xmlns:a16="http://schemas.microsoft.com/office/drawing/2014/main" xmlns="" id="{1043D47D-3D91-43BF-A57B-DEAE90EF36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709" y="2989774"/>
            <a:ext cx="728822" cy="631001"/>
          </a:xfrm>
          <a:prstGeom prst="rect">
            <a:avLst/>
          </a:prstGeom>
          <a:noFill/>
          <a:extLst>
            <a:ext uri="{909E8E84-426E-40DD-AFC4-6F175D3DCCD1}">
              <a14:hiddenFill xmlns:a14="http://schemas.microsoft.com/office/drawing/2010/main">
                <a:solidFill>
                  <a:srgbClr val="FFFFFF"/>
                </a:solidFill>
              </a14:hiddenFill>
            </a:ext>
          </a:extLst>
        </p:spPr>
      </p:pic>
      <p:sp>
        <p:nvSpPr>
          <p:cNvPr id="14" name="Hình chữ nhật: Góc Chéo Tròn 13">
            <a:extLst>
              <a:ext uri="{FF2B5EF4-FFF2-40B4-BE49-F238E27FC236}">
                <a16:creationId xmlns:a16="http://schemas.microsoft.com/office/drawing/2014/main" xmlns="" id="{3CF42EA1-D3EC-4579-9B39-BC3BB14D73FD}"/>
              </a:ext>
            </a:extLst>
          </p:cNvPr>
          <p:cNvSpPr/>
          <p:nvPr/>
        </p:nvSpPr>
        <p:spPr>
          <a:xfrm>
            <a:off x="1300866" y="3034535"/>
            <a:ext cx="7538333" cy="712188"/>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endParaRPr lang="en-US" sz="3000">
              <a:solidFill>
                <a:srgbClr val="FF0066"/>
              </a:solidFill>
              <a:latin typeface="Times New Roman" panose="02020603050405020304" pitchFamily="18" charset="0"/>
              <a:cs typeface="Times New Roman" panose="02020603050405020304" pitchFamily="18" charset="0"/>
            </a:endParaRPr>
          </a:p>
          <a:p>
            <a:r>
              <a:rPr lang="en-US" sz="3000">
                <a:solidFill>
                  <a:srgbClr val="FF0066"/>
                </a:solidFill>
                <a:latin typeface="Times New Roman" panose="02020603050405020304" pitchFamily="18" charset="0"/>
                <a:cs typeface="Times New Roman" panose="02020603050405020304" pitchFamily="18" charset="0"/>
              </a:rPr>
              <a:t>Ngăn </a:t>
            </a:r>
            <a:r>
              <a:rPr lang="en-US" sz="3000" dirty="0" err="1">
                <a:solidFill>
                  <a:srgbClr val="FF0066"/>
                </a:solidFill>
                <a:latin typeface="Times New Roman" panose="02020603050405020304" pitchFamily="18" charset="0"/>
                <a:cs typeface="Times New Roman" panose="02020603050405020304" pitchFamily="18" charset="0"/>
              </a:rPr>
              <a:t>cách</a:t>
            </a:r>
            <a:r>
              <a:rPr lang="en-US" sz="3000" dirty="0">
                <a:solidFill>
                  <a:srgbClr val="FF0066"/>
                </a:solidFill>
                <a:latin typeface="Times New Roman" panose="02020603050405020304" pitchFamily="18" charset="0"/>
                <a:cs typeface="Times New Roman" panose="02020603050405020304" pitchFamily="18" charset="0"/>
              </a:rPr>
              <a:t> </a:t>
            </a:r>
            <a:r>
              <a:rPr lang="en-US" sz="3000" dirty="0" err="1">
                <a:solidFill>
                  <a:srgbClr val="FF0066"/>
                </a:solidFill>
                <a:latin typeface="Times New Roman" panose="02020603050405020304" pitchFamily="18" charset="0"/>
                <a:cs typeface="Times New Roman" panose="02020603050405020304" pitchFamily="18" charset="0"/>
              </a:rPr>
              <a:t>các</a:t>
            </a:r>
            <a:r>
              <a:rPr lang="en-US" sz="3000" dirty="0">
                <a:solidFill>
                  <a:srgbClr val="FF0066"/>
                </a:solidFill>
                <a:latin typeface="Times New Roman" panose="02020603050405020304" pitchFamily="18" charset="0"/>
                <a:cs typeface="Times New Roman" panose="02020603050405020304" pitchFamily="18" charset="0"/>
              </a:rPr>
              <a:t> </a:t>
            </a:r>
            <a:r>
              <a:rPr lang="en-US" sz="3000" dirty="0" err="1">
                <a:solidFill>
                  <a:srgbClr val="FF0066"/>
                </a:solidFill>
                <a:latin typeface="Times New Roman" panose="02020603050405020304" pitchFamily="18" charset="0"/>
                <a:cs typeface="Times New Roman" panose="02020603050405020304" pitchFamily="18" charset="0"/>
              </a:rPr>
              <a:t>bộ</a:t>
            </a:r>
            <a:r>
              <a:rPr lang="en-US" sz="3000" dirty="0">
                <a:solidFill>
                  <a:srgbClr val="FF0066"/>
                </a:solidFill>
                <a:latin typeface="Times New Roman" panose="02020603050405020304" pitchFamily="18" charset="0"/>
                <a:cs typeface="Times New Roman" panose="02020603050405020304" pitchFamily="18" charset="0"/>
              </a:rPr>
              <a:t> </a:t>
            </a:r>
            <a:r>
              <a:rPr lang="en-US" sz="3000" dirty="0" err="1">
                <a:solidFill>
                  <a:srgbClr val="FF0066"/>
                </a:solidFill>
                <a:latin typeface="Times New Roman" panose="02020603050405020304" pitchFamily="18" charset="0"/>
                <a:cs typeface="Times New Roman" panose="02020603050405020304" pitchFamily="18" charset="0"/>
              </a:rPr>
              <a:t>phận</a:t>
            </a:r>
            <a:r>
              <a:rPr lang="en-US" sz="3000" dirty="0">
                <a:solidFill>
                  <a:srgbClr val="FF0066"/>
                </a:solidFill>
                <a:latin typeface="Times New Roman" panose="02020603050405020304" pitchFamily="18" charset="0"/>
                <a:cs typeface="Times New Roman" panose="02020603050405020304" pitchFamily="18" charset="0"/>
              </a:rPr>
              <a:t> </a:t>
            </a:r>
            <a:r>
              <a:rPr lang="en-US" sz="3000" dirty="0" err="1">
                <a:solidFill>
                  <a:srgbClr val="FF0066"/>
                </a:solidFill>
                <a:latin typeface="Times New Roman" panose="02020603050405020304" pitchFamily="18" charset="0"/>
                <a:cs typeface="Times New Roman" panose="02020603050405020304" pitchFamily="18" charset="0"/>
              </a:rPr>
              <a:t>cùng</a:t>
            </a:r>
            <a:r>
              <a:rPr lang="en-US" sz="3000" dirty="0">
                <a:solidFill>
                  <a:srgbClr val="FF0066"/>
                </a:solidFill>
                <a:latin typeface="Times New Roman" panose="02020603050405020304" pitchFamily="18" charset="0"/>
                <a:cs typeface="Times New Roman" panose="02020603050405020304" pitchFamily="18" charset="0"/>
              </a:rPr>
              <a:t> </a:t>
            </a:r>
            <a:r>
              <a:rPr lang="en-US" sz="3000" dirty="0" err="1">
                <a:solidFill>
                  <a:srgbClr val="FF0066"/>
                </a:solidFill>
                <a:latin typeface="Times New Roman" panose="02020603050405020304" pitchFamily="18" charset="0"/>
                <a:cs typeface="Times New Roman" panose="02020603050405020304" pitchFamily="18" charset="0"/>
              </a:rPr>
              <a:t>chức</a:t>
            </a:r>
            <a:r>
              <a:rPr lang="en-US" sz="3000" dirty="0">
                <a:solidFill>
                  <a:srgbClr val="FF0066"/>
                </a:solidFill>
                <a:latin typeface="Times New Roman" panose="02020603050405020304" pitchFamily="18" charset="0"/>
                <a:cs typeface="Times New Roman" panose="02020603050405020304" pitchFamily="18" charset="0"/>
              </a:rPr>
              <a:t> </a:t>
            </a:r>
            <a:r>
              <a:rPr lang="en-US" sz="3000" dirty="0" err="1">
                <a:solidFill>
                  <a:srgbClr val="FF0066"/>
                </a:solidFill>
                <a:latin typeface="Times New Roman" panose="02020603050405020304" pitchFamily="18" charset="0"/>
                <a:cs typeface="Times New Roman" panose="02020603050405020304" pitchFamily="18" charset="0"/>
              </a:rPr>
              <a:t>vụ</a:t>
            </a:r>
            <a:r>
              <a:rPr lang="en-US" sz="3000" dirty="0">
                <a:solidFill>
                  <a:srgbClr val="FF0066"/>
                </a:solidFill>
                <a:latin typeface="Times New Roman" panose="02020603050405020304" pitchFamily="18" charset="0"/>
                <a:cs typeface="Times New Roman" panose="02020603050405020304" pitchFamily="18" charset="0"/>
              </a:rPr>
              <a:t> </a:t>
            </a:r>
            <a:r>
              <a:rPr lang="en-US" sz="3000" dirty="0" err="1">
                <a:solidFill>
                  <a:srgbClr val="FF0066"/>
                </a:solidFill>
                <a:latin typeface="Times New Roman" panose="02020603050405020304" pitchFamily="18" charset="0"/>
                <a:cs typeface="Times New Roman" panose="02020603050405020304" pitchFamily="18" charset="0"/>
              </a:rPr>
              <a:t>trong</a:t>
            </a:r>
            <a:r>
              <a:rPr lang="en-US" sz="3000" dirty="0">
                <a:solidFill>
                  <a:srgbClr val="FF0066"/>
                </a:solidFill>
                <a:latin typeface="Times New Roman" panose="02020603050405020304" pitchFamily="18" charset="0"/>
                <a:cs typeface="Times New Roman" panose="02020603050405020304" pitchFamily="18" charset="0"/>
              </a:rPr>
              <a:t> </a:t>
            </a:r>
            <a:r>
              <a:rPr lang="en-US" sz="3000" dirty="0" err="1">
                <a:solidFill>
                  <a:srgbClr val="FF0066"/>
                </a:solidFill>
                <a:latin typeface="Times New Roman" panose="02020603050405020304" pitchFamily="18" charset="0"/>
                <a:cs typeface="Times New Roman" panose="02020603050405020304" pitchFamily="18" charset="0"/>
              </a:rPr>
              <a:t>câu</a:t>
            </a:r>
            <a:endParaRPr lang="en-US" sz="3000" dirty="0">
              <a:solidFill>
                <a:srgbClr val="FF0066"/>
              </a:solidFill>
              <a:latin typeface="Times New Roman" panose="02020603050405020304" pitchFamily="18" charset="0"/>
              <a:cs typeface="Times New Roman" panose="02020603050405020304" pitchFamily="18" charset="0"/>
            </a:endParaRPr>
          </a:p>
          <a:p>
            <a:endParaRPr lang="en-US" sz="3000" dirty="0">
              <a:solidFill>
                <a:srgbClr val="FF0066"/>
              </a:solidFill>
              <a:latin typeface="Times New Roman" panose="02020603050405020304" pitchFamily="18" charset="0"/>
              <a:cs typeface="Times New Roman" panose="02020603050405020304" pitchFamily="18" charset="0"/>
            </a:endParaRPr>
          </a:p>
        </p:txBody>
      </p:sp>
      <p:pic>
        <p:nvPicPr>
          <p:cNvPr id="1032" name="Picture 8">
            <a:extLst>
              <a:ext uri="{FF2B5EF4-FFF2-40B4-BE49-F238E27FC236}">
                <a16:creationId xmlns:a16="http://schemas.microsoft.com/office/drawing/2014/main" xmlns="" id="{9A3D37D5-882F-4686-9D02-AD82B58249B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554" y="3921837"/>
            <a:ext cx="888425" cy="851151"/>
          </a:xfrm>
          <a:prstGeom prst="rect">
            <a:avLst/>
          </a:prstGeom>
          <a:noFill/>
          <a:extLst>
            <a:ext uri="{909E8E84-426E-40DD-AFC4-6F175D3DCCD1}">
              <a14:hiddenFill xmlns:a14="http://schemas.microsoft.com/office/drawing/2010/main">
                <a:solidFill>
                  <a:srgbClr val="FFFFFF"/>
                </a:solidFill>
              </a14:hiddenFill>
            </a:ext>
          </a:extLst>
        </p:spPr>
      </p:pic>
      <p:sp>
        <p:nvSpPr>
          <p:cNvPr id="18" name="Hình chữ nhật: Góc Chéo Tròn 17">
            <a:extLst>
              <a:ext uri="{FF2B5EF4-FFF2-40B4-BE49-F238E27FC236}">
                <a16:creationId xmlns:a16="http://schemas.microsoft.com/office/drawing/2014/main" xmlns="" id="{73336495-35CD-44A0-A452-02BD6B8004CE}"/>
              </a:ext>
            </a:extLst>
          </p:cNvPr>
          <p:cNvSpPr/>
          <p:nvPr/>
        </p:nvSpPr>
        <p:spPr>
          <a:xfrm>
            <a:off x="1702805" y="3973793"/>
            <a:ext cx="7348429" cy="712188"/>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endParaRPr lang="en-US" sz="3000">
              <a:solidFill>
                <a:srgbClr val="006600"/>
              </a:solidFill>
              <a:latin typeface="Times New Roman" panose="02020603050405020304" pitchFamily="18" charset="0"/>
              <a:cs typeface="Times New Roman" panose="02020603050405020304" pitchFamily="18" charset="0"/>
            </a:endParaRPr>
          </a:p>
          <a:p>
            <a:r>
              <a:rPr lang="en-US" sz="3000">
                <a:solidFill>
                  <a:srgbClr val="006600"/>
                </a:solidFill>
                <a:latin typeface="Times New Roman" panose="02020603050405020304" pitchFamily="18" charset="0"/>
                <a:cs typeface="Times New Roman" panose="02020603050405020304" pitchFamily="18" charset="0"/>
              </a:rPr>
              <a:t>Ngăn </a:t>
            </a:r>
            <a:r>
              <a:rPr lang="en-US" sz="3000" dirty="0" err="1">
                <a:solidFill>
                  <a:srgbClr val="006600"/>
                </a:solidFill>
                <a:latin typeface="Times New Roman" panose="02020603050405020304" pitchFamily="18" charset="0"/>
                <a:cs typeface="Times New Roman" panose="02020603050405020304" pitchFamily="18" charset="0"/>
              </a:rPr>
              <a:t>cách</a:t>
            </a:r>
            <a:r>
              <a:rPr lang="en-US" sz="3000" dirty="0">
                <a:solidFill>
                  <a:srgbClr val="006600"/>
                </a:solidFill>
                <a:latin typeface="Times New Roman" panose="02020603050405020304" pitchFamily="18" charset="0"/>
                <a:cs typeface="Times New Roman" panose="02020603050405020304" pitchFamily="18" charset="0"/>
              </a:rPr>
              <a:t> </a:t>
            </a:r>
            <a:r>
              <a:rPr lang="en-US" sz="3000" dirty="0" err="1">
                <a:solidFill>
                  <a:srgbClr val="006600"/>
                </a:solidFill>
                <a:latin typeface="Times New Roman" panose="02020603050405020304" pitchFamily="18" charset="0"/>
                <a:cs typeface="Times New Roman" panose="02020603050405020304" pitchFamily="18" charset="0"/>
              </a:rPr>
              <a:t>các</a:t>
            </a:r>
            <a:r>
              <a:rPr lang="en-US" sz="3000" dirty="0">
                <a:solidFill>
                  <a:srgbClr val="006600"/>
                </a:solidFill>
                <a:latin typeface="Times New Roman" panose="02020603050405020304" pitchFamily="18" charset="0"/>
                <a:cs typeface="Times New Roman" panose="02020603050405020304" pitchFamily="18" charset="0"/>
              </a:rPr>
              <a:t> </a:t>
            </a:r>
            <a:r>
              <a:rPr lang="en-US" sz="3000" dirty="0" err="1">
                <a:solidFill>
                  <a:srgbClr val="006600"/>
                </a:solidFill>
                <a:latin typeface="Times New Roman" panose="02020603050405020304" pitchFamily="18" charset="0"/>
                <a:cs typeface="Times New Roman" panose="02020603050405020304" pitchFamily="18" charset="0"/>
              </a:rPr>
              <a:t>vế</a:t>
            </a:r>
            <a:r>
              <a:rPr lang="en-US" sz="3000" dirty="0">
                <a:solidFill>
                  <a:srgbClr val="006600"/>
                </a:solidFill>
                <a:latin typeface="Times New Roman" panose="02020603050405020304" pitchFamily="18" charset="0"/>
                <a:cs typeface="Times New Roman" panose="02020603050405020304" pitchFamily="18" charset="0"/>
              </a:rPr>
              <a:t> </a:t>
            </a:r>
            <a:r>
              <a:rPr lang="en-US" sz="3000" dirty="0" err="1">
                <a:solidFill>
                  <a:srgbClr val="006600"/>
                </a:solidFill>
                <a:latin typeface="Times New Roman" panose="02020603050405020304" pitchFamily="18" charset="0"/>
                <a:cs typeface="Times New Roman" panose="02020603050405020304" pitchFamily="18" charset="0"/>
              </a:rPr>
              <a:t>câu</a:t>
            </a:r>
            <a:r>
              <a:rPr lang="en-US" sz="3000" dirty="0">
                <a:solidFill>
                  <a:srgbClr val="006600"/>
                </a:solidFill>
                <a:latin typeface="Times New Roman" panose="02020603050405020304" pitchFamily="18" charset="0"/>
                <a:cs typeface="Times New Roman" panose="02020603050405020304" pitchFamily="18" charset="0"/>
              </a:rPr>
              <a:t> </a:t>
            </a:r>
            <a:r>
              <a:rPr lang="en-US" sz="3000" dirty="0" err="1">
                <a:solidFill>
                  <a:srgbClr val="006600"/>
                </a:solidFill>
                <a:latin typeface="Times New Roman" panose="02020603050405020304" pitchFamily="18" charset="0"/>
                <a:cs typeface="Times New Roman" panose="02020603050405020304" pitchFamily="18" charset="0"/>
              </a:rPr>
              <a:t>trong</a:t>
            </a:r>
            <a:r>
              <a:rPr lang="en-US" sz="3000" dirty="0">
                <a:solidFill>
                  <a:srgbClr val="006600"/>
                </a:solidFill>
                <a:latin typeface="Times New Roman" panose="02020603050405020304" pitchFamily="18" charset="0"/>
                <a:cs typeface="Times New Roman" panose="02020603050405020304" pitchFamily="18" charset="0"/>
              </a:rPr>
              <a:t> </a:t>
            </a:r>
            <a:r>
              <a:rPr lang="en-US" sz="3000" dirty="0" err="1">
                <a:solidFill>
                  <a:srgbClr val="006600"/>
                </a:solidFill>
                <a:latin typeface="Times New Roman" panose="02020603050405020304" pitchFamily="18" charset="0"/>
                <a:cs typeface="Times New Roman" panose="02020603050405020304" pitchFamily="18" charset="0"/>
              </a:rPr>
              <a:t>câu</a:t>
            </a:r>
            <a:r>
              <a:rPr lang="en-US" sz="3000" dirty="0">
                <a:solidFill>
                  <a:srgbClr val="006600"/>
                </a:solidFill>
                <a:latin typeface="Times New Roman" panose="02020603050405020304" pitchFamily="18" charset="0"/>
                <a:cs typeface="Times New Roman" panose="02020603050405020304" pitchFamily="18" charset="0"/>
              </a:rPr>
              <a:t> </a:t>
            </a:r>
            <a:r>
              <a:rPr lang="en-US" sz="3000" dirty="0" err="1">
                <a:solidFill>
                  <a:srgbClr val="006600"/>
                </a:solidFill>
                <a:latin typeface="Times New Roman" panose="02020603050405020304" pitchFamily="18" charset="0"/>
                <a:cs typeface="Times New Roman" panose="02020603050405020304" pitchFamily="18" charset="0"/>
              </a:rPr>
              <a:t>ghép</a:t>
            </a:r>
            <a:endParaRPr lang="en-US" sz="3000" dirty="0">
              <a:solidFill>
                <a:srgbClr val="006600"/>
              </a:solidFill>
              <a:latin typeface="Times New Roman" panose="02020603050405020304" pitchFamily="18" charset="0"/>
              <a:cs typeface="Times New Roman" panose="02020603050405020304" pitchFamily="18" charset="0"/>
            </a:endParaRPr>
          </a:p>
          <a:p>
            <a:endParaRPr lang="en-US" sz="3000" dirty="0">
              <a:solidFill>
                <a:srgbClr val="0066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39669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1000"/>
                                        <p:tgtEl>
                                          <p:spTgt spid="1030"/>
                                        </p:tgtEl>
                                      </p:cBhvr>
                                    </p:animEffect>
                                    <p:anim calcmode="lin" valueType="num">
                                      <p:cBhvr>
                                        <p:cTn id="23" dur="1000" fill="hold"/>
                                        <p:tgtEl>
                                          <p:spTgt spid="1030"/>
                                        </p:tgtEl>
                                        <p:attrNameLst>
                                          <p:attrName>ppt_x</p:attrName>
                                        </p:attrNameLst>
                                      </p:cBhvr>
                                      <p:tavLst>
                                        <p:tav tm="0">
                                          <p:val>
                                            <p:strVal val="#ppt_x"/>
                                          </p:val>
                                        </p:tav>
                                        <p:tav tm="100000">
                                          <p:val>
                                            <p:strVal val="#ppt_x"/>
                                          </p:val>
                                        </p:tav>
                                      </p:tavLst>
                                    </p:anim>
                                    <p:anim calcmode="lin" valueType="num">
                                      <p:cBhvr>
                                        <p:cTn id="24" dur="1000" fill="hold"/>
                                        <p:tgtEl>
                                          <p:spTgt spid="1030"/>
                                        </p:tgtEl>
                                        <p:attrNameLst>
                                          <p:attrName>ppt_y</p:attrName>
                                        </p:attrNameLst>
                                      </p:cBhvr>
                                      <p:tavLst>
                                        <p:tav tm="0">
                                          <p:val>
                                            <p:strVal val="#ppt_y+.1"/>
                                          </p:val>
                                        </p:tav>
                                        <p:tav tm="100000">
                                          <p:val>
                                            <p:strVal val="#ppt_y"/>
                                          </p:val>
                                        </p:tav>
                                      </p:tavLst>
                                    </p:anim>
                                  </p:childTnLst>
                                </p:cTn>
                              </p:par>
                              <p:par>
                                <p:cTn id="25" presetID="22" presetClass="entr" presetSubtype="8"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32"/>
                                        </p:tgtEl>
                                        <p:attrNameLst>
                                          <p:attrName>style.visibility</p:attrName>
                                        </p:attrNameLst>
                                      </p:cBhvr>
                                      <p:to>
                                        <p:strVal val="visible"/>
                                      </p:to>
                                    </p:set>
                                    <p:animEffect transition="in" filter="fade">
                                      <p:cBhvr>
                                        <p:cTn id="32" dur="1000"/>
                                        <p:tgtEl>
                                          <p:spTgt spid="1032"/>
                                        </p:tgtEl>
                                      </p:cBhvr>
                                    </p:animEffect>
                                    <p:anim calcmode="lin" valueType="num">
                                      <p:cBhvr>
                                        <p:cTn id="33" dur="1000" fill="hold"/>
                                        <p:tgtEl>
                                          <p:spTgt spid="1032"/>
                                        </p:tgtEl>
                                        <p:attrNameLst>
                                          <p:attrName>ppt_x</p:attrName>
                                        </p:attrNameLst>
                                      </p:cBhvr>
                                      <p:tavLst>
                                        <p:tav tm="0">
                                          <p:val>
                                            <p:strVal val="#ppt_x"/>
                                          </p:val>
                                        </p:tav>
                                        <p:tav tm="100000">
                                          <p:val>
                                            <p:strVal val="#ppt_x"/>
                                          </p:val>
                                        </p:tav>
                                      </p:tavLst>
                                    </p:anim>
                                    <p:anim calcmode="lin" valueType="num">
                                      <p:cBhvr>
                                        <p:cTn id="34" dur="1000" fill="hold"/>
                                        <p:tgtEl>
                                          <p:spTgt spid="1032"/>
                                        </p:tgtEl>
                                        <p:attrNameLst>
                                          <p:attrName>ppt_y</p:attrName>
                                        </p:attrNameLst>
                                      </p:cBhvr>
                                      <p:tavLst>
                                        <p:tav tm="0">
                                          <p:val>
                                            <p:strVal val="#ppt_y+.1"/>
                                          </p:val>
                                        </p:tav>
                                        <p:tav tm="100000">
                                          <p:val>
                                            <p:strVal val="#ppt_y"/>
                                          </p:val>
                                        </p:tav>
                                      </p:tavLst>
                                    </p:anim>
                                  </p:childTnLst>
                                </p:cTn>
                              </p:par>
                              <p:par>
                                <p:cTn id="35" presetID="22" presetClass="entr" presetSubtype="8"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14"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r="4473" b="20330"/>
          <a:stretch>
            <a:fillRect/>
          </a:stretch>
        </p:blipFill>
        <p:spPr>
          <a:xfrm flipH="1">
            <a:off x="-3" y="73572"/>
            <a:ext cx="8408278" cy="6432901"/>
          </a:xfrm>
          <a:prstGeom prst="rect">
            <a:avLst/>
          </a:prstGeom>
        </p:spPr>
      </p:pic>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b="3774"/>
          <a:stretch>
            <a:fillRect/>
          </a:stretch>
        </p:blipFill>
        <p:spPr>
          <a:xfrm>
            <a:off x="5287818" y="3930957"/>
            <a:ext cx="3856182" cy="2080811"/>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9428" t="38768" r="11612"/>
          <a:stretch>
            <a:fillRect/>
          </a:stretch>
        </p:blipFill>
        <p:spPr>
          <a:xfrm>
            <a:off x="855662" y="1251334"/>
            <a:ext cx="1879894" cy="1918760"/>
          </a:xfrm>
          <a:prstGeom prst="ellipse">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15963" r="6610"/>
          <a:stretch>
            <a:fillRect/>
          </a:stretch>
        </p:blipFill>
        <p:spPr>
          <a:xfrm>
            <a:off x="3591220" y="999511"/>
            <a:ext cx="1696598" cy="1707614"/>
          </a:xfrm>
          <a:prstGeom prst="ellipse">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12249" r="12731"/>
          <a:stretch>
            <a:fillRect/>
          </a:stretch>
        </p:blipFill>
        <p:spPr>
          <a:xfrm>
            <a:off x="5874740" y="2001685"/>
            <a:ext cx="1509589" cy="1509186"/>
          </a:xfrm>
          <a:prstGeom prst="ellipse">
            <a:avLst/>
          </a:prstGeom>
          <a:solidFill>
            <a:srgbClr val="FFFFFF">
              <a:shade val="85000"/>
            </a:srgbClr>
          </a:solidFill>
          <a:ln w="15875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WordArt 5"/>
          <p:cNvSpPr>
            <a:spLocks noChangeArrowheads="1" noChangeShapeType="1" noTextEdit="1"/>
          </p:cNvSpPr>
          <p:nvPr/>
        </p:nvSpPr>
        <p:spPr bwMode="auto">
          <a:xfrm>
            <a:off x="855662" y="3453753"/>
            <a:ext cx="4468978" cy="3070225"/>
          </a:xfrm>
          <a:prstGeom prst="rect">
            <a:avLst/>
          </a:prstGeom>
        </p:spPr>
        <p:txBody>
          <a:bodyPr spcFirstLastPara="1" wrap="none" fromWordArt="1">
            <a:prstTxWarp prst="textArchUp">
              <a:avLst>
                <a:gd name="adj" fmla="val 10800004"/>
              </a:avLst>
            </a:prstTxWarp>
          </a:bodyPr>
          <a:lstStyle/>
          <a:p>
            <a:pPr algn="ctr" eaLnBrk="0" fontAlgn="base" hangingPunct="0">
              <a:spcBef>
                <a:spcPct val="0"/>
              </a:spcBef>
              <a:spcAft>
                <a:spcPct val="0"/>
              </a:spcAft>
            </a:pPr>
            <a:r>
              <a:rPr lang="en-US" sz="5400" b="1" kern="10" err="1">
                <a:ln w="9525">
                  <a:solidFill>
                    <a:srgbClr val="800000"/>
                  </a:solidFill>
                  <a:round/>
                  <a:headEnd/>
                  <a:tailEnd/>
                </a:ln>
                <a:solidFill>
                  <a:srgbClr val="FF0000"/>
                </a:solidFill>
                <a:latin typeface="Times New Roman" panose="02020603050405020304" pitchFamily="18" charset="0"/>
                <a:cs typeface="Times New Roman" panose="02020603050405020304" pitchFamily="18" charset="0"/>
              </a:rPr>
              <a:t>CHÚC</a:t>
            </a:r>
            <a:r>
              <a:rPr lang="en-US" sz="5400" b="1" kern="10">
                <a:ln w="9525">
                  <a:solidFill>
                    <a:srgbClr val="800000"/>
                  </a:solidFill>
                  <a:round/>
                  <a:headEnd/>
                  <a:tailEnd/>
                </a:ln>
                <a:solidFill>
                  <a:srgbClr val="FF0000"/>
                </a:solidFill>
                <a:latin typeface="Times New Roman" panose="02020603050405020304" pitchFamily="18" charset="0"/>
                <a:cs typeface="Times New Roman" panose="02020603050405020304" pitchFamily="18" charset="0"/>
              </a:rPr>
              <a:t> </a:t>
            </a:r>
            <a:r>
              <a:rPr lang="en-US" sz="5400" b="1" kern="10" err="1">
                <a:ln w="9525">
                  <a:solidFill>
                    <a:srgbClr val="800000"/>
                  </a:solidFill>
                  <a:round/>
                  <a:headEnd/>
                  <a:tailEnd/>
                </a:ln>
                <a:solidFill>
                  <a:srgbClr val="FF0000"/>
                </a:solidFill>
                <a:latin typeface="Times New Roman" panose="02020603050405020304" pitchFamily="18" charset="0"/>
                <a:cs typeface="Times New Roman" panose="02020603050405020304" pitchFamily="18" charset="0"/>
              </a:rPr>
              <a:t>CÁC</a:t>
            </a:r>
            <a:r>
              <a:rPr lang="en-US" sz="5400" b="1" kern="10">
                <a:ln w="9525">
                  <a:solidFill>
                    <a:srgbClr val="800000"/>
                  </a:solidFill>
                  <a:round/>
                  <a:headEnd/>
                  <a:tailEnd/>
                </a:ln>
                <a:solidFill>
                  <a:srgbClr val="FF0000"/>
                </a:solidFill>
                <a:latin typeface="Times New Roman" panose="02020603050405020304" pitchFamily="18" charset="0"/>
                <a:cs typeface="Times New Roman" panose="02020603050405020304" pitchFamily="18" charset="0"/>
              </a:rPr>
              <a:t> EM </a:t>
            </a:r>
            <a:r>
              <a:rPr lang="en-US" sz="5400" b="1" kern="10" err="1">
                <a:ln w="9525">
                  <a:solidFill>
                    <a:srgbClr val="800000"/>
                  </a:solidFill>
                  <a:round/>
                  <a:headEnd/>
                  <a:tailEnd/>
                </a:ln>
                <a:solidFill>
                  <a:srgbClr val="FF0000"/>
                </a:solidFill>
                <a:latin typeface="Times New Roman" panose="02020603050405020304" pitchFamily="18" charset="0"/>
                <a:cs typeface="Times New Roman" panose="02020603050405020304" pitchFamily="18" charset="0"/>
              </a:rPr>
              <a:t>HỌC</a:t>
            </a:r>
            <a:r>
              <a:rPr lang="en-US" sz="5400" b="1" kern="10">
                <a:ln w="9525">
                  <a:solidFill>
                    <a:srgbClr val="800000"/>
                  </a:solidFill>
                  <a:round/>
                  <a:headEnd/>
                  <a:tailEnd/>
                </a:ln>
                <a:solidFill>
                  <a:srgbClr val="FF0000"/>
                </a:solidFill>
                <a:latin typeface="Times New Roman" panose="02020603050405020304" pitchFamily="18" charset="0"/>
                <a:cs typeface="Times New Roman" panose="02020603050405020304" pitchFamily="18" charset="0"/>
              </a:rPr>
              <a:t> </a:t>
            </a:r>
            <a:r>
              <a:rPr lang="en-US" sz="5400" b="1" kern="10" err="1">
                <a:ln w="9525">
                  <a:solidFill>
                    <a:srgbClr val="800000"/>
                  </a:solidFill>
                  <a:round/>
                  <a:headEnd/>
                  <a:tailEnd/>
                </a:ln>
                <a:solidFill>
                  <a:srgbClr val="FF0000"/>
                </a:solidFill>
                <a:latin typeface="Times New Roman" panose="02020603050405020304" pitchFamily="18" charset="0"/>
                <a:cs typeface="Times New Roman" panose="02020603050405020304" pitchFamily="18" charset="0"/>
              </a:rPr>
              <a:t>TẬP</a:t>
            </a:r>
            <a:r>
              <a:rPr lang="en-US" sz="5400" b="1" kern="10">
                <a:ln w="9525">
                  <a:solidFill>
                    <a:srgbClr val="800000"/>
                  </a:solidFill>
                  <a:round/>
                  <a:headEnd/>
                  <a:tailEnd/>
                </a:ln>
                <a:solidFill>
                  <a:srgbClr val="FF0000"/>
                </a:solidFill>
                <a:latin typeface="Times New Roman" panose="02020603050405020304" pitchFamily="18" charset="0"/>
                <a:cs typeface="Times New Roman" panose="02020603050405020304" pitchFamily="18" charset="0"/>
              </a:rPr>
              <a:t> </a:t>
            </a:r>
            <a:r>
              <a:rPr lang="en-US" sz="5400" b="1" kern="10" err="1">
                <a:ln w="9525">
                  <a:solidFill>
                    <a:srgbClr val="800000"/>
                  </a:solidFill>
                  <a:round/>
                  <a:headEnd/>
                  <a:tailEnd/>
                </a:ln>
                <a:solidFill>
                  <a:srgbClr val="FF0000"/>
                </a:solidFill>
                <a:latin typeface="Times New Roman" panose="02020603050405020304" pitchFamily="18" charset="0"/>
                <a:cs typeface="Times New Roman" panose="02020603050405020304" pitchFamily="18" charset="0"/>
              </a:rPr>
              <a:t>THẬT</a:t>
            </a:r>
            <a:r>
              <a:rPr lang="en-US" sz="5400" b="1" kern="10">
                <a:ln w="9525">
                  <a:solidFill>
                    <a:srgbClr val="800000"/>
                  </a:solidFill>
                  <a:round/>
                  <a:headEnd/>
                  <a:tailEnd/>
                </a:ln>
                <a:solidFill>
                  <a:srgbClr val="FF0000"/>
                </a:solidFill>
                <a:latin typeface="Times New Roman" panose="02020603050405020304" pitchFamily="18" charset="0"/>
                <a:cs typeface="Times New Roman" panose="02020603050405020304" pitchFamily="18" charset="0"/>
              </a:rPr>
              <a:t> </a:t>
            </a:r>
            <a:r>
              <a:rPr lang="en-US" sz="5400" b="1" kern="10" err="1">
                <a:ln w="9525">
                  <a:solidFill>
                    <a:srgbClr val="800000"/>
                  </a:solidFill>
                  <a:round/>
                  <a:headEnd/>
                  <a:tailEnd/>
                </a:ln>
                <a:solidFill>
                  <a:srgbClr val="FF0000"/>
                </a:solidFill>
                <a:latin typeface="Times New Roman" panose="02020603050405020304" pitchFamily="18" charset="0"/>
                <a:cs typeface="Times New Roman" panose="02020603050405020304" pitchFamily="18" charset="0"/>
              </a:rPr>
              <a:t>TỐT</a:t>
            </a:r>
            <a:r>
              <a:rPr lang="en-US" sz="5400" b="1" kern="10">
                <a:ln w="9525">
                  <a:solidFill>
                    <a:srgbClr val="800000"/>
                  </a:solidFill>
                  <a:round/>
                  <a:headEnd/>
                  <a:tailEnd/>
                </a:ln>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65162351"/>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5919727"/>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60121"/>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499835" y="4773277"/>
            <a:ext cx="6885214" cy="4105935"/>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6217383" y="4423822"/>
            <a:ext cx="5630687" cy="4105935"/>
          </a:xfrm>
          <a:prstGeom prst="rect">
            <a:avLst/>
          </a:prstGeom>
        </p:spPr>
      </p:pic>
      <p:grpSp>
        <p:nvGrpSpPr>
          <p:cNvPr id="42" name="Group 41"/>
          <p:cNvGrpSpPr/>
          <p:nvPr/>
        </p:nvGrpSpPr>
        <p:grpSpPr>
          <a:xfrm>
            <a:off x="6368595" y="5927439"/>
            <a:ext cx="1299385" cy="1034291"/>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BEBA8EAE-BF5A-486C-A8C5-ECC9F3942E4B}">
                  <a14:imgProps xmlns:a14="http://schemas.microsoft.com/office/drawing/2010/main">
                    <a14:imgLayer r:embed="rId9">
                      <a14:imgEffect>
                        <a14:backgroundRemoval t="6429" b="90000" l="0" r="99349">
                          <a14:backgroundMark x1="26221" y1="16429" x2="38925" y2="15000"/>
                          <a14:backgroundMark x1="24756" y1="16429" x2="26384" y2="16429"/>
                          <a14:backgroundMark x1="52606" y1="13571" x2="57980" y2="14286"/>
                          <a14:backgroundMark x1="53583" y1="15714" x2="50163" y2="15000"/>
                          <a14:backgroundMark x1="62052" y1="13571" x2="70195" y2="11429"/>
                          <a14:backgroundMark x1="82573" y1="8571" x2="85505" y2="8571"/>
                          <a14:backgroundMark x1="92182" y1="8571" x2="95440" y2="19286"/>
                          <a14:backgroundMark x1="92182" y1="7143" x2="86808" y2="7857"/>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5213929" y="5959645"/>
            <a:ext cx="1282103" cy="1034291"/>
            <a:chOff x="6482861" y="5717172"/>
            <a:chExt cx="1537172" cy="1276763"/>
          </a:xfrm>
        </p:grpSpPr>
        <p:pic>
          <p:nvPicPr>
            <p:cNvPr id="54" name="Picture 53"/>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4066665" y="5927713"/>
            <a:ext cx="1286894" cy="1034291"/>
            <a:chOff x="5109357" y="5685240"/>
            <a:chExt cx="1542917" cy="1276763"/>
          </a:xfrm>
        </p:grpSpPr>
        <p:pic>
          <p:nvPicPr>
            <p:cNvPr id="66" name="Picture 6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2904684" y="5949334"/>
            <a:ext cx="1282898" cy="1034291"/>
            <a:chOff x="3709629" y="5706861"/>
            <a:chExt cx="1538126" cy="1276763"/>
          </a:xfrm>
        </p:grpSpPr>
        <p:pic>
          <p:nvPicPr>
            <p:cNvPr id="69" name="Picture 68"/>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71" name="Group 70"/>
          <p:cNvGrpSpPr/>
          <p:nvPr/>
        </p:nvGrpSpPr>
        <p:grpSpPr>
          <a:xfrm>
            <a:off x="1595243" y="5949333"/>
            <a:ext cx="1401866" cy="1034291"/>
            <a:chOff x="2151235" y="5706860"/>
            <a:chExt cx="1680762" cy="1276763"/>
          </a:xfrm>
        </p:grpSpPr>
        <p:pic>
          <p:nvPicPr>
            <p:cNvPr id="72" name="Picture 71"/>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73" name="Picture 72"/>
            <p:cNvPicPr>
              <a:picLocks noChangeAspect="1"/>
            </p:cNvPicPr>
            <p:nvPr/>
          </p:nvPicPr>
          <p:blipFill>
            <a:blip r:embed="rId12" cstate="print">
              <a:extLst>
                <a:ext uri="{BEBA8EAE-BF5A-486C-A8C5-ECC9F3942E4B}">
                  <a14:imgProps xmlns:a14="http://schemas.microsoft.com/office/drawing/2010/main">
                    <a14:imgLayer r:embed="rId13">
                      <a14:imgEffect>
                        <a14:backgroundRemoval t="6429" b="90000" l="0" r="99349">
                          <a14:backgroundMark x1="26221" y1="16429" x2="38925" y2="15000"/>
                          <a14:backgroundMark x1="24756" y1="16429" x2="26384" y2="16429"/>
                          <a14:backgroundMark x1="52606" y1="13571" x2="57980" y2="14286"/>
                          <a14:backgroundMark x1="53583" y1="15714" x2="50163" y2="15000"/>
                          <a14:backgroundMark x1="62052" y1="13571" x2="70195" y2="11429"/>
                          <a14:backgroundMark x1="82573" y1="8571" x2="85505" y2="8571"/>
                          <a14:backgroundMark x1="92182" y1="8571" x2="95440" y2="19286"/>
                          <a14:backgroundMark x1="92182" y1="7143" x2="86808" y2="7857"/>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74" name="Picture 7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025096" y="5080155"/>
            <a:ext cx="1121321" cy="1121321"/>
          </a:xfrm>
          <a:prstGeom prst="rect">
            <a:avLst/>
          </a:prstGeom>
        </p:spPr>
      </p:pic>
      <p:pic>
        <p:nvPicPr>
          <p:cNvPr id="2" name="Picture 1"/>
          <p:cNvPicPr>
            <a:picLocks noChangeAspect="1"/>
          </p:cNvPicPr>
          <p:nvPr/>
        </p:nvPicPr>
        <p:blipFill>
          <a:blip r:embed="rId15" cstate="print">
            <a:extLst>
              <a:ext uri="{BEBA8EAE-BF5A-486C-A8C5-ECC9F3942E4B}">
                <a14:imgProps xmlns:a14="http://schemas.microsoft.com/office/drawing/2010/main">
                  <a14:imgLayer r:embed="rId16">
                    <a14:imgEffect>
                      <a14:backgroundRemoval t="9434" b="100000" l="0" r="1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0800000">
            <a:off x="1078697" y="-46853"/>
            <a:ext cx="6986607" cy="4499336"/>
          </a:xfrm>
          <a:prstGeom prst="rect">
            <a:avLst/>
          </a:prstGeom>
        </p:spPr>
      </p:pic>
      <p:sp>
        <p:nvSpPr>
          <p:cNvPr id="3" name="TextBox 2"/>
          <p:cNvSpPr txBox="1"/>
          <p:nvPr/>
        </p:nvSpPr>
        <p:spPr>
          <a:xfrm>
            <a:off x="1966687" y="817906"/>
            <a:ext cx="505587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CHẮP CÁNH ƯỚC MƠ</a:t>
            </a:r>
          </a:p>
        </p:txBody>
      </p:sp>
      <p:pic>
        <p:nvPicPr>
          <p:cNvPr id="33" name="Picture 32" descr="C:\Users\ADMIN\Desktop\Tai nguyen thiet ke tro choi\Angry birds epic birds\1505573783630 (2).png">
            <a:hlinkClick r:id="rId17" action="ppaction://hlinksldjump"/>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088234" y="2353411"/>
            <a:ext cx="1152193" cy="7009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540620" y="5190876"/>
            <a:ext cx="586883" cy="958023"/>
          </a:xfrm>
          <a:prstGeom prst="rect">
            <a:avLst/>
          </a:prstGeom>
        </p:spPr>
      </p:pic>
      <p:pic>
        <p:nvPicPr>
          <p:cNvPr id="6" name="Picture 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927435" y="5300869"/>
            <a:ext cx="680911" cy="955619"/>
          </a:xfrm>
          <a:prstGeom prst="rect">
            <a:avLst/>
          </a:prstGeom>
        </p:spPr>
      </p:pic>
    </p:spTree>
    <p:extLst>
      <p:ext uri="{BB962C8B-B14F-4D97-AF65-F5344CB8AC3E}">
        <p14:creationId xmlns:p14="http://schemas.microsoft.com/office/powerpoint/2010/main" val="80549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5F343B63-F38F-470D-9762-994E33A651AA}"/>
              </a:ext>
            </a:extLst>
          </p:cNvPr>
          <p:cNvSpPr/>
          <p:nvPr/>
        </p:nvSpPr>
        <p:spPr>
          <a:xfrm>
            <a:off x="0" y="-29496"/>
            <a:ext cx="9144000" cy="7040389"/>
          </a:xfrm>
          <a:prstGeom prst="rect">
            <a:avLst/>
          </a:prstGeom>
          <a:solidFill>
            <a:schemeClr val="bg1"/>
          </a:solidFill>
        </p:spPr>
        <p:txBody>
          <a:bodyPr wrap="square">
            <a:spAutoFit/>
          </a:bodyPr>
          <a:lstStyle/>
          <a:p>
            <a:r>
              <a:rPr lang="vi-VN" sz="2150" b="1" dirty="0">
                <a:solidFill>
                  <a:srgbClr val="FF0000"/>
                </a:solidFill>
                <a:latin typeface="Times New Roman" panose="02020603050405020304" pitchFamily="18" charset="0"/>
                <a:cs typeface="Times New Roman" panose="02020603050405020304" pitchFamily="18" charset="0"/>
              </a:rPr>
              <a:t>Câu 2</a:t>
            </a:r>
            <a:r>
              <a:rPr lang="vi-VN" sz="2150" dirty="0">
                <a:solidFill>
                  <a:srgbClr val="FF0000"/>
                </a:solidFill>
                <a:latin typeface="Times New Roman" panose="02020603050405020304" pitchFamily="18" charset="0"/>
                <a:cs typeface="Times New Roman" panose="02020603050405020304" pitchFamily="18" charset="0"/>
              </a:rPr>
              <a:t>: </a:t>
            </a:r>
            <a:r>
              <a:rPr lang="vi-VN" sz="2150" b="1" dirty="0">
                <a:solidFill>
                  <a:srgbClr val="FF0000"/>
                </a:solidFill>
                <a:latin typeface="Times New Roman" panose="02020603050405020304" pitchFamily="18" charset="0"/>
                <a:cs typeface="Times New Roman" panose="02020603050405020304" pitchFamily="18" charset="0"/>
              </a:rPr>
              <a:t>Có thể điền dấu chấm hoặc dấu phẩy vào ô trống nào trong mẩu chuyện sau? Viết lại các chữ đầu câu cho đúng quy tắc.</a:t>
            </a:r>
            <a:endParaRPr lang="vi-VN" sz="2150" dirty="0">
              <a:solidFill>
                <a:srgbClr val="FF0000"/>
              </a:solidFill>
              <a:latin typeface="Times New Roman" panose="02020603050405020304" pitchFamily="18" charset="0"/>
              <a:cs typeface="Times New Roman" panose="02020603050405020304" pitchFamily="18" charset="0"/>
            </a:endParaRPr>
          </a:p>
          <a:p>
            <a:pPr algn="ctr"/>
            <a:r>
              <a:rPr lang="vi-VN" sz="2150" b="1" dirty="0">
                <a:solidFill>
                  <a:srgbClr val="0000CC"/>
                </a:solidFill>
                <a:latin typeface="Times New Roman" panose="02020603050405020304" pitchFamily="18" charset="0"/>
                <a:cs typeface="Times New Roman" panose="02020603050405020304" pitchFamily="18" charset="0"/>
              </a:rPr>
              <a:t>Truyện kể về bình minh</a:t>
            </a:r>
            <a:endParaRPr lang="vi-VN" sz="2150" dirty="0">
              <a:solidFill>
                <a:srgbClr val="0000CC"/>
              </a:solidFill>
              <a:latin typeface="Times New Roman" panose="02020603050405020304" pitchFamily="18" charset="0"/>
              <a:cs typeface="Times New Roman" panose="02020603050405020304" pitchFamily="18" charset="0"/>
            </a:endParaRPr>
          </a:p>
          <a:p>
            <a:pPr algn="just"/>
            <a:r>
              <a:rPr lang="vi-VN" sz="2150" dirty="0">
                <a:latin typeface="Times New Roman" panose="02020603050405020304" pitchFamily="18" charset="0"/>
                <a:cs typeface="Times New Roman" panose="02020603050405020304" pitchFamily="18" charset="0"/>
              </a:rPr>
              <a:t>Câu chuyện này xảy ra ở một sân trường dành cho trẻ khiếm thị. Sáng hôm ấy </a:t>
            </a:r>
            <a:r>
              <a:rPr lang="vi-VN" sz="2150" dirty="0">
                <a:solidFill>
                  <a:srgbClr val="FF0000"/>
                </a:solidFill>
                <a:latin typeface="Times New Roman" panose="02020603050405020304" pitchFamily="18" charset="0"/>
                <a:cs typeface="Times New Roman" panose="02020603050405020304" pitchFamily="18" charset="0"/>
              </a:rPr>
              <a:t>(...) </a:t>
            </a:r>
            <a:r>
              <a:rPr lang="vi-VN" sz="2150" dirty="0">
                <a:latin typeface="Times New Roman" panose="02020603050405020304" pitchFamily="18" charset="0"/>
                <a:cs typeface="Times New Roman" panose="02020603050405020304" pitchFamily="18" charset="0"/>
              </a:rPr>
              <a:t>có một cậu bé mù dậy rất sớm, đi ra vườn </a:t>
            </a:r>
            <a:r>
              <a:rPr lang="vi-VN" sz="2150" dirty="0">
                <a:solidFill>
                  <a:srgbClr val="FF0000"/>
                </a:solidFill>
                <a:latin typeface="Times New Roman" panose="02020603050405020304" pitchFamily="18" charset="0"/>
                <a:cs typeface="Times New Roman" panose="02020603050405020304" pitchFamily="18" charset="0"/>
              </a:rPr>
              <a:t>(....)</a:t>
            </a:r>
            <a:r>
              <a:rPr lang="vi-VN" sz="2150" dirty="0">
                <a:latin typeface="Times New Roman" panose="02020603050405020304" pitchFamily="18" charset="0"/>
                <a:cs typeface="Times New Roman" panose="02020603050405020304" pitchFamily="18" charset="0"/>
              </a:rPr>
              <a:t> Cậu bé thích nghe điệu nhạc của buổi sớm mùa xuân.</a:t>
            </a:r>
          </a:p>
          <a:p>
            <a:pPr algn="just"/>
            <a:r>
              <a:rPr lang="vi-VN" sz="2150" dirty="0">
                <a:latin typeface="Times New Roman" panose="02020603050405020304" pitchFamily="18" charset="0"/>
                <a:cs typeface="Times New Roman" panose="02020603050405020304" pitchFamily="18" charset="0"/>
              </a:rPr>
              <a:t>Có một thầy giáo cũng dậy sớm </a:t>
            </a:r>
            <a:r>
              <a:rPr lang="vi-VN" sz="2150" dirty="0">
                <a:solidFill>
                  <a:srgbClr val="FF0000"/>
                </a:solidFill>
                <a:latin typeface="Times New Roman" panose="02020603050405020304" pitchFamily="18" charset="0"/>
                <a:cs typeface="Times New Roman" panose="02020603050405020304" pitchFamily="18" charset="0"/>
              </a:rPr>
              <a:t>(...)</a:t>
            </a:r>
            <a:r>
              <a:rPr lang="vi-VN" sz="2150" dirty="0">
                <a:latin typeface="Times New Roman" panose="02020603050405020304" pitchFamily="18" charset="0"/>
                <a:cs typeface="Times New Roman" panose="02020603050405020304" pitchFamily="18" charset="0"/>
              </a:rPr>
              <a:t> đi ra vườn theo cậu bé mù. Thầy đến gần cậu bé </a:t>
            </a:r>
            <a:r>
              <a:rPr lang="vi-VN" sz="2150" dirty="0">
                <a:solidFill>
                  <a:srgbClr val="FF0000"/>
                </a:solidFill>
                <a:latin typeface="Times New Roman" panose="02020603050405020304" pitchFamily="18" charset="0"/>
                <a:cs typeface="Times New Roman" panose="02020603050405020304" pitchFamily="18" charset="0"/>
              </a:rPr>
              <a:t>(...)</a:t>
            </a:r>
            <a:r>
              <a:rPr lang="vi-VN" sz="2150" dirty="0">
                <a:latin typeface="Times New Roman" panose="02020603050405020304" pitchFamily="18" charset="0"/>
                <a:cs typeface="Times New Roman" panose="02020603050405020304" pitchFamily="18" charset="0"/>
              </a:rPr>
              <a:t> khẽ chạm vào vai cậu </a:t>
            </a:r>
            <a:r>
              <a:rPr lang="vi-VN" sz="2150" dirty="0">
                <a:solidFill>
                  <a:srgbClr val="FF0000"/>
                </a:solidFill>
                <a:latin typeface="Times New Roman" panose="02020603050405020304" pitchFamily="18" charset="0"/>
                <a:cs typeface="Times New Roman" panose="02020603050405020304" pitchFamily="18" charset="0"/>
              </a:rPr>
              <a:t>(...) </a:t>
            </a:r>
            <a:r>
              <a:rPr lang="vi-VN" sz="2150" dirty="0">
                <a:latin typeface="Times New Roman" panose="02020603050405020304" pitchFamily="18" charset="0"/>
                <a:cs typeface="Times New Roman" panose="02020603050405020304" pitchFamily="18" charset="0"/>
              </a:rPr>
              <a:t>hỏi:</a:t>
            </a:r>
          </a:p>
          <a:p>
            <a:pPr algn="just"/>
            <a:r>
              <a:rPr lang="vi-VN" sz="2150" dirty="0">
                <a:latin typeface="Times New Roman" panose="02020603050405020304" pitchFamily="18" charset="0"/>
                <a:cs typeface="Times New Roman" panose="02020603050405020304" pitchFamily="18" charset="0"/>
              </a:rPr>
              <a:t>- Em có thích bình minh không?</a:t>
            </a:r>
          </a:p>
          <a:p>
            <a:pPr algn="just"/>
            <a:r>
              <a:rPr lang="vi-VN" sz="2150" dirty="0">
                <a:latin typeface="Times New Roman" panose="02020603050405020304" pitchFamily="18" charset="0"/>
                <a:cs typeface="Times New Roman" panose="02020603050405020304" pitchFamily="18" charset="0"/>
              </a:rPr>
              <a:t>- Bình minh nó thế nào ạ?</a:t>
            </a:r>
          </a:p>
          <a:p>
            <a:pPr algn="just"/>
            <a:r>
              <a:rPr lang="vi-VN" sz="2150" dirty="0">
                <a:latin typeface="Times New Roman" panose="02020603050405020304" pitchFamily="18" charset="0"/>
                <a:cs typeface="Times New Roman" panose="02020603050405020304" pitchFamily="18" charset="0"/>
              </a:rPr>
              <a:t>- Bình minh giống như một cánh hoa mào gà. Bình minh giống như một cây đào trổ hoa - Thầy giải thích.</a:t>
            </a:r>
          </a:p>
          <a:p>
            <a:pPr algn="just"/>
            <a:r>
              <a:rPr lang="vi-VN" sz="2150" dirty="0">
                <a:latin typeface="Times New Roman" panose="02020603050405020304" pitchFamily="18" charset="0"/>
                <a:cs typeface="Times New Roman" panose="02020603050405020304" pitchFamily="18" charset="0"/>
              </a:rPr>
              <a:t>Môi cậu bé run run </a:t>
            </a:r>
            <a:r>
              <a:rPr lang="vi-VN" sz="2150" dirty="0">
                <a:solidFill>
                  <a:srgbClr val="FF0000"/>
                </a:solidFill>
                <a:latin typeface="Times New Roman" panose="02020603050405020304" pitchFamily="18" charset="0"/>
                <a:cs typeface="Times New Roman" panose="02020603050405020304" pitchFamily="18" charset="0"/>
              </a:rPr>
              <a:t>(...)</a:t>
            </a:r>
            <a:r>
              <a:rPr lang="vi-VN" sz="2150" dirty="0">
                <a:latin typeface="Times New Roman" panose="02020603050405020304" pitchFamily="18" charset="0"/>
                <a:cs typeface="Times New Roman" panose="02020603050405020304" pitchFamily="18" charset="0"/>
              </a:rPr>
              <a:t> đau đớn. Cậu nói:</a:t>
            </a:r>
          </a:p>
          <a:p>
            <a:r>
              <a:rPr lang="vi-VN" sz="2150" dirty="0">
                <a:latin typeface="Times New Roman" panose="02020603050405020304" pitchFamily="18" charset="0"/>
                <a:cs typeface="Times New Roman" panose="02020603050405020304" pitchFamily="18" charset="0"/>
              </a:rPr>
              <a:t>- Thưa thầy, em chưa được thấy cánh hoa mào gà </a:t>
            </a:r>
            <a:r>
              <a:rPr lang="vi-VN" sz="2150" dirty="0">
                <a:solidFill>
                  <a:srgbClr val="FF0000"/>
                </a:solidFill>
                <a:latin typeface="Times New Roman" panose="02020603050405020304" pitchFamily="18" charset="0"/>
                <a:cs typeface="Times New Roman" panose="02020603050405020304" pitchFamily="18" charset="0"/>
              </a:rPr>
              <a:t>(...)</a:t>
            </a:r>
            <a:r>
              <a:rPr lang="vi-VN" sz="2150" dirty="0">
                <a:latin typeface="Times New Roman" panose="02020603050405020304" pitchFamily="18" charset="0"/>
                <a:cs typeface="Times New Roman" panose="02020603050405020304" pitchFamily="18" charset="0"/>
              </a:rPr>
              <a:t> cũng chưa được thấy cây đào ra hoa.</a:t>
            </a:r>
          </a:p>
          <a:p>
            <a:r>
              <a:rPr lang="vi-VN" sz="2150" dirty="0">
                <a:latin typeface="Times New Roman" panose="02020603050405020304" pitchFamily="18" charset="0"/>
                <a:cs typeface="Times New Roman" panose="02020603050405020304" pitchFamily="18" charset="0"/>
              </a:rPr>
              <a:t>- Em tha lỗi cho thầy.</a:t>
            </a:r>
          </a:p>
          <a:p>
            <a:r>
              <a:rPr lang="vi-VN" sz="2150" dirty="0">
                <a:latin typeface="Times New Roman" panose="02020603050405020304" pitchFamily="18" charset="0"/>
                <a:cs typeface="Times New Roman" panose="02020603050405020304" pitchFamily="18" charset="0"/>
              </a:rPr>
              <a:t>- Thầy giáo thì thầm. Bằng một giọng nhẹ nhàng </a:t>
            </a:r>
            <a:r>
              <a:rPr lang="vi-VN" sz="2150" dirty="0">
                <a:solidFill>
                  <a:srgbClr val="FF0000"/>
                </a:solidFill>
                <a:latin typeface="Times New Roman" panose="02020603050405020304" pitchFamily="18" charset="0"/>
                <a:cs typeface="Times New Roman" panose="02020603050405020304" pitchFamily="18" charset="0"/>
              </a:rPr>
              <a:t>(....)</a:t>
            </a:r>
            <a:r>
              <a:rPr lang="vi-VN" sz="2150" dirty="0">
                <a:latin typeface="Times New Roman" panose="02020603050405020304" pitchFamily="18" charset="0"/>
                <a:cs typeface="Times New Roman" panose="02020603050405020304" pitchFamily="18" charset="0"/>
              </a:rPr>
              <a:t> thầy bảo:</a:t>
            </a:r>
          </a:p>
          <a:p>
            <a:r>
              <a:rPr lang="vi-VN" sz="2150" dirty="0">
                <a:latin typeface="Times New Roman" panose="02020603050405020304" pitchFamily="18" charset="0"/>
                <a:cs typeface="Times New Roman" panose="02020603050405020304" pitchFamily="18" charset="0"/>
              </a:rPr>
              <a:t>- Bình minh giống như một nụ hôn của người mẹ </a:t>
            </a:r>
            <a:r>
              <a:rPr lang="vi-VN" sz="2150" dirty="0">
                <a:solidFill>
                  <a:srgbClr val="FF0000"/>
                </a:solidFill>
                <a:latin typeface="Times New Roman" panose="02020603050405020304" pitchFamily="18" charset="0"/>
                <a:cs typeface="Times New Roman" panose="02020603050405020304" pitchFamily="18" charset="0"/>
              </a:rPr>
              <a:t>(....)</a:t>
            </a:r>
            <a:r>
              <a:rPr lang="vi-VN" sz="2150" dirty="0">
                <a:latin typeface="Times New Roman" panose="02020603050405020304" pitchFamily="18" charset="0"/>
                <a:cs typeface="Times New Roman" panose="02020603050405020304" pitchFamily="18" charset="0"/>
              </a:rPr>
              <a:t> giống như làn da của mẹ chạm vào ta.</a:t>
            </a:r>
          </a:p>
          <a:p>
            <a:r>
              <a:rPr lang="vi-VN" sz="2150" dirty="0">
                <a:latin typeface="Times New Roman" panose="02020603050405020304" pitchFamily="18" charset="0"/>
                <a:cs typeface="Times New Roman" panose="02020603050405020304" pitchFamily="18" charset="0"/>
              </a:rPr>
              <a:t>- Bây giờ thì em biết bình minh là thế nào rồi - Cậu bé mù nói.</a:t>
            </a:r>
          </a:p>
          <a:p>
            <a:pPr algn="r"/>
            <a:r>
              <a:rPr lang="vi-VN" sz="2150" b="1" dirty="0">
                <a:latin typeface="Times New Roman" panose="02020603050405020304" pitchFamily="18" charset="0"/>
                <a:cs typeface="Times New Roman" panose="02020603050405020304" pitchFamily="18" charset="0"/>
              </a:rPr>
              <a:t>Truyện </a:t>
            </a:r>
            <a:r>
              <a:rPr lang="vi-VN" sz="2150" b="1">
                <a:latin typeface="Times New Roman" panose="02020603050405020304" pitchFamily="18" charset="0"/>
                <a:cs typeface="Times New Roman" panose="02020603050405020304" pitchFamily="18" charset="0"/>
              </a:rPr>
              <a:t>kể Nga</a:t>
            </a:r>
            <a:endParaRPr lang="vi-VN" sz="215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7757059"/>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0"/>
            <a:ext cx="8686800" cy="757130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Truyện kể về bình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effectLst/>
                <a:uLnTx/>
                <a:uFillTx/>
                <a:latin typeface="Times New Roman" pitchFamily="18" charset="0"/>
                <a:ea typeface="+mn-ea"/>
                <a:cs typeface="Times New Roman" pitchFamily="18" charset="0"/>
              </a:rPr>
              <a:t>      </a:t>
            </a:r>
            <a:r>
              <a:rPr kumimoji="0" lang="en-US" sz="2200" b="0" i="0" u="none" strike="noStrike" kern="1200" cap="none" spc="0" normalizeH="0" baseline="0" noProof="0">
                <a:ln>
                  <a:noFill/>
                </a:ln>
                <a:effectLst/>
                <a:uLnTx/>
                <a:uFillTx/>
                <a:latin typeface="Times New Roman" pitchFamily="18" charset="0"/>
                <a:ea typeface="+mn-ea"/>
                <a:cs typeface="Times New Roman" pitchFamily="18" charset="0"/>
              </a:rPr>
              <a:t>Câu chuyện này xảy ra ở một sân trường dành cho trẻ khiếm thị. Sáng hôm ấy       có một cậu bé mù dậy rất sớm, đi ra vườn              cậu bé thích nghe điệu nhạc của buổi sớm mùa xuân.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effectLst/>
                <a:uLnTx/>
                <a:uFillTx/>
                <a:latin typeface="Times New Roman" pitchFamily="18" charset="0"/>
                <a:ea typeface="+mn-ea"/>
                <a:cs typeface="Times New Roman" pitchFamily="18" charset="0"/>
              </a:rPr>
              <a:t>    Có một thầy giáo cũng dậy sớm        đi ra vườn theo cậu bé mù. Thầy đến gần cậu bé        khẽ chạm vào vai cậu        hỏi:</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a:ln>
                  <a:noFill/>
                </a:ln>
                <a:effectLst/>
                <a:uLnTx/>
                <a:uFillTx/>
                <a:latin typeface="Times New Roman" pitchFamily="18" charset="0"/>
                <a:ea typeface="+mn-ea"/>
                <a:cs typeface="Times New Roman" pitchFamily="18" charset="0"/>
              </a:rPr>
              <a:t>Em có thích bình minh không?</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a:ln>
                  <a:noFill/>
                </a:ln>
                <a:effectLst/>
                <a:uLnTx/>
                <a:uFillTx/>
                <a:latin typeface="Times New Roman" pitchFamily="18" charset="0"/>
                <a:ea typeface="+mn-ea"/>
                <a:cs typeface="Times New Roman" pitchFamily="18" charset="0"/>
              </a:rPr>
              <a:t>Bình minh nó thế nào ạ?</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a:ln>
                  <a:noFill/>
                </a:ln>
                <a:effectLst/>
                <a:uLnTx/>
                <a:uFillTx/>
                <a:latin typeface="Times New Roman" pitchFamily="18" charset="0"/>
                <a:ea typeface="+mn-ea"/>
                <a:cs typeface="Times New Roman" pitchFamily="18" charset="0"/>
              </a:rPr>
              <a:t>Bình minh giống như một cánh hoa mào gà. Bình minh giống như cây đào trổ hoa – Thầy giải thích.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effectLst/>
                <a:uLnTx/>
                <a:uFillTx/>
                <a:latin typeface="Times New Roman" pitchFamily="18" charset="0"/>
                <a:ea typeface="+mn-ea"/>
                <a:cs typeface="Times New Roman" pitchFamily="18" charset="0"/>
              </a:rPr>
              <a:t>    Môi cậu bé run run       đau đớn. Cậu nói:</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a:ln>
                  <a:noFill/>
                </a:ln>
                <a:effectLst/>
                <a:uLnTx/>
                <a:uFillTx/>
                <a:latin typeface="Times New Roman" pitchFamily="18" charset="0"/>
                <a:ea typeface="+mn-ea"/>
                <a:cs typeface="Times New Roman" pitchFamily="18" charset="0"/>
              </a:rPr>
              <a:t>Thưa thầy, em chưa được thấy cánh hoa mào gà        cũng chưa được thấy cây đào ra hoa.</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a:ln>
                  <a:noFill/>
                </a:ln>
                <a:effectLst/>
                <a:uLnTx/>
                <a:uFillTx/>
                <a:latin typeface="Times New Roman" pitchFamily="18" charset="0"/>
                <a:ea typeface="+mn-ea"/>
                <a:cs typeface="Times New Roman" pitchFamily="18" charset="0"/>
              </a:rPr>
              <a:t>Em tha lỗi cho thầy – Thầy giáo thì thầm. Bằng một giọng nhẹ nhàng        thầy bảo:</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a:ln>
                  <a:noFill/>
                </a:ln>
                <a:effectLst/>
                <a:uLnTx/>
                <a:uFillTx/>
                <a:latin typeface="Times New Roman" pitchFamily="18" charset="0"/>
                <a:ea typeface="+mn-ea"/>
                <a:cs typeface="Times New Roman" pitchFamily="18" charset="0"/>
              </a:rPr>
              <a:t>Bình minh giống như một nụ hôn của người mẹ        giống như làn da của mẹ chạm vào ta.</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200" b="0" i="0" u="none" strike="noStrike" kern="1200" cap="none" spc="0" normalizeH="0" baseline="0" noProof="0">
                <a:ln>
                  <a:noFill/>
                </a:ln>
                <a:effectLst/>
                <a:uLnTx/>
                <a:uFillTx/>
                <a:latin typeface="Times New Roman" pitchFamily="18" charset="0"/>
                <a:ea typeface="+mn-ea"/>
                <a:cs typeface="Times New Roman" pitchFamily="18" charset="0"/>
              </a:rPr>
              <a:t>Bây giờ thì em biết bình minh là thế nào rồi – Cậu bé mù nói.</a:t>
            </a:r>
          </a:p>
          <a:p>
            <a:pPr marL="3657600" marR="0" lvl="8" indent="0" algn="ctr"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a:ln>
                  <a:noFill/>
                </a:ln>
                <a:effectLst/>
                <a:uLnTx/>
                <a:uFillTx/>
                <a:latin typeface="Times New Roman" pitchFamily="18" charset="0"/>
                <a:ea typeface="+mn-ea"/>
                <a:cs typeface="Times New Roman" pitchFamily="18" charset="0"/>
              </a:rPr>
              <a:t>Truyện kể Nga</a:t>
            </a:r>
          </a:p>
          <a:p>
            <a:pPr marL="457200" marR="0" lvl="0" indent="-457200" algn="l" defTabSz="914400" rtl="0" eaLnBrk="1" fontAlgn="auto" latinLnBrk="0" hangingPunct="1">
              <a:lnSpc>
                <a:spcPct val="100000"/>
              </a:lnSpc>
              <a:spcBef>
                <a:spcPts val="0"/>
              </a:spcBef>
              <a:spcAft>
                <a:spcPts val="0"/>
              </a:spcAft>
              <a:buClrTx/>
              <a:buSzTx/>
              <a:buFontTx/>
              <a:buChar char="-"/>
              <a:tabLst/>
              <a:defRPr/>
            </a:pPr>
            <a:endParaRPr kumimoji="0" lang="en-US" sz="26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endParaRPr kumimoji="0" lang="en-US" sz="26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sp>
        <p:nvSpPr>
          <p:cNvPr id="4" name="Rectangle 3"/>
          <p:cNvSpPr/>
          <p:nvPr/>
        </p:nvSpPr>
        <p:spPr>
          <a:xfrm>
            <a:off x="1219200" y="990600"/>
            <a:ext cx="381000" cy="3048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5" name="Rectangle 4"/>
          <p:cNvSpPr/>
          <p:nvPr/>
        </p:nvSpPr>
        <p:spPr>
          <a:xfrm>
            <a:off x="6400800" y="990600"/>
            <a:ext cx="381000" cy="3048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6" name="Rectangle 5"/>
          <p:cNvSpPr/>
          <p:nvPr/>
        </p:nvSpPr>
        <p:spPr>
          <a:xfrm>
            <a:off x="4267200" y="1600200"/>
            <a:ext cx="381000" cy="3048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7" name="Rectangle 6"/>
          <p:cNvSpPr/>
          <p:nvPr/>
        </p:nvSpPr>
        <p:spPr>
          <a:xfrm>
            <a:off x="1600200" y="1981200"/>
            <a:ext cx="381000" cy="3048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8" name="Rectangle 7"/>
          <p:cNvSpPr/>
          <p:nvPr/>
        </p:nvSpPr>
        <p:spPr>
          <a:xfrm>
            <a:off x="4572000" y="1981200"/>
            <a:ext cx="381000" cy="3048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9" name="Rectangle 8"/>
          <p:cNvSpPr/>
          <p:nvPr/>
        </p:nvSpPr>
        <p:spPr>
          <a:xfrm>
            <a:off x="2819400" y="3657600"/>
            <a:ext cx="381000" cy="3048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10" name="Rectangle 9"/>
          <p:cNvSpPr/>
          <p:nvPr/>
        </p:nvSpPr>
        <p:spPr>
          <a:xfrm>
            <a:off x="6248400" y="4038600"/>
            <a:ext cx="381000" cy="3048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11" name="Rectangle 10"/>
          <p:cNvSpPr/>
          <p:nvPr/>
        </p:nvSpPr>
        <p:spPr>
          <a:xfrm>
            <a:off x="8534400" y="4658751"/>
            <a:ext cx="381000" cy="3048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12" name="Rectangle 11"/>
          <p:cNvSpPr/>
          <p:nvPr/>
        </p:nvSpPr>
        <p:spPr>
          <a:xfrm>
            <a:off x="6210300" y="5334000"/>
            <a:ext cx="381000" cy="3048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13" name="TextBox 12"/>
          <p:cNvSpPr txBox="1"/>
          <p:nvPr/>
        </p:nvSpPr>
        <p:spPr>
          <a:xfrm>
            <a:off x="1176132" y="762000"/>
            <a:ext cx="533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00"/>
                </a:solidFill>
                <a:effectLst/>
                <a:uLnTx/>
                <a:uFillTx/>
                <a:latin typeface="Constantia"/>
                <a:ea typeface="+mn-ea"/>
                <a:cs typeface="+mn-cs"/>
              </a:rPr>
              <a:t>,</a:t>
            </a:r>
          </a:p>
        </p:txBody>
      </p:sp>
      <p:sp>
        <p:nvSpPr>
          <p:cNvPr id="15" name="TextBox 14"/>
          <p:cNvSpPr txBox="1"/>
          <p:nvPr/>
        </p:nvSpPr>
        <p:spPr>
          <a:xfrm>
            <a:off x="6370984" y="838200"/>
            <a:ext cx="457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 </a:t>
            </a:r>
          </a:p>
        </p:txBody>
      </p:sp>
      <p:sp>
        <p:nvSpPr>
          <p:cNvPr id="16" name="Rectangle 15"/>
          <p:cNvSpPr/>
          <p:nvPr/>
        </p:nvSpPr>
        <p:spPr>
          <a:xfrm>
            <a:off x="6934200" y="880657"/>
            <a:ext cx="762000" cy="505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Cậu</a:t>
            </a:r>
          </a:p>
        </p:txBody>
      </p:sp>
      <p:sp>
        <p:nvSpPr>
          <p:cNvPr id="17" name="TextBox 16"/>
          <p:cNvSpPr txBox="1"/>
          <p:nvPr/>
        </p:nvSpPr>
        <p:spPr>
          <a:xfrm>
            <a:off x="4290392" y="1371600"/>
            <a:ext cx="533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00"/>
                </a:solidFill>
                <a:effectLst/>
                <a:uLnTx/>
                <a:uFillTx/>
                <a:latin typeface="Constantia"/>
                <a:ea typeface="+mn-ea"/>
                <a:cs typeface="+mn-cs"/>
              </a:rPr>
              <a:t>,</a:t>
            </a:r>
          </a:p>
        </p:txBody>
      </p:sp>
      <p:sp>
        <p:nvSpPr>
          <p:cNvPr id="18" name="TextBox 17"/>
          <p:cNvSpPr txBox="1"/>
          <p:nvPr/>
        </p:nvSpPr>
        <p:spPr>
          <a:xfrm>
            <a:off x="1557132" y="1777425"/>
            <a:ext cx="533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00"/>
                </a:solidFill>
                <a:effectLst/>
                <a:uLnTx/>
                <a:uFillTx/>
                <a:latin typeface="Constantia"/>
                <a:ea typeface="+mn-ea"/>
                <a:cs typeface="+mn-cs"/>
              </a:rPr>
              <a:t>,</a:t>
            </a:r>
          </a:p>
        </p:txBody>
      </p:sp>
      <p:sp>
        <p:nvSpPr>
          <p:cNvPr id="19" name="TextBox 18"/>
          <p:cNvSpPr txBox="1"/>
          <p:nvPr/>
        </p:nvSpPr>
        <p:spPr>
          <a:xfrm>
            <a:off x="4515680" y="1752600"/>
            <a:ext cx="533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00"/>
                </a:solidFill>
                <a:effectLst/>
                <a:uLnTx/>
                <a:uFillTx/>
                <a:latin typeface="Constantia"/>
                <a:ea typeface="+mn-ea"/>
                <a:cs typeface="+mn-cs"/>
              </a:rPr>
              <a:t>,</a:t>
            </a:r>
          </a:p>
        </p:txBody>
      </p:sp>
      <p:sp>
        <p:nvSpPr>
          <p:cNvPr id="20" name="TextBox 19"/>
          <p:cNvSpPr txBox="1"/>
          <p:nvPr/>
        </p:nvSpPr>
        <p:spPr>
          <a:xfrm>
            <a:off x="2776332" y="3429000"/>
            <a:ext cx="533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00"/>
                </a:solidFill>
                <a:effectLst/>
                <a:uLnTx/>
                <a:uFillTx/>
                <a:latin typeface="Constantia"/>
                <a:ea typeface="+mn-ea"/>
                <a:cs typeface="+mn-cs"/>
              </a:rPr>
              <a:t>,</a:t>
            </a:r>
          </a:p>
        </p:txBody>
      </p:sp>
      <p:sp>
        <p:nvSpPr>
          <p:cNvPr id="21" name="TextBox 20"/>
          <p:cNvSpPr txBox="1"/>
          <p:nvPr/>
        </p:nvSpPr>
        <p:spPr>
          <a:xfrm>
            <a:off x="6248400" y="3758625"/>
            <a:ext cx="533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00"/>
                </a:solidFill>
                <a:effectLst/>
                <a:uLnTx/>
                <a:uFillTx/>
                <a:latin typeface="Constantia"/>
                <a:ea typeface="+mn-ea"/>
                <a:cs typeface="+mn-cs"/>
              </a:rPr>
              <a:t>,</a:t>
            </a:r>
          </a:p>
        </p:txBody>
      </p:sp>
      <p:sp>
        <p:nvSpPr>
          <p:cNvPr id="22" name="TextBox 21"/>
          <p:cNvSpPr txBox="1"/>
          <p:nvPr/>
        </p:nvSpPr>
        <p:spPr>
          <a:xfrm>
            <a:off x="8497956" y="4444425"/>
            <a:ext cx="533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00"/>
                </a:solidFill>
                <a:effectLst/>
                <a:uLnTx/>
                <a:uFillTx/>
                <a:latin typeface="Constantia"/>
                <a:ea typeface="+mn-ea"/>
                <a:cs typeface="+mn-cs"/>
              </a:rPr>
              <a:t>,</a:t>
            </a:r>
          </a:p>
        </p:txBody>
      </p:sp>
      <p:sp>
        <p:nvSpPr>
          <p:cNvPr id="23" name="TextBox 22"/>
          <p:cNvSpPr txBox="1"/>
          <p:nvPr/>
        </p:nvSpPr>
        <p:spPr>
          <a:xfrm>
            <a:off x="6182140" y="5105400"/>
            <a:ext cx="533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00"/>
                </a:solidFill>
                <a:effectLst/>
                <a:uLnTx/>
                <a:uFillTx/>
                <a:latin typeface="Constantia"/>
                <a:ea typeface="+mn-ea"/>
                <a:cs typeface="+mn-cs"/>
              </a:rPr>
              <a:t>,</a:t>
            </a:r>
          </a:p>
        </p:txBody>
      </p:sp>
      <p:sp>
        <p:nvSpPr>
          <p:cNvPr id="2" name="TextBox 1"/>
          <p:cNvSpPr txBox="1"/>
          <p:nvPr/>
        </p:nvSpPr>
        <p:spPr>
          <a:xfrm>
            <a:off x="885825" y="780200"/>
            <a:ext cx="514350" cy="338554"/>
          </a:xfrm>
          <a:prstGeom prst="rect">
            <a:avLst/>
          </a:prstGeom>
          <a:noFill/>
        </p:spPr>
        <p:txBody>
          <a:bodyPr wrap="square" rtlCol="0">
            <a:spAutoFit/>
          </a:bodyPr>
          <a:lstStyle/>
          <a:p>
            <a:r>
              <a:rPr lang="en-US" sz="1600" b="1" i="1">
                <a:solidFill>
                  <a:srgbClr val="002060"/>
                </a:solidFill>
                <a:latin typeface="Times New Roman" panose="02020603050405020304" pitchFamily="18" charset="0"/>
                <a:cs typeface="Times New Roman" panose="02020603050405020304" pitchFamily="18" charset="0"/>
              </a:rPr>
              <a:t>(1)</a:t>
            </a:r>
          </a:p>
        </p:txBody>
      </p:sp>
      <p:sp>
        <p:nvSpPr>
          <p:cNvPr id="24" name="TextBox 23"/>
          <p:cNvSpPr txBox="1"/>
          <p:nvPr/>
        </p:nvSpPr>
        <p:spPr>
          <a:xfrm>
            <a:off x="4238625" y="1803857"/>
            <a:ext cx="514350" cy="338554"/>
          </a:xfrm>
          <a:prstGeom prst="rect">
            <a:avLst/>
          </a:prstGeom>
          <a:noFill/>
        </p:spPr>
        <p:txBody>
          <a:bodyPr wrap="square" rtlCol="0">
            <a:spAutoFit/>
          </a:bodyPr>
          <a:lstStyle/>
          <a:p>
            <a:r>
              <a:rPr lang="en-US" sz="1600" b="1" i="1">
                <a:solidFill>
                  <a:srgbClr val="002060"/>
                </a:solidFill>
                <a:latin typeface="Times New Roman" panose="02020603050405020304" pitchFamily="18" charset="0"/>
                <a:cs typeface="Times New Roman" panose="02020603050405020304" pitchFamily="18" charset="0"/>
              </a:rPr>
              <a:t>(5)</a:t>
            </a:r>
          </a:p>
        </p:txBody>
      </p:sp>
      <p:sp>
        <p:nvSpPr>
          <p:cNvPr id="25" name="TextBox 24"/>
          <p:cNvSpPr txBox="1"/>
          <p:nvPr/>
        </p:nvSpPr>
        <p:spPr>
          <a:xfrm>
            <a:off x="1287845" y="1777425"/>
            <a:ext cx="514350" cy="338554"/>
          </a:xfrm>
          <a:prstGeom prst="rect">
            <a:avLst/>
          </a:prstGeom>
          <a:noFill/>
        </p:spPr>
        <p:txBody>
          <a:bodyPr wrap="square" rtlCol="0">
            <a:spAutoFit/>
          </a:bodyPr>
          <a:lstStyle/>
          <a:p>
            <a:r>
              <a:rPr lang="en-US" sz="1600" b="1" i="1">
                <a:solidFill>
                  <a:srgbClr val="002060"/>
                </a:solidFill>
                <a:latin typeface="Times New Roman" panose="02020603050405020304" pitchFamily="18" charset="0"/>
                <a:cs typeface="Times New Roman" panose="02020603050405020304" pitchFamily="18" charset="0"/>
              </a:rPr>
              <a:t>(4)</a:t>
            </a:r>
          </a:p>
        </p:txBody>
      </p:sp>
      <p:sp>
        <p:nvSpPr>
          <p:cNvPr id="26" name="TextBox 25"/>
          <p:cNvSpPr txBox="1"/>
          <p:nvPr/>
        </p:nvSpPr>
        <p:spPr>
          <a:xfrm>
            <a:off x="8210550" y="4424534"/>
            <a:ext cx="514350" cy="338554"/>
          </a:xfrm>
          <a:prstGeom prst="rect">
            <a:avLst/>
          </a:prstGeom>
          <a:noFill/>
        </p:spPr>
        <p:txBody>
          <a:bodyPr wrap="square" rtlCol="0">
            <a:spAutoFit/>
          </a:bodyPr>
          <a:lstStyle/>
          <a:p>
            <a:r>
              <a:rPr lang="en-US" sz="1600" b="1" i="1">
                <a:solidFill>
                  <a:srgbClr val="002060"/>
                </a:solidFill>
                <a:latin typeface="Times New Roman" panose="02020603050405020304" pitchFamily="18" charset="0"/>
                <a:cs typeface="Times New Roman" panose="02020603050405020304" pitchFamily="18" charset="0"/>
              </a:rPr>
              <a:t>(8)</a:t>
            </a:r>
          </a:p>
        </p:txBody>
      </p:sp>
      <p:sp>
        <p:nvSpPr>
          <p:cNvPr id="27" name="TextBox 26"/>
          <p:cNvSpPr txBox="1"/>
          <p:nvPr/>
        </p:nvSpPr>
        <p:spPr>
          <a:xfrm>
            <a:off x="6061184" y="804446"/>
            <a:ext cx="514350" cy="338554"/>
          </a:xfrm>
          <a:prstGeom prst="rect">
            <a:avLst/>
          </a:prstGeom>
          <a:noFill/>
        </p:spPr>
        <p:txBody>
          <a:bodyPr wrap="square" rtlCol="0">
            <a:spAutoFit/>
          </a:bodyPr>
          <a:lstStyle/>
          <a:p>
            <a:r>
              <a:rPr lang="en-US" sz="1600" b="1" i="1">
                <a:solidFill>
                  <a:srgbClr val="002060"/>
                </a:solidFill>
                <a:latin typeface="Times New Roman" panose="02020603050405020304" pitchFamily="18" charset="0"/>
                <a:cs typeface="Times New Roman" panose="02020603050405020304" pitchFamily="18" charset="0"/>
              </a:rPr>
              <a:t>(2)</a:t>
            </a:r>
          </a:p>
        </p:txBody>
      </p:sp>
      <p:sp>
        <p:nvSpPr>
          <p:cNvPr id="28" name="TextBox 27"/>
          <p:cNvSpPr txBox="1"/>
          <p:nvPr/>
        </p:nvSpPr>
        <p:spPr>
          <a:xfrm>
            <a:off x="3914693" y="1474232"/>
            <a:ext cx="514350" cy="338554"/>
          </a:xfrm>
          <a:prstGeom prst="rect">
            <a:avLst/>
          </a:prstGeom>
          <a:noFill/>
        </p:spPr>
        <p:txBody>
          <a:bodyPr wrap="square" rtlCol="0">
            <a:spAutoFit/>
          </a:bodyPr>
          <a:lstStyle/>
          <a:p>
            <a:r>
              <a:rPr lang="en-US" sz="1600" b="1" i="1">
                <a:solidFill>
                  <a:srgbClr val="002060"/>
                </a:solidFill>
                <a:latin typeface="Times New Roman" panose="02020603050405020304" pitchFamily="18" charset="0"/>
                <a:cs typeface="Times New Roman" panose="02020603050405020304" pitchFamily="18" charset="0"/>
              </a:rPr>
              <a:t>(3)</a:t>
            </a:r>
          </a:p>
        </p:txBody>
      </p:sp>
      <p:sp>
        <p:nvSpPr>
          <p:cNvPr id="29" name="TextBox 28"/>
          <p:cNvSpPr txBox="1"/>
          <p:nvPr/>
        </p:nvSpPr>
        <p:spPr>
          <a:xfrm>
            <a:off x="5991225" y="3754783"/>
            <a:ext cx="514350" cy="338554"/>
          </a:xfrm>
          <a:prstGeom prst="rect">
            <a:avLst/>
          </a:prstGeom>
          <a:noFill/>
        </p:spPr>
        <p:txBody>
          <a:bodyPr wrap="square" rtlCol="0">
            <a:spAutoFit/>
          </a:bodyPr>
          <a:lstStyle/>
          <a:p>
            <a:r>
              <a:rPr lang="en-US" sz="1600" b="1" i="1">
                <a:solidFill>
                  <a:srgbClr val="002060"/>
                </a:solidFill>
                <a:latin typeface="Times New Roman" panose="02020603050405020304" pitchFamily="18" charset="0"/>
                <a:cs typeface="Times New Roman" panose="02020603050405020304" pitchFamily="18" charset="0"/>
              </a:rPr>
              <a:t>(7)</a:t>
            </a:r>
          </a:p>
        </p:txBody>
      </p:sp>
      <p:sp>
        <p:nvSpPr>
          <p:cNvPr id="30" name="TextBox 29"/>
          <p:cNvSpPr txBox="1"/>
          <p:nvPr/>
        </p:nvSpPr>
        <p:spPr>
          <a:xfrm>
            <a:off x="5894661" y="5140374"/>
            <a:ext cx="514350" cy="338554"/>
          </a:xfrm>
          <a:prstGeom prst="rect">
            <a:avLst/>
          </a:prstGeom>
          <a:noFill/>
        </p:spPr>
        <p:txBody>
          <a:bodyPr wrap="square" rtlCol="0">
            <a:spAutoFit/>
          </a:bodyPr>
          <a:lstStyle/>
          <a:p>
            <a:r>
              <a:rPr lang="en-US" sz="1600" b="1" i="1">
                <a:solidFill>
                  <a:srgbClr val="002060"/>
                </a:solidFill>
                <a:latin typeface="Times New Roman" panose="02020603050405020304" pitchFamily="18" charset="0"/>
                <a:cs typeface="Times New Roman" panose="02020603050405020304" pitchFamily="18" charset="0"/>
              </a:rPr>
              <a:t>(9)</a:t>
            </a:r>
          </a:p>
        </p:txBody>
      </p:sp>
      <p:sp>
        <p:nvSpPr>
          <p:cNvPr id="31" name="TextBox 30"/>
          <p:cNvSpPr txBox="1"/>
          <p:nvPr/>
        </p:nvSpPr>
        <p:spPr>
          <a:xfrm>
            <a:off x="2474118" y="3471446"/>
            <a:ext cx="514350" cy="338554"/>
          </a:xfrm>
          <a:prstGeom prst="rect">
            <a:avLst/>
          </a:prstGeom>
          <a:noFill/>
        </p:spPr>
        <p:txBody>
          <a:bodyPr wrap="square" rtlCol="0">
            <a:spAutoFit/>
          </a:bodyPr>
          <a:lstStyle/>
          <a:p>
            <a:r>
              <a:rPr lang="en-US" sz="1600" b="1" i="1">
                <a:solidFill>
                  <a:srgbClr val="002060"/>
                </a:solidFill>
                <a:latin typeface="Times New Roman" panose="02020603050405020304" pitchFamily="18" charset="0"/>
                <a:cs typeface="Times New Roman" panose="02020603050405020304" pitchFamily="18" charset="0"/>
              </a:rPr>
              <a:t>(6)</a:t>
            </a:r>
          </a:p>
        </p:txBody>
      </p:sp>
    </p:spTree>
    <p:extLst>
      <p:ext uri="{BB962C8B-B14F-4D97-AF65-F5344CB8AC3E}">
        <p14:creationId xmlns:p14="http://schemas.microsoft.com/office/powerpoint/2010/main" val="529946977"/>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4"/>
            <a:ext cx="9144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8702" y="452812"/>
            <a:ext cx="8752115" cy="575816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212113" y="1702780"/>
            <a:ext cx="6719776"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Một</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trận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lũ</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lớn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đã</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cuốn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mất</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cây</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cầu</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gỗ</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nên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bạn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nhỏ</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không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thể</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đến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trường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bạn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hãy</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giúp</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bác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thợ</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mộc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tốt</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bụng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xây</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một</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cây</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cầu</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mới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bằng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cách</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chọn</a:t>
            </a:r>
            <a:r>
              <a:rPr kumimoji="0" lang="en-US" sz="2800" b="0"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đáp</a:t>
            </a:r>
            <a:r>
              <a:rPr kumimoji="0" lang="en-US" sz="2800" b="0"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án</a:t>
            </a:r>
            <a:r>
              <a:rPr kumimoji="0" lang="en-US" sz="2800" b="0"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đúng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nhất</a:t>
            </a:r>
            <a:r>
              <a:rPr kumimoji="0" lang="en-US" sz="2800" b="0"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hỏi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pic>
        <p:nvPicPr>
          <p:cNvPr id="30" name="Picture 2" descr="C:\Users\ADMIN\Desktop\Tai nguyen thiet ke tro choi\Bảng gỗ\Picture1 (2).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3920" y="5878486"/>
            <a:ext cx="1541130" cy="655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47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8090" y="0"/>
            <a:ext cx="9162090" cy="6858000"/>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2972959" y="4181312"/>
            <a:ext cx="8255000" cy="4922795"/>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5514438" y="4566952"/>
            <a:ext cx="5941277" cy="4332420"/>
          </a:xfrm>
          <a:prstGeom prst="rect">
            <a:avLst/>
          </a:prstGeom>
        </p:spPr>
      </p:pic>
      <p:pic>
        <p:nvPicPr>
          <p:cNvPr id="61" name="Picture 3" descr="C:\Users\ADMIN\Desktop\Tai nguyen thiet ke tro choi\Bảng gỗ\1.jpg">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4125" y="-28987"/>
            <a:ext cx="826241" cy="84440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C:\Users\ADMIN\Desktop\Tai nguyen thiet ke tro choi\Bảng gỗ\2.jpg">
            <a:hlinkClick r:id="rId9" action="ppaction://hlinksldjump"/>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949184" y="-3318"/>
            <a:ext cx="781442" cy="83676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5" descr="C:\Users\ADMIN\Desktop\Tai nguyen thiet ke tro choi\Bảng gỗ\3.jpg">
            <a:hlinkClick r:id="rId12" action="ppaction://hlinksldjump"/>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787948" y="-55583"/>
            <a:ext cx="791253" cy="84727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Ã¬nh áº£nh cÃ³ liÃªn quan"/>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96106" y="3835994"/>
            <a:ext cx="9528476" cy="3850331"/>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710045" y="4977209"/>
            <a:ext cx="1183173" cy="1183173"/>
          </a:xfrm>
          <a:prstGeom prst="rect">
            <a:avLst/>
          </a:prstGeom>
        </p:spPr>
      </p:pic>
      <p:pic>
        <p:nvPicPr>
          <p:cNvPr id="31" name="Picture 3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764605" y="5297384"/>
            <a:ext cx="586883" cy="958023"/>
          </a:xfrm>
          <a:prstGeom prst="rect">
            <a:avLst/>
          </a:prstGeom>
        </p:spPr>
      </p:pic>
      <p:pic>
        <p:nvPicPr>
          <p:cNvPr id="32" name="Picture 3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295204" y="5351871"/>
            <a:ext cx="675991" cy="849050"/>
          </a:xfrm>
          <a:prstGeom prst="rect">
            <a:avLst/>
          </a:prstGeom>
        </p:spPr>
      </p:pic>
    </p:spTree>
    <p:extLst>
      <p:ext uri="{BB962C8B-B14F-4D97-AF65-F5344CB8AC3E}">
        <p14:creationId xmlns:p14="http://schemas.microsoft.com/office/powerpoint/2010/main" val="424985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4"/>
                                        </p:tgtEl>
                                        <p:attrNameLst>
                                          <p:attrName>r</p:attrName>
                                        </p:attrNameLst>
                                      </p:cBhvr>
                                    </p:animRot>
                                    <p:animRot by="-240000">
                                      <p:cBhvr>
                                        <p:cTn id="7" dur="600" fill="hold">
                                          <p:stCondLst>
                                            <p:cond delay="600"/>
                                          </p:stCondLst>
                                        </p:cTn>
                                        <p:tgtEl>
                                          <p:spTgt spid="74"/>
                                        </p:tgtEl>
                                        <p:attrNameLst>
                                          <p:attrName>r</p:attrName>
                                        </p:attrNameLst>
                                      </p:cBhvr>
                                    </p:animRot>
                                    <p:animRot by="240000">
                                      <p:cBhvr>
                                        <p:cTn id="8" dur="600" fill="hold">
                                          <p:stCondLst>
                                            <p:cond delay="1200"/>
                                          </p:stCondLst>
                                        </p:cTn>
                                        <p:tgtEl>
                                          <p:spTgt spid="74"/>
                                        </p:tgtEl>
                                        <p:attrNameLst>
                                          <p:attrName>r</p:attrName>
                                        </p:attrNameLst>
                                      </p:cBhvr>
                                    </p:animRot>
                                    <p:animRot by="-240000">
                                      <p:cBhvr>
                                        <p:cTn id="9" dur="600" fill="hold">
                                          <p:stCondLst>
                                            <p:cond delay="1800"/>
                                          </p:stCondLst>
                                        </p:cTn>
                                        <p:tgtEl>
                                          <p:spTgt spid="74"/>
                                        </p:tgtEl>
                                        <p:attrNameLst>
                                          <p:attrName>r</p:attrName>
                                        </p:attrNameLst>
                                      </p:cBhvr>
                                    </p:animRot>
                                    <p:animRot by="120000">
                                      <p:cBhvr>
                                        <p:cTn id="10" dur="600" fill="hold">
                                          <p:stCondLst>
                                            <p:cond delay="24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1"/>
                                        </p:tgtEl>
                                        <p:attrNameLst>
                                          <p:attrName>r</p:attrName>
                                        </p:attrNameLst>
                                      </p:cBhvr>
                                    </p:animRot>
                                    <p:animRot by="-240000">
                                      <p:cBhvr>
                                        <p:cTn id="13" dur="600" fill="hold">
                                          <p:stCondLst>
                                            <p:cond delay="600"/>
                                          </p:stCondLst>
                                        </p:cTn>
                                        <p:tgtEl>
                                          <p:spTgt spid="31"/>
                                        </p:tgtEl>
                                        <p:attrNameLst>
                                          <p:attrName>r</p:attrName>
                                        </p:attrNameLst>
                                      </p:cBhvr>
                                    </p:animRot>
                                    <p:animRot by="240000">
                                      <p:cBhvr>
                                        <p:cTn id="14" dur="600" fill="hold">
                                          <p:stCondLst>
                                            <p:cond delay="1200"/>
                                          </p:stCondLst>
                                        </p:cTn>
                                        <p:tgtEl>
                                          <p:spTgt spid="31"/>
                                        </p:tgtEl>
                                        <p:attrNameLst>
                                          <p:attrName>r</p:attrName>
                                        </p:attrNameLst>
                                      </p:cBhvr>
                                    </p:animRot>
                                    <p:animRot by="-240000">
                                      <p:cBhvr>
                                        <p:cTn id="15" dur="600" fill="hold">
                                          <p:stCondLst>
                                            <p:cond delay="1800"/>
                                          </p:stCondLst>
                                        </p:cTn>
                                        <p:tgtEl>
                                          <p:spTgt spid="31"/>
                                        </p:tgtEl>
                                        <p:attrNameLst>
                                          <p:attrName>r</p:attrName>
                                        </p:attrNameLst>
                                      </p:cBhvr>
                                    </p:animRot>
                                    <p:animRot by="120000">
                                      <p:cBhvr>
                                        <p:cTn id="16" dur="600" fill="hold">
                                          <p:stCondLst>
                                            <p:cond delay="24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2"/>
                                        </p:tgtEl>
                                        <p:attrNameLst>
                                          <p:attrName>r</p:attrName>
                                        </p:attrNameLst>
                                      </p:cBhvr>
                                    </p:animRot>
                                    <p:animRot by="-240000">
                                      <p:cBhvr>
                                        <p:cTn id="19" dur="600" fill="hold">
                                          <p:stCondLst>
                                            <p:cond delay="600"/>
                                          </p:stCondLst>
                                        </p:cTn>
                                        <p:tgtEl>
                                          <p:spTgt spid="32"/>
                                        </p:tgtEl>
                                        <p:attrNameLst>
                                          <p:attrName>r</p:attrName>
                                        </p:attrNameLst>
                                      </p:cBhvr>
                                    </p:animRot>
                                    <p:animRot by="240000">
                                      <p:cBhvr>
                                        <p:cTn id="20" dur="600" fill="hold">
                                          <p:stCondLst>
                                            <p:cond delay="1200"/>
                                          </p:stCondLst>
                                        </p:cTn>
                                        <p:tgtEl>
                                          <p:spTgt spid="32"/>
                                        </p:tgtEl>
                                        <p:attrNameLst>
                                          <p:attrName>r</p:attrName>
                                        </p:attrNameLst>
                                      </p:cBhvr>
                                    </p:animRot>
                                    <p:animRot by="-240000">
                                      <p:cBhvr>
                                        <p:cTn id="21" dur="600" fill="hold">
                                          <p:stCondLst>
                                            <p:cond delay="1800"/>
                                          </p:stCondLst>
                                        </p:cTn>
                                        <p:tgtEl>
                                          <p:spTgt spid="32"/>
                                        </p:tgtEl>
                                        <p:attrNameLst>
                                          <p:attrName>r</p:attrName>
                                        </p:attrNameLst>
                                      </p:cBhvr>
                                    </p:animRot>
                                    <p:animRot by="120000">
                                      <p:cBhvr>
                                        <p:cTn id="22" dur="600" fill="hold">
                                          <p:stCondLst>
                                            <p:cond delay="24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1"/>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28" restart="whenNotActive" fill="hold" evtFilter="cancelBubble" nodeType="interactiveSeq">
                <p:stCondLst>
                  <p:cond evt="onClick" delay="0">
                    <p:tgtEl>
                      <p:spTgt spid="62"/>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33" restart="whenNotActive" fill="hold" evtFilter="cancelBubble" nodeType="interactiveSeq">
                <p:stCondLst>
                  <p:cond evt="onClick" delay="0">
                    <p:tgtEl>
                      <p:spTgt spid="63"/>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38" restart="whenNotActive" fill="hold" evtFilter="cancelBubble" nodeType="interactiveSeq">
                <p:stCondLst>
                  <p:cond evt="onClick" delay="0">
                    <p:tgtEl>
                      <p:spTgt spid="74"/>
                    </p:tgtEl>
                  </p:cond>
                </p:stCondLst>
                <p:endSync evt="end" delay="0">
                  <p:rtn val="all"/>
                </p:endSync>
                <p:childTnLst>
                  <p:par>
                    <p:cTn id="39" fill="hold">
                      <p:stCondLst>
                        <p:cond delay="0"/>
                      </p:stCondLst>
                      <p:childTnLst>
                        <p:par>
                          <p:cTn id="40" fill="hold">
                            <p:stCondLst>
                              <p:cond delay="0"/>
                            </p:stCondLst>
                            <p:childTnLst>
                              <p:par>
                                <p:cTn id="41" presetID="35" presetClass="path" presetSubtype="0" accel="50000" decel="50000" fill="hold" nodeType="afterEffect">
                                  <p:stCondLst>
                                    <p:cond delay="0"/>
                                  </p:stCondLst>
                                  <p:childTnLst>
                                    <p:animMotion origin="layout" path="M 2.70833E-6 4.44444E-6 L -0.09063 0.00162 " pathEditMode="relative" rAng="0" ptsTypes="AA">
                                      <p:cBhvr>
                                        <p:cTn id="42" dur="1000" fill="hold"/>
                                        <p:tgtEl>
                                          <p:spTgt spid="74"/>
                                        </p:tgtEl>
                                        <p:attrNameLst>
                                          <p:attrName>ppt_x</p:attrName>
                                          <p:attrName>ppt_y</p:attrName>
                                        </p:attrNameLst>
                                      </p:cBhvr>
                                      <p:rCtr x="-4531" y="69"/>
                                    </p:animMotion>
                                  </p:childTnLst>
                                </p:cTn>
                              </p:par>
                            </p:childTnLst>
                          </p:cTn>
                        </p:par>
                        <p:par>
                          <p:cTn id="43" fill="hold">
                            <p:stCondLst>
                              <p:cond delay="1000"/>
                            </p:stCondLst>
                            <p:childTnLst>
                              <p:par>
                                <p:cTn id="44" presetID="35" presetClass="path" presetSubtype="0" accel="50000" decel="50000" fill="hold" nodeType="afterEffect">
                                  <p:stCondLst>
                                    <p:cond delay="0"/>
                                  </p:stCondLst>
                                  <p:childTnLst>
                                    <p:animMotion origin="layout" path="M -0.0882 0.01111 L -0.22778 0.01111 " pathEditMode="relative" rAng="0" ptsTypes="AA">
                                      <p:cBhvr>
                                        <p:cTn id="45" dur="1000" fill="hold"/>
                                        <p:tgtEl>
                                          <p:spTgt spid="74"/>
                                        </p:tgtEl>
                                        <p:attrNameLst>
                                          <p:attrName>ppt_x</p:attrName>
                                          <p:attrName>ppt_y</p:attrName>
                                        </p:attrNameLst>
                                      </p:cBhvr>
                                      <p:rCtr x="-6979" y="0"/>
                                    </p:animMotion>
                                  </p:childTnLst>
                                </p:cTn>
                              </p:par>
                            </p:childTnLst>
                          </p:cTn>
                        </p:par>
                        <p:par>
                          <p:cTn id="46" fill="hold">
                            <p:stCondLst>
                              <p:cond delay="2000"/>
                            </p:stCondLst>
                            <p:childTnLst>
                              <p:par>
                                <p:cTn id="47" presetID="35" presetClass="path" presetSubtype="0" accel="50000" decel="50000" fill="hold" nodeType="afterEffect">
                                  <p:stCondLst>
                                    <p:cond delay="0"/>
                                  </p:stCondLst>
                                  <p:childTnLst>
                                    <p:animMotion origin="layout" path="M -0.22778 2.96296E-6 L -0.33386 2.96296E-6 " pathEditMode="relative" rAng="0" ptsTypes="AA">
                                      <p:cBhvr>
                                        <p:cTn id="48" dur="1000" fill="hold"/>
                                        <p:tgtEl>
                                          <p:spTgt spid="74"/>
                                        </p:tgtEl>
                                        <p:attrNameLst>
                                          <p:attrName>ppt_x</p:attrName>
                                          <p:attrName>ppt_y</p:attrName>
                                        </p:attrNameLst>
                                      </p:cBhvr>
                                      <p:rCtr x="-5313" y="0"/>
                                    </p:animMotion>
                                  </p:childTnLst>
                                </p:cTn>
                              </p:par>
                            </p:childTnLst>
                          </p:cTn>
                        </p:par>
                        <p:par>
                          <p:cTn id="49" fill="hold">
                            <p:stCondLst>
                              <p:cond delay="3000"/>
                            </p:stCondLst>
                            <p:childTnLst>
                              <p:par>
                                <p:cTn id="50" presetID="35" presetClass="path" presetSubtype="0" accel="50000" decel="50000" fill="hold" nodeType="afterEffect">
                                  <p:stCondLst>
                                    <p:cond delay="0"/>
                                  </p:stCondLst>
                                  <p:childTnLst>
                                    <p:animMotion origin="layout" path="M -0.33941 2.96296E-6 L -0.4592 0.01527 " pathEditMode="relative" rAng="0" ptsTypes="AA">
                                      <p:cBhvr>
                                        <p:cTn id="51" dur="1000" fill="hold"/>
                                        <p:tgtEl>
                                          <p:spTgt spid="74"/>
                                        </p:tgtEl>
                                        <p:attrNameLst>
                                          <p:attrName>ppt_x</p:attrName>
                                          <p:attrName>ppt_y</p:attrName>
                                        </p:attrNameLst>
                                      </p:cBhvr>
                                      <p:rCtr x="-5990" y="764"/>
                                    </p:animMotion>
                                  </p:childTnLst>
                                </p:cTn>
                              </p:par>
                            </p:childTnLst>
                          </p:cTn>
                        </p:par>
                        <p:par>
                          <p:cTn id="52" fill="hold">
                            <p:stCondLst>
                              <p:cond delay="4000"/>
                            </p:stCondLst>
                            <p:childTnLst>
                              <p:par>
                                <p:cTn id="53" presetID="35" presetClass="path" presetSubtype="0" accel="50000" decel="50000" fill="hold" nodeType="afterEffect">
                                  <p:stCondLst>
                                    <p:cond delay="0"/>
                                  </p:stCondLst>
                                  <p:childTnLst>
                                    <p:animMotion origin="layout" path="M -0.4592 0.01528 L -0.58819 0.02408 " pathEditMode="relative" rAng="0" ptsTypes="AA">
                                      <p:cBhvr>
                                        <p:cTn id="54" dur="1000" fill="hold"/>
                                        <p:tgtEl>
                                          <p:spTgt spid="74"/>
                                        </p:tgtEl>
                                        <p:attrNameLst>
                                          <p:attrName>ppt_x</p:attrName>
                                          <p:attrName>ppt_y</p:attrName>
                                        </p:attrNameLst>
                                      </p:cBhvr>
                                      <p:rCtr x="-6458" y="440"/>
                                    </p:animMotion>
                                  </p:childTnLst>
                                </p:cTn>
                              </p:par>
                            </p:childTnLst>
                          </p:cTn>
                        </p:par>
                        <p:par>
                          <p:cTn id="55" fill="hold">
                            <p:stCondLst>
                              <p:cond delay="5000"/>
                            </p:stCondLst>
                            <p:childTnLst>
                              <p:par>
                                <p:cTn id="56" presetID="35" presetClass="path" presetSubtype="0" accel="50000" decel="50000" fill="hold" nodeType="afterEffect">
                                  <p:stCondLst>
                                    <p:cond delay="0"/>
                                  </p:stCondLst>
                                  <p:childTnLst>
                                    <p:animMotion origin="layout" path="M -0.5882 0.02408 L -0.74774 -0.02685 " pathEditMode="relative" rAng="0" ptsTypes="AA">
                                      <p:cBhvr>
                                        <p:cTn id="57" dur="1000" fill="hold"/>
                                        <p:tgtEl>
                                          <p:spTgt spid="74"/>
                                        </p:tgtEl>
                                        <p:attrNameLst>
                                          <p:attrName>ppt_x</p:attrName>
                                          <p:attrName>ppt_y</p:attrName>
                                        </p:attrNameLst>
                                      </p:cBhvr>
                                      <p:rCtr x="-7986" y="-2546"/>
                                    </p:animMotion>
                                  </p:childTnLst>
                                </p:cTn>
                              </p:par>
                            </p:childTnLst>
                          </p:cTn>
                        </p:par>
                        <p:par>
                          <p:cTn id="58" fill="hold">
                            <p:stCondLst>
                              <p:cond delay="6000"/>
                            </p:stCondLst>
                            <p:childTnLst>
                              <p:par>
                                <p:cTn id="59" presetID="35" presetClass="path" presetSubtype="0" accel="50000" decel="50000" fill="hold" nodeType="afterEffect">
                                  <p:stCondLst>
                                    <p:cond delay="0"/>
                                  </p:stCondLst>
                                  <p:childTnLst>
                                    <p:animMotion origin="layout" path="M 0 3.7037E-7 L -0.78472 0.0037 " pathEditMode="relative" rAng="0" ptsTypes="AA">
                                      <p:cBhvr>
                                        <p:cTn id="60" dur="5000" fill="hold"/>
                                        <p:tgtEl>
                                          <p:spTgt spid="31"/>
                                        </p:tgtEl>
                                        <p:attrNameLst>
                                          <p:attrName>ppt_x</p:attrName>
                                          <p:attrName>ppt_y</p:attrName>
                                        </p:attrNameLst>
                                      </p:cBhvr>
                                      <p:rCtr x="-39236" y="185"/>
                                    </p:animMotion>
                                  </p:childTnLst>
                                </p:cTn>
                              </p:par>
                              <p:par>
                                <p:cTn id="61" presetID="35" presetClass="path" presetSubtype="0" accel="50000" decel="50000" fill="hold" nodeType="withEffect">
                                  <p:stCondLst>
                                    <p:cond delay="0"/>
                                  </p:stCondLst>
                                  <p:childTnLst>
                                    <p:animMotion origin="layout" path="M 2.77778E-6 3.7037E-7 L -0.79549 0.00903 " pathEditMode="relative" rAng="0" ptsTypes="AA">
                                      <p:cBhvr>
                                        <p:cTn id="62" dur="5000" fill="hold"/>
                                        <p:tgtEl>
                                          <p:spTgt spid="32"/>
                                        </p:tgtEl>
                                        <p:attrNameLst>
                                          <p:attrName>ppt_x</p:attrName>
                                          <p:attrName>ppt_y</p:attrName>
                                        </p:attrNameLst>
                                      </p:cBhvr>
                                      <p:rCtr x="-39774" y="440"/>
                                    </p:animMotion>
                                  </p:childTnLst>
                                </p:cTn>
                              </p:par>
                            </p:childTnLst>
                          </p:cTn>
                        </p:par>
                      </p:childTnLst>
                    </p:cTn>
                  </p:par>
                </p:childTnLst>
              </p:cTn>
              <p:nextCondLst>
                <p:cond evt="onClick" delay="0">
                  <p:tgtEl>
                    <p:spTgt spid="7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4"/>
            <a:ext cx="9144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3106" y="225009"/>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56766" y="3640417"/>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169702" y="864190"/>
            <a:ext cx="6804595" cy="193899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Câu</a:t>
            </a:r>
            <a:r>
              <a:rPr kumimoji="0" lang="en-US" sz="2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1: </a:t>
            </a:r>
            <a:r>
              <a:rPr kumimoji="0" lang="en-US" sz="2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Những</a:t>
            </a:r>
            <a:r>
              <a:rPr kumimoji="0" lang="en-US" sz="2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dấu</a:t>
            </a:r>
            <a:r>
              <a:rPr kumimoji="0" lang="en-US" sz="2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câu</a:t>
            </a:r>
            <a:r>
              <a:rPr kumimoji="0" lang="en-US" sz="2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nào</a:t>
            </a:r>
            <a:r>
              <a:rPr kumimoji="0" lang="en-US" sz="2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được</a:t>
            </a:r>
            <a:r>
              <a:rPr kumimoji="0" lang="en-US" sz="2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dùng</a:t>
            </a:r>
            <a:r>
              <a:rPr kumimoji="0" lang="en-US" sz="2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trong</a:t>
            </a:r>
            <a:r>
              <a:rPr kumimoji="0" lang="en-US" sz="2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câu</a:t>
            </a:r>
            <a:r>
              <a:rPr kumimoji="0" lang="en-US" sz="2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dưới</a:t>
            </a:r>
            <a:r>
              <a:rPr kumimoji="0" lang="en-US" sz="2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đây</a:t>
            </a:r>
            <a:r>
              <a:rPr kumimoji="0" lang="en-US" sz="2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Những</a:t>
            </a:r>
            <a:r>
              <a:rPr kumimoji="0" lang="en-US"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cảnh</a:t>
            </a:r>
            <a:r>
              <a:rPr kumimoji="0" lang="en-US"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tuyệt</a:t>
            </a:r>
            <a:r>
              <a:rPr kumimoji="0" lang="en-US"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đẹp</a:t>
            </a:r>
            <a:r>
              <a:rPr kumimoji="0" lang="en-US"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đất</a:t>
            </a:r>
            <a:r>
              <a:rPr kumimoji="0" lang="en-US"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nước</a:t>
            </a:r>
            <a:r>
              <a:rPr kumimoji="0" lang="en-US"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hiện</a:t>
            </a:r>
            <a:r>
              <a:rPr kumimoji="0" lang="en-US"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ra</a:t>
            </a:r>
            <a:r>
              <a:rPr kumimoji="0" lang="en-US"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cánh</a:t>
            </a:r>
            <a:r>
              <a:rPr kumimoji="0" lang="en-US"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đồng</a:t>
            </a:r>
            <a:r>
              <a:rPr kumimoji="0" lang="en-US"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với</a:t>
            </a:r>
            <a:r>
              <a:rPr kumimoji="0" lang="en-US"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những</a:t>
            </a:r>
            <a:r>
              <a:rPr kumimoji="0" lang="en-US"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đàn</a:t>
            </a:r>
            <a:r>
              <a:rPr kumimoji="0" lang="en-US"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trâu</a:t>
            </a:r>
            <a:r>
              <a:rPr kumimoji="0" lang="en-US"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thung</a:t>
            </a:r>
            <a:r>
              <a:rPr kumimoji="0" lang="en-US"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thăng</a:t>
            </a:r>
            <a:r>
              <a:rPr kumimoji="0" lang="en-US"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gặm</a:t>
            </a:r>
            <a:r>
              <a:rPr kumimoji="0" lang="en-US"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cỏ</a:t>
            </a:r>
            <a:r>
              <a:rPr kumimoji="0" lang="en-US"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dòng</a:t>
            </a:r>
            <a:r>
              <a:rPr kumimoji="0" lang="en-US"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sông</a:t>
            </a:r>
            <a:r>
              <a:rPr kumimoji="0" lang="en-US"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với</a:t>
            </a:r>
            <a:r>
              <a:rPr kumimoji="0" lang="en-US"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những</a:t>
            </a:r>
            <a:r>
              <a:rPr kumimoji="0" lang="en-US"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đoàn</a:t>
            </a:r>
            <a:r>
              <a:rPr kumimoji="0" lang="en-US"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thuyền</a:t>
            </a:r>
            <a:r>
              <a:rPr kumimoji="0" lang="en-US"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ngược</a:t>
            </a:r>
            <a:r>
              <a:rPr kumimoji="0" lang="en-US"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xuôi</a:t>
            </a:r>
            <a:r>
              <a:rPr kumimoji="0" lang="en-US"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29" name="TextBox 28"/>
          <p:cNvSpPr txBox="1"/>
          <p:nvPr/>
        </p:nvSpPr>
        <p:spPr>
          <a:xfrm>
            <a:off x="2529294" y="4342317"/>
            <a:ext cx="3429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 </a:t>
            </a:r>
            <a:r>
              <a:rPr kumimoji="0" lang="en-US" sz="2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Dấu</a:t>
            </a:r>
            <a:r>
              <a:rPr kumimoji="0" lang="en-US" sz="2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chấm</a:t>
            </a:r>
            <a:r>
              <a:rPr kumimoji="0" lang="en-US" sz="2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và</a:t>
            </a:r>
            <a:r>
              <a:rPr kumimoji="0" lang="en-US" sz="2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dấu</a:t>
            </a:r>
            <a:r>
              <a:rPr kumimoji="0" lang="en-US" sz="2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phẩy</a:t>
            </a:r>
            <a:r>
              <a:rPr kumimoji="0" lang="en-US" sz="2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t>
            </a: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81355" y="6267450"/>
            <a:ext cx="1385200" cy="58887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29294" y="4855403"/>
            <a:ext cx="36891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B. </a:t>
            </a:r>
            <a:r>
              <a:rPr kumimoji="0" lang="en-US" sz="2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Dấu</a:t>
            </a:r>
            <a:r>
              <a:rPr kumimoji="0" lang="en-US" sz="2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phẩy</a:t>
            </a:r>
            <a:r>
              <a:rPr kumimoji="0" lang="en-US" sz="2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và</a:t>
            </a:r>
            <a:r>
              <a:rPr kumimoji="0" lang="en-US" sz="2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dấu</a:t>
            </a:r>
            <a:r>
              <a:rPr kumimoji="0" lang="en-US" sz="2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hai</a:t>
            </a:r>
            <a:r>
              <a:rPr kumimoji="0" lang="en-US" sz="2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chấm</a:t>
            </a:r>
            <a:r>
              <a:rPr kumimoji="0" lang="en-US" sz="2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t>
            </a:r>
          </a:p>
        </p:txBody>
      </p:sp>
      <p:sp>
        <p:nvSpPr>
          <p:cNvPr id="4" name="TextBox 3"/>
          <p:cNvSpPr txBox="1"/>
          <p:nvPr/>
        </p:nvSpPr>
        <p:spPr>
          <a:xfrm>
            <a:off x="2503861" y="5341984"/>
            <a:ext cx="4401436"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C. </a:t>
            </a:r>
            <a:r>
              <a:rPr kumimoji="0" lang="en-US" sz="2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Dấu</a:t>
            </a:r>
            <a:r>
              <a:rPr kumimoji="0" lang="en-US" sz="2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hai</a:t>
            </a:r>
            <a:r>
              <a:rPr kumimoji="0" lang="en-US" sz="2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chấm</a:t>
            </a:r>
            <a:r>
              <a:rPr kumimoji="0" lang="en-US" sz="2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dấu</a:t>
            </a:r>
            <a:r>
              <a:rPr kumimoji="0" lang="en-US" sz="2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phẩy</a:t>
            </a:r>
            <a:r>
              <a:rPr kumimoji="0" lang="en-US" sz="2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dấu</a:t>
            </a:r>
            <a:r>
              <a:rPr kumimoji="0" lang="en-US" sz="2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chấm</a:t>
            </a:r>
            <a:r>
              <a:rPr kumimoji="0" lang="en-US" sz="2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10" name="Oval 9"/>
          <p:cNvSpPr/>
          <p:nvPr/>
        </p:nvSpPr>
        <p:spPr>
          <a:xfrm>
            <a:off x="2503861" y="5368488"/>
            <a:ext cx="386484" cy="380671"/>
          </a:xfrm>
          <a:prstGeom prst="ellipse">
            <a:avLst/>
          </a:prstGeom>
          <a:no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63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heel(1)">
                                      <p:cBhvr>
                                        <p:cTn id="4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 grpId="0"/>
      <p:bldP spid="4" grpId="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4"/>
            <a:ext cx="9144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8491" y="192163"/>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83233" y="3595475"/>
            <a:ext cx="7187739"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325539" y="1255837"/>
            <a:ext cx="638284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2: </a:t>
            </a:r>
            <a:r>
              <a:rPr kumimoji="0" lang="en-US" sz="28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Những</a:t>
            </a:r>
            <a:r>
              <a:rPr kumimoji="0" lang="en-US" sz="2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dấu</a:t>
            </a:r>
            <a:r>
              <a:rPr kumimoji="0" lang="en-US" sz="2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nào</a:t>
            </a:r>
            <a:r>
              <a:rPr kumimoji="0" lang="en-US" sz="2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dưới</a:t>
            </a:r>
            <a:r>
              <a:rPr kumimoji="0" lang="en-US" sz="2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đây</a:t>
            </a:r>
            <a:r>
              <a:rPr kumimoji="0" lang="en-US" sz="2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không</a:t>
            </a:r>
            <a:r>
              <a:rPr kumimoji="0" lang="en-US" sz="2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dùng</a:t>
            </a:r>
            <a:r>
              <a:rPr kumimoji="0" lang="en-US" sz="2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để</a:t>
            </a:r>
            <a:r>
              <a:rPr kumimoji="0" lang="en-US" sz="2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kết</a:t>
            </a:r>
            <a:r>
              <a:rPr kumimoji="0" lang="en-US" sz="2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thúc</a:t>
            </a:r>
            <a:r>
              <a:rPr kumimoji="0" lang="en-US" sz="2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t>
            </a:r>
          </a:p>
        </p:txBody>
      </p:sp>
      <p:sp>
        <p:nvSpPr>
          <p:cNvPr id="29" name="TextBox 28"/>
          <p:cNvSpPr txBox="1"/>
          <p:nvPr/>
        </p:nvSpPr>
        <p:spPr>
          <a:xfrm>
            <a:off x="1986453" y="4331205"/>
            <a:ext cx="538129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 </a:t>
            </a:r>
            <a:r>
              <a:rPr kumimoji="0" lang="en-US" sz="2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Dấu</a:t>
            </a:r>
            <a:r>
              <a:rPr kumimoji="0" lang="en-US"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chấm</a:t>
            </a:r>
            <a:r>
              <a:rPr kumimoji="0" lang="en-US"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dấu</a:t>
            </a:r>
            <a:r>
              <a:rPr kumimoji="0" lang="en-US"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chấm</a:t>
            </a:r>
            <a:r>
              <a:rPr kumimoji="0" lang="en-US"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hỏi</a:t>
            </a:r>
            <a:r>
              <a:rPr kumimoji="0" lang="en-US"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dấu</a:t>
            </a:r>
            <a:r>
              <a:rPr kumimoji="0" lang="en-US"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chấm</a:t>
            </a:r>
            <a:r>
              <a:rPr kumimoji="0" lang="en-US"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than.</a:t>
            </a: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81355" y="6267450"/>
            <a:ext cx="1385200" cy="5888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21382" y="4798677"/>
            <a:ext cx="555997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B. </a:t>
            </a:r>
            <a:r>
              <a:rPr kumimoji="0" lang="en-US" sz="2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Dấu</a:t>
            </a:r>
            <a:r>
              <a:rPr kumimoji="0" lang="en-US"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ngoặc</a:t>
            </a:r>
            <a:r>
              <a:rPr kumimoji="0" lang="en-US"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kép</a:t>
            </a:r>
            <a:r>
              <a:rPr kumimoji="0" lang="en-US"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dấu</a:t>
            </a:r>
            <a:r>
              <a:rPr kumimoji="0" lang="en-US"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ngoặc</a:t>
            </a:r>
            <a:r>
              <a:rPr kumimoji="0" lang="en-US"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đơn</a:t>
            </a:r>
            <a:r>
              <a:rPr kumimoji="0" lang="en-US"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dấu</a:t>
            </a:r>
            <a:r>
              <a:rPr kumimoji="0" lang="en-US"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chấm</a:t>
            </a:r>
            <a:r>
              <a:rPr kumimoji="0" lang="en-US"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phẩy</a:t>
            </a:r>
            <a:r>
              <a:rPr kumimoji="0" lang="en-US"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dấu</a:t>
            </a:r>
            <a:r>
              <a:rPr kumimoji="0" lang="en-US"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gạch</a:t>
            </a:r>
            <a:r>
              <a:rPr kumimoji="0" lang="en-US"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ngang</a:t>
            </a:r>
            <a:r>
              <a:rPr kumimoji="0" lang="en-US"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5" name="TextBox 4"/>
          <p:cNvSpPr txBox="1"/>
          <p:nvPr/>
        </p:nvSpPr>
        <p:spPr>
          <a:xfrm>
            <a:off x="1701488" y="5486896"/>
            <a:ext cx="418311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 </a:t>
            </a:r>
            <a:r>
              <a:rPr kumimoji="0" lang="en-US" sz="2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Dấu</a:t>
            </a:r>
            <a:r>
              <a:rPr kumimoji="0" lang="en-US"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chấm</a:t>
            </a:r>
            <a:r>
              <a:rPr kumimoji="0" lang="en-US"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dấu</a:t>
            </a:r>
            <a:r>
              <a:rPr kumimoji="0" lang="en-US"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hai</a:t>
            </a:r>
            <a:r>
              <a:rPr kumimoji="0" lang="en-US"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chấm</a:t>
            </a:r>
            <a:r>
              <a:rPr kumimoji="0" lang="en-US"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sp>
        <p:nvSpPr>
          <p:cNvPr id="11" name="Oval 10"/>
          <p:cNvSpPr/>
          <p:nvPr/>
        </p:nvSpPr>
        <p:spPr>
          <a:xfrm>
            <a:off x="2055618" y="4762092"/>
            <a:ext cx="432852" cy="459933"/>
          </a:xfrm>
          <a:prstGeom prst="ellipse">
            <a:avLst/>
          </a:prstGeom>
          <a:no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223185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22" presetClass="entr" presetSubtype="4"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500"/>
                                        <p:tgtEl>
                                          <p:spTgt spid="2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heel(1)">
                                      <p:cBhvr>
                                        <p:cTn id="3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4" grpId="0"/>
      <p:bldP spid="5" grpId="0"/>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4"/>
            <a:ext cx="9144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3106" y="225009"/>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40734" y="3330082"/>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380578" y="1300492"/>
            <a:ext cx="638284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err="1">
                <a:ln>
                  <a:noFill/>
                </a:ln>
                <a:solidFill>
                  <a:srgbClr val="002060"/>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3: </a:t>
            </a:r>
            <a:r>
              <a:rPr kumimoji="0" lang="en-US" sz="2800" b="0" i="0" u="none" strike="noStrike" kern="1200" cap="none" spc="0" normalizeH="0" baseline="0" noProof="0" err="1">
                <a:ln>
                  <a:noFill/>
                </a:ln>
                <a:solidFill>
                  <a:srgbClr val="002060"/>
                </a:solidFill>
                <a:effectLst/>
                <a:uLnTx/>
                <a:uFillTx/>
                <a:latin typeface="Times New Roman" panose="02020603050405020304" pitchFamily="18" charset="0"/>
                <a:ea typeface="+mn-ea"/>
                <a:cs typeface="Times New Roman" panose="02020603050405020304" pitchFamily="18" charset="0"/>
              </a:rPr>
              <a:t>Dòng</a:t>
            </a: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err="1">
                <a:ln>
                  <a:noFill/>
                </a:ln>
                <a:solidFill>
                  <a:srgbClr val="002060"/>
                </a:solidFill>
                <a:effectLst/>
                <a:uLnTx/>
                <a:uFillTx/>
                <a:latin typeface="Times New Roman" panose="02020603050405020304" pitchFamily="18" charset="0"/>
                <a:ea typeface="+mn-ea"/>
                <a:cs typeface="Times New Roman" panose="02020603050405020304" pitchFamily="18" charset="0"/>
              </a:rPr>
              <a:t>nào</a:t>
            </a: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err="1">
                <a:ln>
                  <a:noFill/>
                </a:ln>
                <a:solidFill>
                  <a:srgbClr val="002060"/>
                </a:solidFill>
                <a:effectLst/>
                <a:uLnTx/>
                <a:uFillTx/>
                <a:latin typeface="Times New Roman" panose="02020603050405020304" pitchFamily="18" charset="0"/>
                <a:ea typeface="+mn-ea"/>
                <a:cs typeface="Times New Roman" panose="02020603050405020304" pitchFamily="18" charset="0"/>
              </a:rPr>
              <a:t>dưới</a:t>
            </a: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err="1">
                <a:ln>
                  <a:noFill/>
                </a:ln>
                <a:solidFill>
                  <a:srgbClr val="002060"/>
                </a:solidFill>
                <a:effectLst/>
                <a:uLnTx/>
                <a:uFillTx/>
                <a:latin typeface="Times New Roman" panose="02020603050405020304" pitchFamily="18" charset="0"/>
                <a:ea typeface="+mn-ea"/>
                <a:cs typeface="Times New Roman" panose="02020603050405020304" pitchFamily="18" charset="0"/>
              </a:rPr>
              <a:t>đây</a:t>
            </a: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err="1">
                <a:ln>
                  <a:noFill/>
                </a:ln>
                <a:solidFill>
                  <a:srgbClr val="002060"/>
                </a:solidFill>
                <a:effectLst/>
                <a:uLnTx/>
                <a:uFillTx/>
                <a:latin typeface="Times New Roman" panose="02020603050405020304" pitchFamily="18" charset="0"/>
                <a:ea typeface="+mn-ea"/>
                <a:cs typeface="Times New Roman" panose="02020603050405020304" pitchFamily="18" charset="0"/>
              </a:rPr>
              <a:t>nêu</a:t>
            </a: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err="1">
                <a:ln>
                  <a:noFill/>
                </a:ln>
                <a:solidFill>
                  <a:srgbClr val="002060"/>
                </a:solidFill>
                <a:effectLst/>
                <a:uLnTx/>
                <a:uFillTx/>
                <a:latin typeface="Times New Roman" panose="02020603050405020304" pitchFamily="18" charset="0"/>
                <a:ea typeface="+mn-ea"/>
                <a:cs typeface="Times New Roman" panose="02020603050405020304" pitchFamily="18" charset="0"/>
              </a:rPr>
              <a:t>đúng</a:t>
            </a: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err="1">
                <a:ln>
                  <a:noFill/>
                </a:ln>
                <a:solidFill>
                  <a:srgbClr val="002060"/>
                </a:solidFill>
                <a:effectLst/>
                <a:uLnTx/>
                <a:uFillTx/>
                <a:latin typeface="Times New Roman" panose="02020603050405020304" pitchFamily="18" charset="0"/>
                <a:ea typeface="+mn-ea"/>
                <a:cs typeface="Times New Roman" panose="02020603050405020304" pitchFamily="18" charset="0"/>
              </a:rPr>
              <a:t>tác</a:t>
            </a: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err="1">
                <a:ln>
                  <a:noFill/>
                </a:ln>
                <a:solidFill>
                  <a:srgbClr val="002060"/>
                </a:solidFill>
                <a:effectLst/>
                <a:uLnTx/>
                <a:uFillTx/>
                <a:latin typeface="Times New Roman" panose="02020603050405020304" pitchFamily="18" charset="0"/>
                <a:ea typeface="+mn-ea"/>
                <a:cs typeface="Times New Roman" panose="02020603050405020304" pitchFamily="18" charset="0"/>
              </a:rPr>
              <a:t>dụng</a:t>
            </a: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err="1">
                <a:ln>
                  <a:noFill/>
                </a:ln>
                <a:solidFill>
                  <a:srgbClr val="002060"/>
                </a:solidFill>
                <a:effectLst/>
                <a:uLnTx/>
                <a:uFillTx/>
                <a:latin typeface="Times New Roman" panose="02020603050405020304" pitchFamily="18" charset="0"/>
                <a:ea typeface="+mn-ea"/>
                <a:cs typeface="Times New Roman" panose="02020603050405020304" pitchFamily="18" charset="0"/>
              </a:rPr>
              <a:t>dấu</a:t>
            </a: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err="1">
                <a:ln>
                  <a:noFill/>
                </a:ln>
                <a:solidFill>
                  <a:srgbClr val="002060"/>
                </a:solidFill>
                <a:effectLst/>
                <a:uLnTx/>
                <a:uFillTx/>
                <a:latin typeface="Times New Roman" panose="02020603050405020304" pitchFamily="18" charset="0"/>
                <a:ea typeface="+mn-ea"/>
                <a:cs typeface="Times New Roman" panose="02020603050405020304" pitchFamily="18" charset="0"/>
              </a:rPr>
              <a:t>chấm</a:t>
            </a: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than?</a:t>
            </a:r>
          </a:p>
        </p:txBody>
      </p:sp>
      <p:sp>
        <p:nvSpPr>
          <p:cNvPr id="29" name="TextBox 28"/>
          <p:cNvSpPr txBox="1"/>
          <p:nvPr/>
        </p:nvSpPr>
        <p:spPr>
          <a:xfrm>
            <a:off x="1837539" y="4106844"/>
            <a:ext cx="565810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A. </a:t>
            </a:r>
            <a:r>
              <a:rPr kumimoji="0" lang="en-US" sz="2200" b="0" i="0" u="none" strike="noStrike" kern="1200" cap="none" spc="0" normalizeH="0" baseline="0" noProof="0" err="1">
                <a:ln>
                  <a:noFill/>
                </a:ln>
                <a:solidFill>
                  <a:srgbClr val="002060"/>
                </a:solidFill>
                <a:effectLst/>
                <a:uLnTx/>
                <a:uFillTx/>
                <a:latin typeface="Times New Roman" panose="02020603050405020304" pitchFamily="18" charset="0"/>
                <a:ea typeface="+mn-ea"/>
                <a:cs typeface="Times New Roman" panose="02020603050405020304" pitchFamily="18" charset="0"/>
              </a:rPr>
              <a:t>Dùng</a:t>
            </a:r>
            <a:r>
              <a:rPr kumimoji="0" lang="en-US" sz="2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err="1">
                <a:ln>
                  <a:noFill/>
                </a:ln>
                <a:solidFill>
                  <a:srgbClr val="002060"/>
                </a:solidFill>
                <a:effectLst/>
                <a:uLnTx/>
                <a:uFillTx/>
                <a:latin typeface="Times New Roman" panose="02020603050405020304" pitchFamily="18" charset="0"/>
                <a:ea typeface="+mn-ea"/>
                <a:cs typeface="Times New Roman" panose="02020603050405020304" pitchFamily="18" charset="0"/>
              </a:rPr>
              <a:t>để</a:t>
            </a:r>
            <a:r>
              <a:rPr kumimoji="0" lang="en-US" sz="2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err="1">
                <a:ln>
                  <a:noFill/>
                </a:ln>
                <a:solidFill>
                  <a:srgbClr val="002060"/>
                </a:solidFill>
                <a:effectLst/>
                <a:uLnTx/>
                <a:uFillTx/>
                <a:latin typeface="Times New Roman" panose="02020603050405020304" pitchFamily="18" charset="0"/>
                <a:ea typeface="+mn-ea"/>
                <a:cs typeface="Times New Roman" panose="02020603050405020304" pitchFamily="18" charset="0"/>
              </a:rPr>
              <a:t>kết</a:t>
            </a:r>
            <a:r>
              <a:rPr kumimoji="0" lang="en-US" sz="2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err="1">
                <a:ln>
                  <a:noFill/>
                </a:ln>
                <a:solidFill>
                  <a:srgbClr val="002060"/>
                </a:solidFill>
                <a:effectLst/>
                <a:uLnTx/>
                <a:uFillTx/>
                <a:latin typeface="Times New Roman" panose="02020603050405020304" pitchFamily="18" charset="0"/>
                <a:ea typeface="+mn-ea"/>
                <a:cs typeface="Times New Roman" panose="02020603050405020304" pitchFamily="18" charset="0"/>
              </a:rPr>
              <a:t>thúc</a:t>
            </a:r>
            <a:r>
              <a:rPr kumimoji="0" lang="en-US" sz="2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err="1">
                <a:ln>
                  <a:noFill/>
                </a:ln>
                <a:solidFill>
                  <a:srgbClr val="002060"/>
                </a:solidFill>
                <a:effectLst/>
                <a:uLnTx/>
                <a:uFillTx/>
                <a:latin typeface="Times New Roman" panose="02020603050405020304" pitchFamily="18" charset="0"/>
                <a:ea typeface="+mn-ea"/>
                <a:cs typeface="Times New Roman" panose="02020603050405020304" pitchFamily="18" charset="0"/>
              </a:rPr>
              <a:t>một</a:t>
            </a:r>
            <a:r>
              <a:rPr kumimoji="0" lang="en-US" sz="2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err="1">
                <a:ln>
                  <a:noFill/>
                </a:ln>
                <a:solidFill>
                  <a:srgbClr val="002060"/>
                </a:solidFill>
                <a:effectLst/>
                <a:uLnTx/>
                <a:uFillTx/>
                <a:latin typeface="Times New Roman" panose="02020603050405020304" pitchFamily="18" charset="0"/>
                <a:ea typeface="+mn-ea"/>
                <a:cs typeface="Times New Roman" panose="02020603050405020304" pitchFamily="18" charset="0"/>
              </a:rPr>
              <a:t>câu</a:t>
            </a:r>
            <a:r>
              <a:rPr kumimoji="0" lang="en-US" sz="2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cảm.</a:t>
            </a: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81355" y="6267450"/>
            <a:ext cx="1385200" cy="58887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371764" y="4627124"/>
            <a:ext cx="475782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B. </a:t>
            </a:r>
            <a:r>
              <a:rPr kumimoji="0" lang="en-US" sz="2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Dùng</a:t>
            </a:r>
            <a:r>
              <a:rPr kumimoji="0" lang="en-US"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để</a:t>
            </a:r>
            <a:r>
              <a:rPr kumimoji="0" lang="en-US"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kết</a:t>
            </a:r>
            <a:r>
              <a:rPr kumimoji="0" lang="en-US"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thúc</a:t>
            </a:r>
            <a:r>
              <a:rPr kumimoji="0" lang="en-US"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một</a:t>
            </a:r>
            <a:r>
              <a:rPr kumimoji="0" lang="en-US" sz="2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câu</a:t>
            </a:r>
            <a:r>
              <a:rPr kumimoji="0" lang="en-US"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khiến</a:t>
            </a:r>
            <a:r>
              <a:rPr kumimoji="0" lang="en-US"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sp>
        <p:nvSpPr>
          <p:cNvPr id="4" name="TextBox 3"/>
          <p:cNvSpPr txBox="1"/>
          <p:nvPr/>
        </p:nvSpPr>
        <p:spPr>
          <a:xfrm>
            <a:off x="2682154" y="5147404"/>
            <a:ext cx="36155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C. </a:t>
            </a:r>
            <a:r>
              <a:rPr kumimoji="0" lang="en-US" sz="2200" b="0" i="0" u="none" strike="noStrike" kern="1200" cap="none" spc="0" normalizeH="0" baseline="0" noProof="0" err="1">
                <a:ln>
                  <a:noFill/>
                </a:ln>
                <a:solidFill>
                  <a:srgbClr val="002060"/>
                </a:solidFill>
                <a:effectLst/>
                <a:uLnTx/>
                <a:uFillTx/>
                <a:latin typeface="Times New Roman" panose="02020603050405020304" pitchFamily="18" charset="0"/>
                <a:ea typeface="+mn-ea"/>
                <a:cs typeface="Times New Roman" panose="02020603050405020304" pitchFamily="18" charset="0"/>
              </a:rPr>
              <a:t>Cả</a:t>
            </a:r>
            <a:r>
              <a:rPr kumimoji="0" lang="en-US" sz="2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err="1">
                <a:ln>
                  <a:noFill/>
                </a:ln>
                <a:solidFill>
                  <a:srgbClr val="002060"/>
                </a:solidFill>
                <a:effectLst/>
                <a:uLnTx/>
                <a:uFillTx/>
                <a:latin typeface="Times New Roman" panose="02020603050405020304" pitchFamily="18" charset="0"/>
                <a:ea typeface="+mn-ea"/>
                <a:cs typeface="Times New Roman" panose="02020603050405020304" pitchFamily="18" charset="0"/>
              </a:rPr>
              <a:t>hai</a:t>
            </a:r>
            <a:r>
              <a:rPr kumimoji="0" lang="en-US" sz="2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err="1">
                <a:ln>
                  <a:noFill/>
                </a:ln>
                <a:solidFill>
                  <a:srgbClr val="002060"/>
                </a:solidFill>
                <a:effectLst/>
                <a:uLnTx/>
                <a:uFillTx/>
                <a:latin typeface="Times New Roman" panose="02020603050405020304" pitchFamily="18" charset="0"/>
                <a:ea typeface="+mn-ea"/>
                <a:cs typeface="Times New Roman" panose="02020603050405020304" pitchFamily="18" charset="0"/>
              </a:rPr>
              <a:t>đáp</a:t>
            </a:r>
            <a:r>
              <a:rPr kumimoji="0" lang="en-US" sz="2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err="1">
                <a:ln>
                  <a:noFill/>
                </a:ln>
                <a:solidFill>
                  <a:srgbClr val="002060"/>
                </a:solidFill>
                <a:effectLst/>
                <a:uLnTx/>
                <a:uFillTx/>
                <a:latin typeface="Times New Roman" panose="02020603050405020304" pitchFamily="18" charset="0"/>
                <a:ea typeface="+mn-ea"/>
                <a:cs typeface="Times New Roman" panose="02020603050405020304" pitchFamily="18" charset="0"/>
              </a:rPr>
              <a:t>án</a:t>
            </a:r>
            <a:r>
              <a:rPr kumimoji="0" lang="en-US" sz="2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trên.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10" name="Oval 9"/>
          <p:cNvSpPr/>
          <p:nvPr/>
        </p:nvSpPr>
        <p:spPr>
          <a:xfrm>
            <a:off x="2663150" y="5126767"/>
            <a:ext cx="426892" cy="465810"/>
          </a:xfrm>
          <a:prstGeom prst="ellipse">
            <a:avLst/>
          </a:prstGeom>
          <a:no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225000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heel(1)">
                                      <p:cBhvr>
                                        <p:cTn id="4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 grpId="0"/>
      <p:bldP spid="4"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8090" y="0"/>
            <a:ext cx="9162090" cy="6858000"/>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2972959" y="4181312"/>
            <a:ext cx="8255000" cy="4922795"/>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5514438" y="4566952"/>
            <a:ext cx="5941277" cy="4332420"/>
          </a:xfrm>
          <a:prstGeom prst="rect">
            <a:avLst/>
          </a:prstGeom>
        </p:spPr>
      </p:pic>
      <p:pic>
        <p:nvPicPr>
          <p:cNvPr id="61" name="Picture 3" descr="C:\Users\ADMIN\Desktop\Tai nguyen thiet ke tro choi\Bảng gỗ\1.jpg">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4125" y="-28987"/>
            <a:ext cx="826241" cy="84440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C:\Users\ADMIN\Desktop\Tai nguyen thiet ke tro choi\Bảng gỗ\2.jpg">
            <a:hlinkClick r:id="rId9" action="ppaction://hlinksldjump"/>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949184" y="-3318"/>
            <a:ext cx="781442" cy="83676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5" descr="C:\Users\ADMIN\Desktop\Tai nguyen thiet ke tro choi\Bảng gỗ\3.jpg">
            <a:hlinkClick r:id="rId12" action="ppaction://hlinksldjump"/>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787948" y="-55583"/>
            <a:ext cx="791253" cy="84727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Ã¬nh áº£nh cÃ³ liÃªn quan"/>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96106" y="3835994"/>
            <a:ext cx="9528476" cy="3850331"/>
          </a:xfrm>
          <a:prstGeom prst="rect">
            <a:avLst/>
          </a:prstGeom>
          <a:noFill/>
          <a:extLst>
            <a:ext uri="{909E8E84-426E-40DD-AFC4-6F175D3DCCD1}">
              <a14:hiddenFill xmlns:a14="http://schemas.microsoft.com/office/drawing/2010/main">
                <a:solidFill>
                  <a:srgbClr val="FFFFFF"/>
                </a:solidFill>
              </a14:hiddenFill>
            </a:ext>
          </a:extLst>
        </p:spPr>
      </p:pic>
      <p:sp>
        <p:nvSpPr>
          <p:cNvPr id="37" name="Oval Callout 36"/>
          <p:cNvSpPr/>
          <p:nvPr/>
        </p:nvSpPr>
        <p:spPr>
          <a:xfrm>
            <a:off x="738585" y="3103326"/>
            <a:ext cx="2348887" cy="1519278"/>
          </a:xfrm>
          <a:prstGeom prst="wedgeEllipseCallout">
            <a:avLst>
              <a:gd name="adj1" fmla="val -29099"/>
              <a:gd name="adj2" fmla="val 7994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cháu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ơn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rất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grpSp>
        <p:nvGrpSpPr>
          <p:cNvPr id="42" name="Group 41"/>
          <p:cNvGrpSpPr/>
          <p:nvPr/>
        </p:nvGrpSpPr>
        <p:grpSpPr>
          <a:xfrm>
            <a:off x="5870577" y="6012866"/>
            <a:ext cx="1371059" cy="931229"/>
            <a:chOff x="7874128" y="5679058"/>
            <a:chExt cx="1557892" cy="1276763"/>
          </a:xfrm>
        </p:grpSpPr>
        <p:pic>
          <p:nvPicPr>
            <p:cNvPr id="43" name="Picture 42"/>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4682848" y="6049664"/>
            <a:ext cx="1352824" cy="931229"/>
            <a:chOff x="6482861" y="5717172"/>
            <a:chExt cx="1537172" cy="1276763"/>
          </a:xfrm>
        </p:grpSpPr>
        <p:pic>
          <p:nvPicPr>
            <p:cNvPr id="54" name="Picture 53"/>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3474539" y="6015598"/>
            <a:ext cx="1357880" cy="931229"/>
            <a:chOff x="5109357" y="5685240"/>
            <a:chExt cx="1542917" cy="1276763"/>
          </a:xfrm>
        </p:grpSpPr>
        <p:pic>
          <p:nvPicPr>
            <p:cNvPr id="66" name="Picture 65"/>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pic>
        <p:nvPicPr>
          <p:cNvPr id="74" name="Picture 7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710045" y="4977209"/>
            <a:ext cx="1183173" cy="1183173"/>
          </a:xfrm>
          <a:prstGeom prst="rect">
            <a:avLst/>
          </a:prstGeom>
        </p:spPr>
      </p:pic>
      <p:pic>
        <p:nvPicPr>
          <p:cNvPr id="31" name="Picture 3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764605" y="5297384"/>
            <a:ext cx="586883" cy="958023"/>
          </a:xfrm>
          <a:prstGeom prst="rect">
            <a:avLst/>
          </a:prstGeom>
        </p:spPr>
      </p:pic>
      <p:pic>
        <p:nvPicPr>
          <p:cNvPr id="32" name="Picture 3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295204" y="5351871"/>
            <a:ext cx="675991" cy="849050"/>
          </a:xfrm>
          <a:prstGeom prst="rect">
            <a:avLst/>
          </a:prstGeom>
        </p:spPr>
      </p:pic>
    </p:spTree>
    <p:extLst>
      <p:ext uri="{BB962C8B-B14F-4D97-AF65-F5344CB8AC3E}">
        <p14:creationId xmlns:p14="http://schemas.microsoft.com/office/powerpoint/2010/main" val="222061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4"/>
                                        </p:tgtEl>
                                        <p:attrNameLst>
                                          <p:attrName>r</p:attrName>
                                        </p:attrNameLst>
                                      </p:cBhvr>
                                    </p:animRot>
                                    <p:animRot by="-240000">
                                      <p:cBhvr>
                                        <p:cTn id="7" dur="600" fill="hold">
                                          <p:stCondLst>
                                            <p:cond delay="600"/>
                                          </p:stCondLst>
                                        </p:cTn>
                                        <p:tgtEl>
                                          <p:spTgt spid="74"/>
                                        </p:tgtEl>
                                        <p:attrNameLst>
                                          <p:attrName>r</p:attrName>
                                        </p:attrNameLst>
                                      </p:cBhvr>
                                    </p:animRot>
                                    <p:animRot by="240000">
                                      <p:cBhvr>
                                        <p:cTn id="8" dur="600" fill="hold">
                                          <p:stCondLst>
                                            <p:cond delay="1200"/>
                                          </p:stCondLst>
                                        </p:cTn>
                                        <p:tgtEl>
                                          <p:spTgt spid="74"/>
                                        </p:tgtEl>
                                        <p:attrNameLst>
                                          <p:attrName>r</p:attrName>
                                        </p:attrNameLst>
                                      </p:cBhvr>
                                    </p:animRot>
                                    <p:animRot by="-240000">
                                      <p:cBhvr>
                                        <p:cTn id="9" dur="600" fill="hold">
                                          <p:stCondLst>
                                            <p:cond delay="1800"/>
                                          </p:stCondLst>
                                        </p:cTn>
                                        <p:tgtEl>
                                          <p:spTgt spid="74"/>
                                        </p:tgtEl>
                                        <p:attrNameLst>
                                          <p:attrName>r</p:attrName>
                                        </p:attrNameLst>
                                      </p:cBhvr>
                                    </p:animRot>
                                    <p:animRot by="120000">
                                      <p:cBhvr>
                                        <p:cTn id="10" dur="600" fill="hold">
                                          <p:stCondLst>
                                            <p:cond delay="24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1"/>
                                        </p:tgtEl>
                                        <p:attrNameLst>
                                          <p:attrName>r</p:attrName>
                                        </p:attrNameLst>
                                      </p:cBhvr>
                                    </p:animRot>
                                    <p:animRot by="-240000">
                                      <p:cBhvr>
                                        <p:cTn id="13" dur="600" fill="hold">
                                          <p:stCondLst>
                                            <p:cond delay="600"/>
                                          </p:stCondLst>
                                        </p:cTn>
                                        <p:tgtEl>
                                          <p:spTgt spid="31"/>
                                        </p:tgtEl>
                                        <p:attrNameLst>
                                          <p:attrName>r</p:attrName>
                                        </p:attrNameLst>
                                      </p:cBhvr>
                                    </p:animRot>
                                    <p:animRot by="240000">
                                      <p:cBhvr>
                                        <p:cTn id="14" dur="600" fill="hold">
                                          <p:stCondLst>
                                            <p:cond delay="1200"/>
                                          </p:stCondLst>
                                        </p:cTn>
                                        <p:tgtEl>
                                          <p:spTgt spid="31"/>
                                        </p:tgtEl>
                                        <p:attrNameLst>
                                          <p:attrName>r</p:attrName>
                                        </p:attrNameLst>
                                      </p:cBhvr>
                                    </p:animRot>
                                    <p:animRot by="-240000">
                                      <p:cBhvr>
                                        <p:cTn id="15" dur="600" fill="hold">
                                          <p:stCondLst>
                                            <p:cond delay="1800"/>
                                          </p:stCondLst>
                                        </p:cTn>
                                        <p:tgtEl>
                                          <p:spTgt spid="31"/>
                                        </p:tgtEl>
                                        <p:attrNameLst>
                                          <p:attrName>r</p:attrName>
                                        </p:attrNameLst>
                                      </p:cBhvr>
                                    </p:animRot>
                                    <p:animRot by="120000">
                                      <p:cBhvr>
                                        <p:cTn id="16" dur="600" fill="hold">
                                          <p:stCondLst>
                                            <p:cond delay="24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2"/>
                                        </p:tgtEl>
                                        <p:attrNameLst>
                                          <p:attrName>r</p:attrName>
                                        </p:attrNameLst>
                                      </p:cBhvr>
                                    </p:animRot>
                                    <p:animRot by="-240000">
                                      <p:cBhvr>
                                        <p:cTn id="19" dur="600" fill="hold">
                                          <p:stCondLst>
                                            <p:cond delay="600"/>
                                          </p:stCondLst>
                                        </p:cTn>
                                        <p:tgtEl>
                                          <p:spTgt spid="32"/>
                                        </p:tgtEl>
                                        <p:attrNameLst>
                                          <p:attrName>r</p:attrName>
                                        </p:attrNameLst>
                                      </p:cBhvr>
                                    </p:animRot>
                                    <p:animRot by="240000">
                                      <p:cBhvr>
                                        <p:cTn id="20" dur="600" fill="hold">
                                          <p:stCondLst>
                                            <p:cond delay="1200"/>
                                          </p:stCondLst>
                                        </p:cTn>
                                        <p:tgtEl>
                                          <p:spTgt spid="32"/>
                                        </p:tgtEl>
                                        <p:attrNameLst>
                                          <p:attrName>r</p:attrName>
                                        </p:attrNameLst>
                                      </p:cBhvr>
                                    </p:animRot>
                                    <p:animRot by="-240000">
                                      <p:cBhvr>
                                        <p:cTn id="21" dur="600" fill="hold">
                                          <p:stCondLst>
                                            <p:cond delay="1800"/>
                                          </p:stCondLst>
                                        </p:cTn>
                                        <p:tgtEl>
                                          <p:spTgt spid="32"/>
                                        </p:tgtEl>
                                        <p:attrNameLst>
                                          <p:attrName>r</p:attrName>
                                        </p:attrNameLst>
                                      </p:cBhvr>
                                    </p:animRot>
                                    <p:animRot by="120000">
                                      <p:cBhvr>
                                        <p:cTn id="22" dur="600" fill="hold">
                                          <p:stCondLst>
                                            <p:cond delay="24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1"/>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28" restart="whenNotActive" fill="hold" evtFilter="cancelBubble" nodeType="interactiveSeq">
                <p:stCondLst>
                  <p:cond evt="onClick" delay="0">
                    <p:tgtEl>
                      <p:spTgt spid="62"/>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33" restart="whenNotActive" fill="hold" evtFilter="cancelBubble" nodeType="interactiveSeq">
                <p:stCondLst>
                  <p:cond evt="onClick" delay="0">
                    <p:tgtEl>
                      <p:spTgt spid="63"/>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38" restart="whenNotActive" fill="hold" evtFilter="cancelBubble" nodeType="interactiveSeq">
                <p:stCondLst>
                  <p:cond evt="onClick" delay="0">
                    <p:tgtEl>
                      <p:spTgt spid="74"/>
                    </p:tgtEl>
                  </p:cond>
                </p:stCondLst>
                <p:endSync evt="end" delay="0">
                  <p:rtn val="all"/>
                </p:endSync>
                <p:childTnLst>
                  <p:par>
                    <p:cTn id="39" fill="hold">
                      <p:stCondLst>
                        <p:cond delay="0"/>
                      </p:stCondLst>
                      <p:childTnLst>
                        <p:par>
                          <p:cTn id="40" fill="hold">
                            <p:stCondLst>
                              <p:cond delay="0"/>
                            </p:stCondLst>
                            <p:childTnLst>
                              <p:par>
                                <p:cTn id="41" presetID="47" presetClass="entr" presetSubtype="0" fill="hold" nodeType="click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1000"/>
                                        <p:tgtEl>
                                          <p:spTgt spid="42"/>
                                        </p:tgtEl>
                                      </p:cBhvr>
                                    </p:animEffect>
                                    <p:anim calcmode="lin" valueType="num">
                                      <p:cBhvr>
                                        <p:cTn id="44" dur="1000" fill="hold"/>
                                        <p:tgtEl>
                                          <p:spTgt spid="42"/>
                                        </p:tgtEl>
                                        <p:attrNameLst>
                                          <p:attrName>ppt_x</p:attrName>
                                        </p:attrNameLst>
                                      </p:cBhvr>
                                      <p:tavLst>
                                        <p:tav tm="0">
                                          <p:val>
                                            <p:strVal val="#ppt_x"/>
                                          </p:val>
                                        </p:tav>
                                        <p:tav tm="100000">
                                          <p:val>
                                            <p:strVal val="#ppt_x"/>
                                          </p:val>
                                        </p:tav>
                                      </p:tavLst>
                                    </p:anim>
                                    <p:anim calcmode="lin" valueType="num">
                                      <p:cBhvr>
                                        <p:cTn id="45" dur="1000" fill="hold"/>
                                        <p:tgtEl>
                                          <p:spTgt spid="42"/>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35" presetClass="path" presetSubtype="0" accel="50000" decel="50000" fill="hold" nodeType="afterEffect">
                                  <p:stCondLst>
                                    <p:cond delay="0"/>
                                  </p:stCondLst>
                                  <p:childTnLst>
                                    <p:animMotion origin="layout" path="M 2.70833E-6 4.44444E-6 L -0.09063 0.00162 " pathEditMode="relative" rAng="0" ptsTypes="AA">
                                      <p:cBhvr>
                                        <p:cTn id="48" dur="1000" fill="hold"/>
                                        <p:tgtEl>
                                          <p:spTgt spid="74"/>
                                        </p:tgtEl>
                                        <p:attrNameLst>
                                          <p:attrName>ppt_x</p:attrName>
                                          <p:attrName>ppt_y</p:attrName>
                                        </p:attrNameLst>
                                      </p:cBhvr>
                                      <p:rCtr x="-4531" y="69"/>
                                    </p:animMotion>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nodeType="click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1000"/>
                                        <p:tgtEl>
                                          <p:spTgt spid="45"/>
                                        </p:tgtEl>
                                      </p:cBhvr>
                                    </p:animEffect>
                                    <p:anim calcmode="lin" valueType="num">
                                      <p:cBhvr>
                                        <p:cTn id="54" dur="1000" fill="hold"/>
                                        <p:tgtEl>
                                          <p:spTgt spid="45"/>
                                        </p:tgtEl>
                                        <p:attrNameLst>
                                          <p:attrName>ppt_x</p:attrName>
                                        </p:attrNameLst>
                                      </p:cBhvr>
                                      <p:tavLst>
                                        <p:tav tm="0">
                                          <p:val>
                                            <p:strVal val="#ppt_x"/>
                                          </p:val>
                                        </p:tav>
                                        <p:tav tm="100000">
                                          <p:val>
                                            <p:strVal val="#ppt_x"/>
                                          </p:val>
                                        </p:tav>
                                      </p:tavLst>
                                    </p:anim>
                                    <p:anim calcmode="lin" valueType="num">
                                      <p:cBhvr>
                                        <p:cTn id="55" dur="1000" fill="hold"/>
                                        <p:tgtEl>
                                          <p:spTgt spid="45"/>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35" presetClass="path" presetSubtype="0" accel="50000" decel="50000" fill="hold" nodeType="afterEffect">
                                  <p:stCondLst>
                                    <p:cond delay="0"/>
                                  </p:stCondLst>
                                  <p:childTnLst>
                                    <p:animMotion origin="layout" path="M -0.0882 0.01111 L -0.22778 0.01111 " pathEditMode="relative" rAng="0" ptsTypes="AA">
                                      <p:cBhvr>
                                        <p:cTn id="58" dur="1000" fill="hold"/>
                                        <p:tgtEl>
                                          <p:spTgt spid="74"/>
                                        </p:tgtEl>
                                        <p:attrNameLst>
                                          <p:attrName>ppt_x</p:attrName>
                                          <p:attrName>ppt_y</p:attrName>
                                        </p:attrNameLst>
                                      </p:cBhvr>
                                      <p:rCtr x="-6979" y="0"/>
                                    </p:animMotion>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nodeType="clickEffect">
                                  <p:stCondLst>
                                    <p:cond delay="0"/>
                                  </p:stCondLst>
                                  <p:childTnLst>
                                    <p:set>
                                      <p:cBhvr>
                                        <p:cTn id="62" dur="1" fill="hold">
                                          <p:stCondLst>
                                            <p:cond delay="0"/>
                                          </p:stCondLst>
                                        </p:cTn>
                                        <p:tgtEl>
                                          <p:spTgt spid="60"/>
                                        </p:tgtEl>
                                        <p:attrNameLst>
                                          <p:attrName>style.visibility</p:attrName>
                                        </p:attrNameLst>
                                      </p:cBhvr>
                                      <p:to>
                                        <p:strVal val="visible"/>
                                      </p:to>
                                    </p:set>
                                    <p:animEffect transition="in" filter="fade">
                                      <p:cBhvr>
                                        <p:cTn id="63" dur="1000"/>
                                        <p:tgtEl>
                                          <p:spTgt spid="60"/>
                                        </p:tgtEl>
                                      </p:cBhvr>
                                    </p:animEffect>
                                    <p:anim calcmode="lin" valueType="num">
                                      <p:cBhvr>
                                        <p:cTn id="64" dur="1000" fill="hold"/>
                                        <p:tgtEl>
                                          <p:spTgt spid="60"/>
                                        </p:tgtEl>
                                        <p:attrNameLst>
                                          <p:attrName>ppt_x</p:attrName>
                                        </p:attrNameLst>
                                      </p:cBhvr>
                                      <p:tavLst>
                                        <p:tav tm="0">
                                          <p:val>
                                            <p:strVal val="#ppt_x"/>
                                          </p:val>
                                        </p:tav>
                                        <p:tav tm="100000">
                                          <p:val>
                                            <p:strVal val="#ppt_x"/>
                                          </p:val>
                                        </p:tav>
                                      </p:tavLst>
                                    </p:anim>
                                    <p:anim calcmode="lin" valueType="num">
                                      <p:cBhvr>
                                        <p:cTn id="65" dur="1000" fill="hold"/>
                                        <p:tgtEl>
                                          <p:spTgt spid="60"/>
                                        </p:tgtEl>
                                        <p:attrNameLst>
                                          <p:attrName>ppt_y</p:attrName>
                                        </p:attrNameLst>
                                      </p:cBhvr>
                                      <p:tavLst>
                                        <p:tav tm="0">
                                          <p:val>
                                            <p:strVal val="#ppt_y-.1"/>
                                          </p:val>
                                        </p:tav>
                                        <p:tav tm="100000">
                                          <p:val>
                                            <p:strVal val="#ppt_y"/>
                                          </p:val>
                                        </p:tav>
                                      </p:tavLst>
                                    </p:anim>
                                  </p:childTnLst>
                                </p:cTn>
                              </p:par>
                            </p:childTnLst>
                          </p:cTn>
                        </p:par>
                        <p:par>
                          <p:cTn id="66" fill="hold">
                            <p:stCondLst>
                              <p:cond delay="1000"/>
                            </p:stCondLst>
                            <p:childTnLst>
                              <p:par>
                                <p:cTn id="67" presetID="35" presetClass="path" presetSubtype="0" accel="50000" decel="50000" fill="hold" nodeType="afterEffect">
                                  <p:stCondLst>
                                    <p:cond delay="0"/>
                                  </p:stCondLst>
                                  <p:childTnLst>
                                    <p:animMotion origin="layout" path="M -0.22778 2.96296E-6 L -0.33386 2.96296E-6 " pathEditMode="relative" rAng="0" ptsTypes="AA">
                                      <p:cBhvr>
                                        <p:cTn id="68" dur="1000" fill="hold"/>
                                        <p:tgtEl>
                                          <p:spTgt spid="74"/>
                                        </p:tgtEl>
                                        <p:attrNameLst>
                                          <p:attrName>ppt_x</p:attrName>
                                          <p:attrName>ppt_y</p:attrName>
                                        </p:attrNameLst>
                                      </p:cBhvr>
                                      <p:rCtr x="-5313" y="0"/>
                                    </p:animMotion>
                                  </p:childTnLst>
                                </p:cTn>
                              </p:par>
                            </p:childTnLst>
                          </p:cTn>
                        </p:par>
                        <p:par>
                          <p:cTn id="69" fill="hold">
                            <p:stCondLst>
                              <p:cond delay="2000"/>
                            </p:stCondLst>
                            <p:childTnLst>
                              <p:par>
                                <p:cTn id="70" presetID="35" presetClass="path" presetSubtype="0" accel="50000" decel="50000" fill="hold" nodeType="afterEffect">
                                  <p:stCondLst>
                                    <p:cond delay="0"/>
                                  </p:stCondLst>
                                  <p:childTnLst>
                                    <p:animMotion origin="layout" path="M -0.33941 2.96296E-6 L -0.4592 0.01527 " pathEditMode="relative" rAng="0" ptsTypes="AA">
                                      <p:cBhvr>
                                        <p:cTn id="71" dur="1000" fill="hold"/>
                                        <p:tgtEl>
                                          <p:spTgt spid="74"/>
                                        </p:tgtEl>
                                        <p:attrNameLst>
                                          <p:attrName>ppt_x</p:attrName>
                                          <p:attrName>ppt_y</p:attrName>
                                        </p:attrNameLst>
                                      </p:cBhvr>
                                      <p:rCtr x="-5990" y="764"/>
                                    </p:animMotion>
                                  </p:childTnLst>
                                </p:cTn>
                              </p:par>
                            </p:childTnLst>
                          </p:cTn>
                        </p:par>
                        <p:par>
                          <p:cTn id="72" fill="hold">
                            <p:stCondLst>
                              <p:cond delay="3000"/>
                            </p:stCondLst>
                            <p:childTnLst>
                              <p:par>
                                <p:cTn id="73" presetID="35" presetClass="path" presetSubtype="0" accel="50000" decel="50000" fill="hold" nodeType="afterEffect">
                                  <p:stCondLst>
                                    <p:cond delay="0"/>
                                  </p:stCondLst>
                                  <p:childTnLst>
                                    <p:animMotion origin="layout" path="M -0.4592 0.01528 L -0.58819 0.02408 " pathEditMode="relative" rAng="0" ptsTypes="AA">
                                      <p:cBhvr>
                                        <p:cTn id="74" dur="1000" fill="hold"/>
                                        <p:tgtEl>
                                          <p:spTgt spid="74"/>
                                        </p:tgtEl>
                                        <p:attrNameLst>
                                          <p:attrName>ppt_x</p:attrName>
                                          <p:attrName>ppt_y</p:attrName>
                                        </p:attrNameLst>
                                      </p:cBhvr>
                                      <p:rCtr x="-6458" y="440"/>
                                    </p:animMotion>
                                  </p:childTnLst>
                                </p:cTn>
                              </p:par>
                            </p:childTnLst>
                          </p:cTn>
                        </p:par>
                        <p:par>
                          <p:cTn id="75" fill="hold">
                            <p:stCondLst>
                              <p:cond delay="4000"/>
                            </p:stCondLst>
                            <p:childTnLst>
                              <p:par>
                                <p:cTn id="76" presetID="35" presetClass="path" presetSubtype="0" accel="50000" decel="50000" fill="hold" nodeType="afterEffect">
                                  <p:stCondLst>
                                    <p:cond delay="0"/>
                                  </p:stCondLst>
                                  <p:childTnLst>
                                    <p:animMotion origin="layout" path="M -0.5882 0.02408 L -0.74774 -0.02685 " pathEditMode="relative" rAng="0" ptsTypes="AA">
                                      <p:cBhvr>
                                        <p:cTn id="77" dur="1000" fill="hold"/>
                                        <p:tgtEl>
                                          <p:spTgt spid="74"/>
                                        </p:tgtEl>
                                        <p:attrNameLst>
                                          <p:attrName>ppt_x</p:attrName>
                                          <p:attrName>ppt_y</p:attrName>
                                        </p:attrNameLst>
                                      </p:cBhvr>
                                      <p:rCtr x="-7986" y="-2546"/>
                                    </p:animMotion>
                                  </p:childTnLst>
                                </p:cTn>
                              </p:par>
                            </p:childTnLst>
                          </p:cTn>
                        </p:par>
                        <p:par>
                          <p:cTn id="78" fill="hold">
                            <p:stCondLst>
                              <p:cond delay="5000"/>
                            </p:stCondLst>
                            <p:childTnLst>
                              <p:par>
                                <p:cTn id="79" presetID="35" presetClass="path" presetSubtype="0" accel="50000" decel="50000" fill="hold" nodeType="afterEffect">
                                  <p:stCondLst>
                                    <p:cond delay="0"/>
                                  </p:stCondLst>
                                  <p:childTnLst>
                                    <p:animMotion origin="layout" path="M 0 3.7037E-7 L -0.78472 0.0037 " pathEditMode="relative" rAng="0" ptsTypes="AA">
                                      <p:cBhvr>
                                        <p:cTn id="80" dur="5000" fill="hold"/>
                                        <p:tgtEl>
                                          <p:spTgt spid="31"/>
                                        </p:tgtEl>
                                        <p:attrNameLst>
                                          <p:attrName>ppt_x</p:attrName>
                                          <p:attrName>ppt_y</p:attrName>
                                        </p:attrNameLst>
                                      </p:cBhvr>
                                      <p:rCtr x="-39236" y="185"/>
                                    </p:animMotion>
                                  </p:childTnLst>
                                </p:cTn>
                              </p:par>
                              <p:par>
                                <p:cTn id="81" presetID="35" presetClass="path" presetSubtype="0" accel="50000" decel="50000" fill="hold" nodeType="withEffect">
                                  <p:stCondLst>
                                    <p:cond delay="0"/>
                                  </p:stCondLst>
                                  <p:childTnLst>
                                    <p:animMotion origin="layout" path="M 2.77778E-6 3.7037E-7 L -0.79549 0.00903 " pathEditMode="relative" rAng="0" ptsTypes="AA">
                                      <p:cBhvr>
                                        <p:cTn id="82" dur="5000" fill="hold"/>
                                        <p:tgtEl>
                                          <p:spTgt spid="32"/>
                                        </p:tgtEl>
                                        <p:attrNameLst>
                                          <p:attrName>ppt_x</p:attrName>
                                          <p:attrName>ppt_y</p:attrName>
                                        </p:attrNameLst>
                                      </p:cBhvr>
                                      <p:rCtr x="-39774" y="440"/>
                                    </p:animMotion>
                                  </p:childTnLst>
                                </p:cTn>
                              </p:par>
                            </p:childTnLst>
                          </p:cTn>
                        </p:par>
                        <p:par>
                          <p:cTn id="83" fill="hold">
                            <p:stCondLst>
                              <p:cond delay="10000"/>
                            </p:stCondLst>
                            <p:childTnLst>
                              <p:par>
                                <p:cTn id="84" presetID="1" presetClass="entr" presetSubtype="0" fill="hold" grpId="0" nodeType="afterEffect">
                                  <p:stCondLst>
                                    <p:cond delay="0"/>
                                  </p:stCondLst>
                                  <p:childTnLst>
                                    <p:set>
                                      <p:cBhvr>
                                        <p:cTn id="85"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74"/>
                  </p:tgtEl>
                </p:cond>
              </p:nextCondLst>
            </p:seq>
          </p:childTnLst>
        </p:cTn>
      </p:par>
    </p:tnLst>
    <p:bldLst>
      <p:bldP spid="37" grpId="0" animBg="1"/>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8.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3879</TotalTime>
  <Words>1803</Words>
  <Application>Microsoft Office PowerPoint</Application>
  <PresentationFormat>On-screen Show (4:3)</PresentationFormat>
  <Paragraphs>247</Paragraphs>
  <Slides>31</Slides>
  <Notes>7</Notes>
  <HiddenSlides>0</HiddenSlides>
  <MMClips>1</MMClips>
  <ScaleCrop>false</ScaleCrop>
  <HeadingPairs>
    <vt:vector size="8" baseType="variant">
      <vt:variant>
        <vt:lpstr>Fonts Used</vt:lpstr>
      </vt:variant>
      <vt:variant>
        <vt:i4>17</vt:i4>
      </vt:variant>
      <vt:variant>
        <vt:lpstr>Theme</vt:lpstr>
      </vt:variant>
      <vt:variant>
        <vt:i4>9</vt:i4>
      </vt:variant>
      <vt:variant>
        <vt:lpstr>Embedded OLE Servers</vt:lpstr>
      </vt:variant>
      <vt:variant>
        <vt:i4>1</vt:i4>
      </vt:variant>
      <vt:variant>
        <vt:lpstr>Slide Titles</vt:lpstr>
      </vt:variant>
      <vt:variant>
        <vt:i4>31</vt:i4>
      </vt:variant>
    </vt:vector>
  </HeadingPairs>
  <TitlesOfParts>
    <vt:vector size="58" baseType="lpstr">
      <vt:lpstr>宋体</vt:lpstr>
      <vt:lpstr>宋体</vt:lpstr>
      <vt:lpstr>Arial</vt:lpstr>
      <vt:lpstr>Calibri</vt:lpstr>
      <vt:lpstr>Calibri Light</vt:lpstr>
      <vt:lpstr>Century Gothic</vt:lpstr>
      <vt:lpstr>Constantia</vt:lpstr>
      <vt:lpstr>DFPOP1-W9</vt:lpstr>
      <vt:lpstr>OpenSans</vt:lpstr>
      <vt:lpstr>Tahoma</vt:lpstr>
      <vt:lpstr>Times New Roman</vt:lpstr>
      <vt:lpstr>VNI-Times</vt:lpstr>
      <vt:lpstr>Wingdings 3</vt:lpstr>
      <vt:lpstr>幼圆</vt:lpstr>
      <vt:lpstr>华康少女文字W5</vt:lpstr>
      <vt:lpstr>等线</vt:lpstr>
      <vt:lpstr>等线 Light</vt:lpstr>
      <vt:lpstr>Office 主题​​</vt:lpstr>
      <vt:lpstr>3_Office Theme</vt:lpstr>
      <vt:lpstr>4_Office Theme</vt:lpstr>
      <vt:lpstr>1_默认设计模板</vt:lpstr>
      <vt:lpstr>1_Office 主题</vt:lpstr>
      <vt:lpstr>4_Office 主题</vt:lpstr>
      <vt:lpstr>Wisp</vt:lpstr>
      <vt:lpstr>Office Theme</vt:lpstr>
      <vt:lpstr>2_Office 主题</vt:lpstr>
      <vt:lpstr>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1: Xếp các ví dụ cho dưới đây vào ô thích hợp trong bảng tổng kết về dấu phẩy: a) Khi phương đông vừa vẩn bụi hồng, con hoạ mi ấy lại hót vang lừng. b) Phong trào Ba đảm đang thời kì chống Mĩ cứu nước, phong trào Giỏi việc nước, đảm việc nhà thời kì xây dựng và bảo vệ Tố quốc đã góp phần động viên hàng triệu phụ nữ cống hiến sức lực và tài năng của mình cho sự nghiệp chung. c) Thế kỉ XX là thế kỉ giải phóng phụ nữ, còn thế kỉ XXI phải là thế kỉ hoàn thành sự nghiệp đó.</vt:lpstr>
      <vt:lpstr>Bài 1: Xếp các ví dụ cho dưới đây vào ô thích hợp trong bảng tổng kết về dấu phẩy: a) Khi phương đông vừa vẩn bụi hồng, con hoạ mi ấy lại hót vang lừng.</vt:lpstr>
      <vt:lpstr>Bài 1: Xếp các ví dụ cho dưới đây vào ô thích hợp trong bảng tổng kết về dấu phẩy: b) Phong trào Ba đảm đang thời kì chống Mĩ cứu nước, phong  trào Giỏi việc nước, đảm việc nhà thời kì xây dựng và bảo vệ Tổ  quốc đã góp phần động viên hàng triệu phụ nữ cống hiến sức lực và  tài năng của mình cho sự nghiệp chung.    </vt:lpstr>
      <vt:lpstr>PowerPoint Presentation</vt:lpstr>
      <vt:lpstr>Bài 1: Xếp các ví dụ cho dưới đây vào ô thích hợp trong bảng tổng kết về dấu phẩy: b) Phong trào Ba đảm đang thời kì chống Mĩ cứu nước, phong  trào Giỏi việc nước, đảm việc nhà thời kì xây dựng và bảo vệ Tổ  quốc đã góp phần động viên hàng triệu phụ nữ cống hiến sức lực và  tài năng của mình cho sự nghiệp chung.    </vt:lpstr>
      <vt:lpstr>PowerPoint Presentation</vt:lpstr>
      <vt:lpstr>Bài 1: Xếp các ví dụ cho dưới đây vào ô thích hợp trong bảng tổng kết về dấu phẩy: b) Phong trào Ba đảm đang thời kì chống Mĩ cứu nước, phong  trào Giỏi việc nước, đảm việc nhà thời kì xây dựng và bảo vệ Tổ  quốc đã góp phần động viên hàng triệu phụ nữ cống hiến sức lực và  tài năng của mình cho sự nghiệp chung.    </vt:lpstr>
      <vt:lpstr>Bài 1: Xếp các ví dụ cho dưới đây vào ô thích hợp trong bảng tổng kết về dấu phẩy: c) Thế kỉ XX là thế kỉ giải phóng phụ nữ, còn thế kỉ XXI  là thế kỉ    hoàn thành sự nghiệp đó.</vt:lpstr>
      <vt:lpstr>PowerPoint Presentation</vt:lpstr>
      <vt:lpstr>PowerPoint Presentation</vt:lpstr>
      <vt:lpstr>PowerPoint Presentation</vt:lpstr>
      <vt:lpstr>PowerPoint Presentation</vt:lpstr>
      <vt:lpstr>PowerPoint Presentation</vt:lpstr>
      <vt:lpstr>PowerPoint Presentation</vt:lpstr>
      <vt:lpstr>Kiến thức cần ghi nhớ:                    Tác dụng của dấu phẩy:</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Tuan Anh</dc:creator>
  <cp:lastModifiedBy>PC</cp:lastModifiedBy>
  <cp:revision>305</cp:revision>
  <dcterms:created xsi:type="dcterms:W3CDTF">2019-02-03T09:53:26Z</dcterms:created>
  <dcterms:modified xsi:type="dcterms:W3CDTF">2024-04-12T00:36:42Z</dcterms:modified>
</cp:coreProperties>
</file>