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5"/>
  </p:notesMasterIdLst>
  <p:sldIdLst>
    <p:sldId id="271" r:id="rId6"/>
    <p:sldId id="2643" r:id="rId7"/>
    <p:sldId id="2646" r:id="rId8"/>
    <p:sldId id="347" r:id="rId9"/>
    <p:sldId id="373" r:id="rId10"/>
    <p:sldId id="403" r:id="rId11"/>
    <p:sldId id="2647" r:id="rId12"/>
    <p:sldId id="2648" r:id="rId13"/>
    <p:sldId id="401" r:id="rId14"/>
    <p:sldId id="2649" r:id="rId15"/>
    <p:sldId id="402" r:id="rId16"/>
    <p:sldId id="2650" r:id="rId17"/>
    <p:sldId id="2651" r:id="rId18"/>
    <p:sldId id="263" r:id="rId19"/>
    <p:sldId id="268" r:id="rId20"/>
    <p:sldId id="270" r:id="rId21"/>
    <p:sldId id="272" r:id="rId22"/>
    <p:sldId id="2652" r:id="rId23"/>
    <p:sldId id="265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6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2022/7/15</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2022/7/15</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2022/7/15</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2022/7/15</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2022/7/15</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2022/7/15</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2022/7/15</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2022/7/15</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7/15/2022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7/15/2022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2022/7/15</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7/15/2022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7/15/2022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7/15/2022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2022/7/15</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2022/7/15</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2022/7/15</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7/15/2022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7/15/2022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id="{8181A053-FEEE-4783-9A97-F4EC2A8A219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7/15/2022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7/15/2022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68.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microsoft.com/office/2007/relationships/media" Target="../media/media3.mp4"/><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slideLayout" Target="../slideLayouts/slideLayout68.xml"/><Relationship Id="rId15" Type="http://schemas.openxmlformats.org/officeDocument/2006/relationships/image" Target="../media/image48.emf"/><Relationship Id="rId10" Type="http://schemas.openxmlformats.org/officeDocument/2006/relationships/image" Target="../media/image44.png"/><Relationship Id="rId4" Type="http://schemas.openxmlformats.org/officeDocument/2006/relationships/video" Target="../media/media3.mp4"/><Relationship Id="rId9" Type="http://schemas.openxmlformats.org/officeDocument/2006/relationships/image" Target="../media/image43.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openxmlformats.org/officeDocument/2006/relationships/video" Target="NULL" TargetMode="External"/><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slideLayout" Target="../slideLayouts/slideLayout68.xml"/><Relationship Id="rId15" Type="http://schemas.openxmlformats.org/officeDocument/2006/relationships/image" Target="../media/image50.png"/><Relationship Id="rId10" Type="http://schemas.openxmlformats.org/officeDocument/2006/relationships/image" Target="../media/image44.png"/><Relationship Id="rId4" Type="http://schemas.microsoft.com/office/2007/relationships/media" Target="../media/media4.mp4"/><Relationship Id="rId9" Type="http://schemas.openxmlformats.org/officeDocument/2006/relationships/image" Target="../media/image43.pn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microsoft.com/office/2007/relationships/media" Target="../media/media5.mp4"/><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slideLayout" Target="../slideLayouts/slideLayout68.xml"/><Relationship Id="rId15" Type="http://schemas.openxmlformats.org/officeDocument/2006/relationships/image" Target="../media/image52.png"/><Relationship Id="rId10" Type="http://schemas.openxmlformats.org/officeDocument/2006/relationships/image" Target="../media/image44.png"/><Relationship Id="rId4" Type="http://schemas.openxmlformats.org/officeDocument/2006/relationships/video" Target="../media/media5.mp4"/><Relationship Id="rId9" Type="http://schemas.openxmlformats.org/officeDocument/2006/relationships/image" Target="../media/image43.png"/><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089" flipH="1">
            <a:off x="2778110" y="290892"/>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4"/>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039481" y="946088"/>
            <a:ext cx="4959405"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242606" y="959673"/>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725086" y="952017"/>
            <a:ext cx="5273911"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639152" y="975409"/>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207" name="矩形: 圆角 13">
            <a:extLst>
              <a:ext uri="{FF2B5EF4-FFF2-40B4-BE49-F238E27FC236}">
                <a16:creationId xmlns:a16="http://schemas.microsoft.com/office/drawing/2014/main" id="{D1D83CBE-62D7-4452-AB2F-217D8E3F3C5D}"/>
              </a:ext>
            </a:extLst>
          </p:cNvPr>
          <p:cNvSpPr/>
          <p:nvPr/>
        </p:nvSpPr>
        <p:spPr>
          <a:xfrm>
            <a:off x="1459865" y="69850"/>
            <a:ext cx="9617710" cy="675640"/>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2022</a:t>
            </a: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500" fill="hold">
                                          <p:stCondLst>
                                            <p:cond delay="0"/>
                                          </p:stCondLst>
                                        </p:cTn>
                                        <p:tgtEl>
                                          <p:spTgt spid="207"/>
                                        </p:tgtEl>
                                        <p:attrNameLst>
                                          <p:attrName>style.visibility</p:attrName>
                                        </p:attrNameLst>
                                      </p:cBhvr>
                                      <p:to>
                                        <p:strVal val="visible"/>
                                      </p:to>
                                    </p:set>
                                    <p:animEffect transition="in" filter="fade">
                                      <p:cBhvr>
                                        <p:cTn id="61" dur="500"/>
                                        <p:tgtEl>
                                          <p:spTgt spid="207"/>
                                        </p:tgtEl>
                                      </p:cBhvr>
                                    </p:animEffect>
                                    <p:anim calcmode="lin" valueType="num">
                                      <p:cBhvr>
                                        <p:cTn id="62" dur="500" fill="hold"/>
                                        <p:tgtEl>
                                          <p:spTgt spid="207"/>
                                        </p:tgtEl>
                                        <p:attrNameLst>
                                          <p:attrName>ppt_x</p:attrName>
                                        </p:attrNameLst>
                                      </p:cBhvr>
                                      <p:tavLst>
                                        <p:tav tm="0">
                                          <p:val>
                                            <p:strVal val="#ppt_x"/>
                                          </p:val>
                                        </p:tav>
                                        <p:tav tm="100000">
                                          <p:val>
                                            <p:strVal val="#ppt_x"/>
                                          </p:val>
                                        </p:tav>
                                      </p:tavLst>
                                    </p:anim>
                                    <p:anim calcmode="lin" valueType="num">
                                      <p:cBhvr>
                                        <p:cTn id="63" dur="500" fill="hold"/>
                                        <p:tgtEl>
                                          <p:spTgt spid="20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0"/>
                                        <p:tgtEl>
                                          <p:spTgt spid="4"/>
                                        </p:tgtEl>
                                      </p:cBhvr>
                                    </p:animEffect>
                                    <p:anim calcmode="lin" valueType="num">
                                      <p:cBhvr>
                                        <p:cTn id="69" dur="1000" fill="hold"/>
                                        <p:tgtEl>
                                          <p:spTgt spid="4"/>
                                        </p:tgtEl>
                                        <p:attrNameLst>
                                          <p:attrName>ppt_x</p:attrName>
                                        </p:attrNameLst>
                                      </p:cBhvr>
                                      <p:tavLst>
                                        <p:tav tm="0">
                                          <p:val>
                                            <p:strVal val="#ppt_x"/>
                                          </p:val>
                                        </p:tav>
                                        <p:tav tm="100000">
                                          <p:val>
                                            <p:strVal val="#ppt_x"/>
                                          </p:val>
                                        </p:tav>
                                      </p:tavLst>
                                    </p:anim>
                                    <p:anim calcmode="lin" valueType="num">
                                      <p:cBhvr>
                                        <p:cTn id="7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P spid="207" grpId="0" animBg="1"/>
      <p:bldP spid="20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24027" y="254218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3"/>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6"/>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4"/>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1057"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15" name="TextBox 14"/>
          <p:cNvSpPr txBox="1"/>
          <p:nvPr/>
        </p:nvSpPr>
        <p:spPr>
          <a:xfrm>
            <a:off x="985367"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2</a:t>
            </a:r>
          </a:p>
        </p:txBody>
      </p:sp>
      <p:sp>
        <p:nvSpPr>
          <p:cNvPr id="17" name="Rectangle 16"/>
          <p:cNvSpPr/>
          <p:nvPr/>
        </p:nvSpPr>
        <p:spPr>
          <a:xfrm>
            <a:off x="493327"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417733"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9" name="TextBox 18"/>
          <p:cNvSpPr txBox="1"/>
          <p:nvPr/>
        </p:nvSpPr>
        <p:spPr>
          <a:xfrm>
            <a:off x="722014"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11" name="TextBox 10">
            <a:extLst>
              <a:ext uri="{FF2B5EF4-FFF2-40B4-BE49-F238E27FC236}">
                <a16:creationId xmlns:a16="http://schemas.microsoft.com/office/drawing/2014/main"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4980505"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4488465"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5412871"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4717152"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8284441" y="4426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11</a:t>
            </a:r>
          </a:p>
        </p:txBody>
      </p:sp>
      <p:sp>
        <p:nvSpPr>
          <p:cNvPr id="26" name="TextBox 25">
            <a:extLst>
              <a:ext uri="{FF2B5EF4-FFF2-40B4-BE49-F238E27FC236}">
                <a16:creationId xmlns:a16="http://schemas.microsoft.com/office/drawing/2014/main" id="{7848A953-D940-4F47-964D-93CB3EE3E643}"/>
              </a:ext>
            </a:extLst>
          </p:cNvPr>
          <p:cNvSpPr txBox="1"/>
          <p:nvPr/>
        </p:nvSpPr>
        <p:spPr>
          <a:xfrm>
            <a:off x="8678751" y="16742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186711" y="32014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111117" y="30236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8415398" y="30078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51</TotalTime>
  <Words>479</Words>
  <Application>Microsoft Office PowerPoint</Application>
  <PresentationFormat>Widescreen</PresentationFormat>
  <Paragraphs>100</Paragraphs>
  <Slides>19</Slides>
  <Notes>2</Notes>
  <HiddenSlides>0</HiddenSlides>
  <MMClips>7</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19</vt:i4>
      </vt:variant>
    </vt:vector>
  </HeadingPairs>
  <TitlesOfParts>
    <vt:vector size="36" baseType="lpstr">
      <vt:lpstr>等线</vt:lpstr>
      <vt:lpstr>#9Slide02 Noi dung dai</vt:lpstr>
      <vt:lpstr>#9Slide02 Tieu de dai</vt:lpstr>
      <vt:lpstr>#9Slide03 Dekar</vt:lpstr>
      <vt:lpstr>Arial</vt:lpstr>
      <vt:lpstr>Calibri</vt:lpstr>
      <vt:lpstr>Calibri Light</vt:lpstr>
      <vt:lpstr>Coiny</vt:lpstr>
      <vt:lpstr>iCiel Cadena</vt:lpstr>
      <vt:lpstr>Josefin Sans Bold</vt:lpstr>
      <vt:lpstr>UTM Cookies</vt:lpstr>
      <vt:lpstr>zihun7hao-wennuantongzhiti</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2022-07-06T01:30:39Z</dcterms:created>
  <dcterms:modified xsi:type="dcterms:W3CDTF">2022-07-15T11:40:44Z</dcterms:modified>
</cp:coreProperties>
</file>