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82" r:id="rId3"/>
    <p:sldId id="31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09" r:id="rId12"/>
    <p:sldId id="320" r:id="rId13"/>
    <p:sldId id="327" r:id="rId14"/>
    <p:sldId id="260" r:id="rId15"/>
    <p:sldId id="304" r:id="rId16"/>
    <p:sldId id="318" r:id="rId17"/>
    <p:sldId id="305" r:id="rId18"/>
    <p:sldId id="328" r:id="rId19"/>
    <p:sldId id="306" r:id="rId20"/>
    <p:sldId id="307" r:id="rId21"/>
    <p:sldId id="321" r:id="rId22"/>
    <p:sldId id="323" r:id="rId23"/>
    <p:sldId id="310" r:id="rId24"/>
    <p:sldId id="322" r:id="rId25"/>
    <p:sldId id="324" r:id="rId26"/>
    <p:sldId id="300" r:id="rId27"/>
    <p:sldId id="325" r:id="rId28"/>
    <p:sldId id="326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81D"/>
    <a:srgbClr val="000000"/>
    <a:srgbClr val="660033"/>
    <a:srgbClr val="FF5050"/>
    <a:srgbClr val="FFFFCC"/>
    <a:srgbClr val="FFFFFF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22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0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510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9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5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3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4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83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3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microsoft.com/office/2007/relationships/hdphoto" Target="../media/hdphoto15.wdp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17.wdp"/><Relationship Id="rId12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1.png"/><Relationship Id="rId5" Type="http://schemas.microsoft.com/office/2007/relationships/hdphoto" Target="../media/hdphoto16.wdp"/><Relationship Id="rId10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microsoft.com/office/2007/relationships/hdphoto" Target="../media/hdphoto20.wdp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5" Type="http://schemas.microsoft.com/office/2007/relationships/hdphoto" Target="../media/hdphoto22.wdp"/><Relationship Id="rId10" Type="http://schemas.microsoft.com/office/2007/relationships/hdphoto" Target="../media/hdphoto21.wdp"/><Relationship Id="rId4" Type="http://schemas.openxmlformats.org/officeDocument/2006/relationships/image" Target="../media/image4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slide" Target="slide8.xml"/><Relationship Id="rId3" Type="http://schemas.openxmlformats.org/officeDocument/2006/relationships/image" Target="../media/image21.png"/><Relationship Id="rId21" Type="http://schemas.openxmlformats.org/officeDocument/2006/relationships/image" Target="../media/image27.png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slide" Target="slide7.xml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685"/>
            <a:ext cx="1248290" cy="2192502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47967740-C3B4-4640-8202-A89C8FB4E2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640" r="52555"/>
          <a:stretch/>
        </p:blipFill>
        <p:spPr>
          <a:xfrm>
            <a:off x="10125590" y="-142925"/>
            <a:ext cx="2168525" cy="303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ECEE1F28-FFA9-4EB9-A5BB-FBE9B711D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857976" y="4456456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B76F7E-8348-441F-B05F-819A3CBB3EC9}"/>
              </a:ext>
            </a:extLst>
          </p:cNvPr>
          <p:cNvSpPr txBox="1"/>
          <p:nvPr/>
        </p:nvSpPr>
        <p:spPr>
          <a:xfrm>
            <a:off x="2571278" y="256975"/>
            <a:ext cx="7781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09 </a:t>
            </a: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algn="ctr" eaLnBrk="1" hangingPunct="1">
              <a:defRPr/>
            </a:pPr>
            <a:r>
              <a:rPr lang="en-US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2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1A132-1BE0-1605-4B0F-E66754264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290" y="1586302"/>
            <a:ext cx="8877300" cy="243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8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7" y="492141"/>
            <a:ext cx="2346240" cy="1277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5" y="2161764"/>
            <a:ext cx="2070698" cy="3292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D6699877-839E-4AD8-8529-42B430F6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8" y="4680404"/>
            <a:ext cx="1668462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29A55E42-4783-4CD0-982C-9CFAF34B17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7960" r="62083" b="33147"/>
          <a:stretch>
            <a:fillRect/>
          </a:stretch>
        </p:blipFill>
        <p:spPr bwMode="auto">
          <a:xfrm>
            <a:off x="5927413" y="-78780"/>
            <a:ext cx="3426605" cy="263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741113-94BA-4C1F-9AD7-53C25773D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2780" y="2705990"/>
            <a:ext cx="7324890" cy="200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Tiết 1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4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534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05328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237B7-EFDB-9F54-00ED-5130627322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243"/>
          <a:stretch/>
        </p:blipFill>
        <p:spPr>
          <a:xfrm>
            <a:off x="113870" y="3203359"/>
            <a:ext cx="1991079" cy="10894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D2B2BD2-7CE2-A0B5-E89F-3129CE376D3C}"/>
              </a:ext>
            </a:extLst>
          </p:cNvPr>
          <p:cNvGrpSpPr/>
          <p:nvPr/>
        </p:nvGrpSpPr>
        <p:grpSpPr>
          <a:xfrm>
            <a:off x="128819" y="2347894"/>
            <a:ext cx="3742419" cy="777956"/>
            <a:chOff x="803382" y="2474928"/>
            <a:chExt cx="3742419" cy="77795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63A26A1-BCCD-A730-96A3-A20B6E048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38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6E18393-A6B0-F596-0AE7-DF596AD20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700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0E49A9E-2309-9B61-CD33-78A093630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072" y="2490884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BCD8153-9EAF-EF07-561A-F274B22C8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71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EC7E98E-E41C-1882-1631-31F595209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029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6B4703B-196A-6449-B6CD-B95207DA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401" y="2474928"/>
              <a:ext cx="9144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158DE6-B108-4AC1-743E-B67DE38BC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08" l="9662" r="92754">
                        <a14:foregroundMark x1="43478" y1="41923" x2="43478" y2="41923"/>
                        <a14:foregroundMark x1="87440" y1="66154" x2="89855" y2="79231"/>
                        <a14:foregroundMark x1="92754" y1="87308" x2="92754" y2="87308"/>
                        <a14:foregroundMark x1="87440" y1="94615" x2="87440" y2="94615"/>
                        <a14:foregroundMark x1="76812" y1="91538" x2="76812" y2="91538"/>
                        <a14:foregroundMark x1="71014" y1="87692" x2="72947" y2="94615"/>
                        <a14:foregroundMark x1="85990" y1="89615" x2="83092" y2="97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0216" y="1271606"/>
            <a:ext cx="1971675" cy="24765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BF69F0D-074F-ACAE-98C7-B516211245B9}"/>
              </a:ext>
            </a:extLst>
          </p:cNvPr>
          <p:cNvSpPr/>
          <p:nvPr/>
        </p:nvSpPr>
        <p:spPr>
          <a:xfrm>
            <a:off x="2074969" y="199807"/>
            <a:ext cx="2765574" cy="1043493"/>
          </a:xfrm>
          <a:prstGeom prst="wedgeRoundRectCallout">
            <a:avLst>
              <a:gd name="adj1" fmla="val 32725"/>
              <a:gd name="adj2" fmla="val 783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đều 6 quả vào 2 rổ.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E7CCDB-2480-5D42-5B34-A9E87A3AD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5F4EE-8D57-31C7-2783-220883336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97" r="3949"/>
          <a:stretch/>
        </p:blipFill>
        <p:spPr>
          <a:xfrm>
            <a:off x="2104949" y="3203359"/>
            <a:ext cx="1460044" cy="10894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5865B6-92E5-7C3A-B68F-FA70F5776620}"/>
              </a:ext>
            </a:extLst>
          </p:cNvPr>
          <p:cNvSpPr txBox="1"/>
          <p:nvPr/>
        </p:nvSpPr>
        <p:spPr>
          <a:xfrm>
            <a:off x="5485557" y="2037479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6158DE-3DE5-E6C1-22CA-CB431438646B}"/>
              </a:ext>
            </a:extLst>
          </p:cNvPr>
          <p:cNvCxnSpPr/>
          <p:nvPr/>
        </p:nvCxnSpPr>
        <p:spPr>
          <a:xfrm>
            <a:off x="5929264" y="1918553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E31D1F6-3FFC-EF90-60EA-4DC109AFECEE}"/>
              </a:ext>
            </a:extLst>
          </p:cNvPr>
          <p:cNvSpPr txBox="1"/>
          <p:nvPr/>
        </p:nvSpPr>
        <p:spPr>
          <a:xfrm>
            <a:off x="5929264" y="2042464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833FF3-B100-0E5C-BBA9-16A4EA24B6B0}"/>
              </a:ext>
            </a:extLst>
          </p:cNvPr>
          <p:cNvCxnSpPr>
            <a:cxnSpLocks/>
          </p:cNvCxnSpPr>
          <p:nvPr/>
        </p:nvCxnSpPr>
        <p:spPr>
          <a:xfrm flipH="1">
            <a:off x="5929264" y="2444145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175231-DA34-1A92-B1F1-58D8073960A4}"/>
              </a:ext>
            </a:extLst>
          </p:cNvPr>
          <p:cNvSpPr txBox="1"/>
          <p:nvPr/>
        </p:nvSpPr>
        <p:spPr>
          <a:xfrm>
            <a:off x="5485556" y="2467627"/>
            <a:ext cx="443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40E7D4-E3E3-E546-94D9-718144E89CE3}"/>
              </a:ext>
            </a:extLst>
          </p:cNvPr>
          <p:cNvSpPr txBox="1"/>
          <p:nvPr/>
        </p:nvSpPr>
        <p:spPr>
          <a:xfrm>
            <a:off x="5929262" y="2450642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511B20-6C15-56C6-ED81-6EB5F5765664}"/>
              </a:ext>
            </a:extLst>
          </p:cNvPr>
          <p:cNvCxnSpPr>
            <a:cxnSpLocks/>
          </p:cNvCxnSpPr>
          <p:nvPr/>
        </p:nvCxnSpPr>
        <p:spPr>
          <a:xfrm flipH="1">
            <a:off x="5340720" y="2929292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F329F9B-0E2D-0B6F-EEE7-1CA57FBC4AB4}"/>
              </a:ext>
            </a:extLst>
          </p:cNvPr>
          <p:cNvSpPr txBox="1"/>
          <p:nvPr/>
        </p:nvSpPr>
        <p:spPr>
          <a:xfrm>
            <a:off x="5505040" y="2961227"/>
            <a:ext cx="44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10F3C0-EB0B-24D0-56AB-4EC8A18E9303}"/>
              </a:ext>
            </a:extLst>
          </p:cNvPr>
          <p:cNvSpPr txBox="1"/>
          <p:nvPr/>
        </p:nvSpPr>
        <p:spPr>
          <a:xfrm>
            <a:off x="6347482" y="2015433"/>
            <a:ext cx="4549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chia 2 được 3, viết 3.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E435AA-0092-9E27-DAD7-22D00354CC7A}"/>
              </a:ext>
            </a:extLst>
          </p:cNvPr>
          <p:cNvSpPr txBox="1"/>
          <p:nvPr/>
        </p:nvSpPr>
        <p:spPr>
          <a:xfrm>
            <a:off x="6332493" y="2359577"/>
            <a:ext cx="600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6 trừ 6 bằng 0.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89DA08-B43A-95E5-8053-EDD85636B959}"/>
              </a:ext>
            </a:extLst>
          </p:cNvPr>
          <p:cNvSpPr/>
          <p:nvPr/>
        </p:nvSpPr>
        <p:spPr>
          <a:xfrm>
            <a:off x="6407442" y="1918554"/>
            <a:ext cx="5649647" cy="1109272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E5608-553F-A6BD-517F-95A74F1E1B2D}"/>
              </a:ext>
            </a:extLst>
          </p:cNvPr>
          <p:cNvSpPr txBox="1"/>
          <p:nvPr/>
        </p:nvSpPr>
        <p:spPr>
          <a:xfrm>
            <a:off x="6757138" y="3216689"/>
            <a:ext cx="5350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nói: 6 : 2 là phép chia hết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viết: 6 : 2 = 3.</a:t>
            </a:r>
          </a:p>
          <a:p>
            <a:pPr>
              <a:buClr>
                <a:srgbClr val="0070C0"/>
              </a:buClr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là: Sáu chia hai bằng ba.</a:t>
            </a:r>
          </a:p>
        </p:txBody>
      </p:sp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7" grpId="0"/>
      <p:bldP spid="32" grpId="0"/>
      <p:bldP spid="33" grpId="0"/>
      <p:bldP spid="35" grpId="0"/>
      <p:bldP spid="31" grpId="0"/>
      <p:bldP spid="37" grpId="0"/>
      <p:bldP spid="36" grpId="0" animBg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46" y="346908"/>
            <a:ext cx="2346240" cy="1277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2E627-5BEF-008C-64F3-D0A55A27A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502" y="-4890"/>
            <a:ext cx="2000250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493C8-3E4B-102B-6D1A-986BBD7A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6" b="95210" l="4688" r="89844">
                        <a14:foregroundMark x1="51563" y1="20359" x2="51563" y2="20359"/>
                        <a14:foregroundMark x1="32813" y1="23952" x2="32813" y2="23952"/>
                        <a14:foregroundMark x1="47656" y1="20958" x2="47656" y2="20958"/>
                        <a14:foregroundMark x1="32813" y1="17365" x2="32813" y2="17365"/>
                        <a14:foregroundMark x1="32813" y1="16168" x2="32813" y2="16168"/>
                        <a14:foregroundMark x1="60156" y1="9581" x2="60156" y2="9581"/>
                        <a14:foregroundMark x1="45313" y1="7186" x2="45313" y2="7186"/>
                        <a14:foregroundMark x1="32813" y1="17365" x2="32813" y2="17365"/>
                        <a14:foregroundMark x1="39063" y1="17365" x2="32813" y2="27545"/>
                        <a14:foregroundMark x1="6250" y1="17365" x2="6250" y2="17365"/>
                        <a14:foregroundMark x1="61719" y1="25749" x2="60156" y2="25749"/>
                        <a14:foregroundMark x1="88281" y1="28743" x2="89844" y2="35329"/>
                        <a14:foregroundMark x1="70313" y1="89820" x2="70313" y2="89820"/>
                        <a14:foregroundMark x1="64844" y1="94611" x2="64844" y2="94611"/>
                        <a14:foregroundMark x1="34375" y1="95210" x2="34375" y2="95210"/>
                        <a14:foregroundMark x1="4688" y1="40120" x2="4688" y2="40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7253" y="3429000"/>
            <a:ext cx="1117350" cy="1457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941E2-E0B4-1A31-0414-30286FC118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90514" l="3209" r="97861">
                        <a14:foregroundMark x1="58289" y1="12648" x2="58289" y2="12648"/>
                        <a14:foregroundMark x1="57219" y1="9881" x2="57219" y2="9881"/>
                        <a14:foregroundMark x1="32086" y1="47431" x2="32086" y2="47431"/>
                        <a14:foregroundMark x1="36364" y1="42292" x2="49733" y2="47431"/>
                        <a14:foregroundMark x1="54011" y1="43083" x2="48128" y2="44269"/>
                        <a14:foregroundMark x1="23529" y1="39921" x2="26203" y2="46245"/>
                        <a14:foregroundMark x1="32086" y1="35968" x2="33690" y2="44664"/>
                        <a14:foregroundMark x1="25134" y1="41107" x2="9091" y2="48617"/>
                        <a14:foregroundMark x1="3209" y1="70356" x2="3209" y2="70356"/>
                        <a14:foregroundMark x1="13369" y1="90909" x2="13369" y2="90909"/>
                        <a14:foregroundMark x1="57219" y1="47431" x2="57219" y2="47431"/>
                        <a14:foregroundMark x1="58824" y1="50593" x2="64171" y2="53360"/>
                        <a14:foregroundMark x1="60428" y1="45455" x2="60428" y2="45455"/>
                        <a14:foregroundMark x1="88235" y1="65217" x2="88235" y2="65217"/>
                        <a14:foregroundMark x1="91979" y1="64822" x2="91979" y2="64822"/>
                        <a14:foregroundMark x1="97861" y1="66008" x2="97861" y2="66008"/>
                      </a14:backgroundRemoval>
                    </a14:imgEffect>
                  </a14:imgLayer>
                </a14:imgProps>
              </a:ext>
            </a:extLst>
          </a:blip>
          <a:srcRect b="18002"/>
          <a:stretch/>
        </p:blipFill>
        <p:spPr>
          <a:xfrm>
            <a:off x="0" y="2303069"/>
            <a:ext cx="1781175" cy="1976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1F84A5-63C4-C1B1-7D6F-DD3D07FB8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243"/>
          <a:stretch/>
        </p:blipFill>
        <p:spPr>
          <a:xfrm>
            <a:off x="1498135" y="3931647"/>
            <a:ext cx="1991079" cy="10894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AD2330-9D72-E765-10FB-26B89FAE7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897" r="3949"/>
          <a:stretch/>
        </p:blipFill>
        <p:spPr>
          <a:xfrm>
            <a:off x="3489214" y="3941901"/>
            <a:ext cx="1460044" cy="108949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D88F819-EA5A-F7B5-3903-4B568D3A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7" b="90000" l="10000" r="90000">
                        <a14:foregroundMark x1="52667" y1="12667" x2="60333" y2="19000"/>
                        <a14:foregroundMark x1="68333" y1="9000" x2="6833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80" y="4410793"/>
            <a:ext cx="647555" cy="6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1AA8EF-4434-D708-BA80-797C4925357B}"/>
              </a:ext>
            </a:extLst>
          </p:cNvPr>
          <p:cNvSpPr/>
          <p:nvPr/>
        </p:nvSpPr>
        <p:spPr>
          <a:xfrm>
            <a:off x="675616" y="985710"/>
            <a:ext cx="3833455" cy="1089495"/>
          </a:xfrm>
          <a:prstGeom prst="wedgeRoundRectCallout">
            <a:avLst>
              <a:gd name="adj1" fmla="val -34611"/>
              <a:gd name="adj2" fmla="val 8848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7 quả táo vào 2 rổ, mỗi rổ có 3 quả.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958583B-9F25-DB51-A899-C0AF458AC386}"/>
              </a:ext>
            </a:extLst>
          </p:cNvPr>
          <p:cNvSpPr/>
          <p:nvPr/>
        </p:nvSpPr>
        <p:spPr>
          <a:xfrm>
            <a:off x="3549918" y="2273179"/>
            <a:ext cx="2212383" cy="719125"/>
          </a:xfrm>
          <a:prstGeom prst="wedgeRoundRectCallout">
            <a:avLst>
              <a:gd name="adj1" fmla="val 34076"/>
              <a:gd name="adj2" fmla="val 102696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Dư ra 1 quả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148726-54FB-DE83-6090-1FC2FA6C97EC}"/>
              </a:ext>
            </a:extLst>
          </p:cNvPr>
          <p:cNvGrpSpPr/>
          <p:nvPr/>
        </p:nvGrpSpPr>
        <p:grpSpPr>
          <a:xfrm>
            <a:off x="1222121" y="3052362"/>
            <a:ext cx="3951787" cy="734357"/>
            <a:chOff x="2499253" y="2718502"/>
            <a:chExt cx="3951787" cy="73435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31CE7D2C-94FC-B65C-1CEF-6F70FBBD5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253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68A2579-F175-0B9E-F173-9FE658113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718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BF224656-9E5C-2FC8-E0B0-BF134E6E7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621" y="274848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081CABD-A3A2-FF89-C278-03E5CFEB5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2747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9B8291B-0090-CE74-2CA6-94B50C3DB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2212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EF083E4-7FC6-C02F-5DB1-9C8D9821F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115" y="2733733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3313B76-BBC4-AAA2-60D4-E113E38E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85" b="90000" l="9929" r="89894">
                          <a14:foregroundMark x1="55674" y1="11915" x2="55674" y2="11915"/>
                          <a14:foregroundMark x1="61170" y1="8085" x2="61170" y2="8085"/>
                          <a14:foregroundMark x1="63121" y1="8511" x2="63121" y2="8511"/>
                          <a14:foregroundMark x1="61170" y1="14255" x2="61170" y2="14255"/>
                          <a14:foregroundMark x1="48582" y1="21489" x2="48582" y2="214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824" y="2718502"/>
              <a:ext cx="843216" cy="704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1FD1B56-0FCB-F05A-0A35-B73B8B51A814}"/>
              </a:ext>
            </a:extLst>
          </p:cNvPr>
          <p:cNvSpPr txBox="1"/>
          <p:nvPr/>
        </p:nvSpPr>
        <p:spPr>
          <a:xfrm>
            <a:off x="6150870" y="1916910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84D30B-FF66-D24C-2D7B-C5901DA4FC3D}"/>
              </a:ext>
            </a:extLst>
          </p:cNvPr>
          <p:cNvCxnSpPr/>
          <p:nvPr/>
        </p:nvCxnSpPr>
        <p:spPr>
          <a:xfrm>
            <a:off x="6594577" y="1797984"/>
            <a:ext cx="0" cy="11092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C42C7B3-1DC7-5A08-C41E-5C6F911DE436}"/>
              </a:ext>
            </a:extLst>
          </p:cNvPr>
          <p:cNvSpPr txBox="1"/>
          <p:nvPr/>
        </p:nvSpPr>
        <p:spPr>
          <a:xfrm>
            <a:off x="6594577" y="1921895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7812E5-073A-C073-BA65-3F0CD9EFA764}"/>
              </a:ext>
            </a:extLst>
          </p:cNvPr>
          <p:cNvCxnSpPr>
            <a:cxnSpLocks/>
          </p:cNvCxnSpPr>
          <p:nvPr/>
        </p:nvCxnSpPr>
        <p:spPr>
          <a:xfrm flipH="1">
            <a:off x="6594577" y="2323576"/>
            <a:ext cx="44370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2BDD6A2-A8E4-0270-3058-E1836825A025}"/>
              </a:ext>
            </a:extLst>
          </p:cNvPr>
          <p:cNvSpPr txBox="1"/>
          <p:nvPr/>
        </p:nvSpPr>
        <p:spPr>
          <a:xfrm>
            <a:off x="6150869" y="2347058"/>
            <a:ext cx="44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8137E8-31EA-1BD6-9DB0-9B5C8D83F491}"/>
              </a:ext>
            </a:extLst>
          </p:cNvPr>
          <p:cNvSpPr txBox="1"/>
          <p:nvPr/>
        </p:nvSpPr>
        <p:spPr>
          <a:xfrm>
            <a:off x="6594575" y="2330073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AC4CA5E-99F7-43AF-F152-EA87B54959EF}"/>
              </a:ext>
            </a:extLst>
          </p:cNvPr>
          <p:cNvCxnSpPr>
            <a:cxnSpLocks/>
          </p:cNvCxnSpPr>
          <p:nvPr/>
        </p:nvCxnSpPr>
        <p:spPr>
          <a:xfrm flipH="1">
            <a:off x="6006033" y="2808723"/>
            <a:ext cx="56156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6A098B43-34E9-12C3-1618-DB55AC1161BE}"/>
              </a:ext>
            </a:extLst>
          </p:cNvPr>
          <p:cNvSpPr txBox="1"/>
          <p:nvPr/>
        </p:nvSpPr>
        <p:spPr>
          <a:xfrm>
            <a:off x="6170353" y="2840658"/>
            <a:ext cx="443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78FAE45-BF66-DF7D-2DF9-916A98B5AF70}"/>
              </a:ext>
            </a:extLst>
          </p:cNvPr>
          <p:cNvSpPr txBox="1"/>
          <p:nvPr/>
        </p:nvSpPr>
        <p:spPr>
          <a:xfrm>
            <a:off x="7319413" y="1968442"/>
            <a:ext cx="3621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chia 2 được 3, viết 3.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83136D5-F81C-3E2E-3EC6-A6E923D784B4}"/>
              </a:ext>
            </a:extLst>
          </p:cNvPr>
          <p:cNvSpPr/>
          <p:nvPr/>
        </p:nvSpPr>
        <p:spPr>
          <a:xfrm>
            <a:off x="7260214" y="1901429"/>
            <a:ext cx="4880310" cy="1400894"/>
          </a:xfrm>
          <a:prstGeom prst="roundRect">
            <a:avLst/>
          </a:prstGeom>
          <a:noFill/>
          <a:ln w="28575">
            <a:solidFill>
              <a:srgbClr val="FF5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45527D-1E7E-18E7-0552-7EB9DC69A44E}"/>
              </a:ext>
            </a:extLst>
          </p:cNvPr>
          <p:cNvSpPr txBox="1"/>
          <p:nvPr/>
        </p:nvSpPr>
        <p:spPr>
          <a:xfrm>
            <a:off x="7186934" y="2492849"/>
            <a:ext cx="5012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nhân 2 bằng 6, 7 trừ 6 bằng 1, viết 1.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5C26C26-120A-EB40-085D-A53E9D5C99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05115" y="3404550"/>
            <a:ext cx="4034891" cy="27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8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2" grpId="0"/>
      <p:bldP spid="64" grpId="0"/>
      <p:bldP spid="66" grpId="0"/>
      <p:bldP spid="67" grpId="0"/>
      <p:bldP spid="69" grpId="0"/>
      <p:bldP spid="70" grpId="0"/>
      <p:bldP spid="71" grpId="0" animBg="1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3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584FBCF-5A91-31CF-87AF-754977AD7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68" b="67590"/>
          <a:stretch/>
        </p:blipFill>
        <p:spPr>
          <a:xfrm>
            <a:off x="288022" y="970259"/>
            <a:ext cx="1750328" cy="1418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C06F3-EB39-E11B-17E7-3C5D2C46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57"/>
            <a:ext cx="2038350" cy="100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A14A8-B36D-1A95-6C1C-2A103BA753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788"/>
          <a:stretch/>
        </p:blipFill>
        <p:spPr>
          <a:xfrm>
            <a:off x="903457" y="2629716"/>
            <a:ext cx="2574029" cy="263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38E6C-3487-3ECF-E920-7D8D05DE5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4" r="34304"/>
          <a:stretch/>
        </p:blipFill>
        <p:spPr>
          <a:xfrm>
            <a:off x="3672654" y="2388772"/>
            <a:ext cx="2574029" cy="3127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0ACDC0-0D66-1371-3A6C-551621615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88"/>
          <a:stretch/>
        </p:blipFill>
        <p:spPr>
          <a:xfrm>
            <a:off x="6862775" y="2002141"/>
            <a:ext cx="2574029" cy="37161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EE5613-BED6-87DD-3A28-50D07D18D5F8}"/>
              </a:ext>
            </a:extLst>
          </p:cNvPr>
          <p:cNvSpPr txBox="1"/>
          <p:nvPr/>
        </p:nvSpPr>
        <p:spPr>
          <a:xfrm flipH="1">
            <a:off x="5052433" y="39479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BB728C-1C2F-1318-82CB-777EC0D3C021}"/>
              </a:ext>
            </a:extLst>
          </p:cNvPr>
          <p:cNvSpPr txBox="1"/>
          <p:nvPr/>
        </p:nvSpPr>
        <p:spPr>
          <a:xfrm flipH="1">
            <a:off x="4479118" y="3871028"/>
            <a:ext cx="65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FBE7A6-7DBB-5DC7-23C0-65D45AF323DB}"/>
              </a:ext>
            </a:extLst>
          </p:cNvPr>
          <p:cNvCxnSpPr/>
          <p:nvPr/>
        </p:nvCxnSpPr>
        <p:spPr>
          <a:xfrm>
            <a:off x="4527030" y="4287723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96AFE87-B74F-FC3C-8BB7-BA6750768D64}"/>
              </a:ext>
            </a:extLst>
          </p:cNvPr>
          <p:cNvSpPr txBox="1"/>
          <p:nvPr/>
        </p:nvSpPr>
        <p:spPr>
          <a:xfrm flipH="1">
            <a:off x="4662097" y="426147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B46F10-D7AF-F888-9D45-34B4159B219A}"/>
              </a:ext>
            </a:extLst>
          </p:cNvPr>
          <p:cNvSpPr txBox="1"/>
          <p:nvPr/>
        </p:nvSpPr>
        <p:spPr>
          <a:xfrm flipH="1">
            <a:off x="8165003" y="382155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9EB2A8-273D-6756-1DD0-FE2685C1E203}"/>
              </a:ext>
            </a:extLst>
          </p:cNvPr>
          <p:cNvSpPr txBox="1"/>
          <p:nvPr/>
        </p:nvSpPr>
        <p:spPr>
          <a:xfrm flipH="1">
            <a:off x="7600011" y="3816519"/>
            <a:ext cx="62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0B528E-DA1C-4C01-8FAC-DB5C1435AE91}"/>
              </a:ext>
            </a:extLst>
          </p:cNvPr>
          <p:cNvCxnSpPr/>
          <p:nvPr/>
        </p:nvCxnSpPr>
        <p:spPr>
          <a:xfrm>
            <a:off x="7694754" y="4199255"/>
            <a:ext cx="43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821D9A0-ADA9-327A-D32C-4DFABC528A18}"/>
              </a:ext>
            </a:extLst>
          </p:cNvPr>
          <p:cNvSpPr txBox="1"/>
          <p:nvPr/>
        </p:nvSpPr>
        <p:spPr>
          <a:xfrm flipH="1">
            <a:off x="7786390" y="4188752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5C464-5E01-5842-78C8-3251CC1C4B7B}"/>
              </a:ext>
            </a:extLst>
          </p:cNvPr>
          <p:cNvSpPr txBox="1"/>
          <p:nvPr/>
        </p:nvSpPr>
        <p:spPr>
          <a:xfrm>
            <a:off x="4244452" y="5017254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BAAF68-FB67-4688-25EB-B5F7D18935C0}"/>
              </a:ext>
            </a:extLst>
          </p:cNvPr>
          <p:cNvSpPr txBox="1"/>
          <p:nvPr/>
        </p:nvSpPr>
        <p:spPr>
          <a:xfrm>
            <a:off x="7150649" y="5007742"/>
            <a:ext cx="1769660" cy="461665"/>
          </a:xfrm>
          <a:custGeom>
            <a:avLst/>
            <a:gdLst>
              <a:gd name="connsiteX0" fmla="*/ 0 w 1769660"/>
              <a:gd name="connsiteY0" fmla="*/ 0 h 461665"/>
              <a:gd name="connsiteX1" fmla="*/ 554493 w 1769660"/>
              <a:gd name="connsiteY1" fmla="*/ 0 h 461665"/>
              <a:gd name="connsiteX2" fmla="*/ 1179773 w 1769660"/>
              <a:gd name="connsiteY2" fmla="*/ 0 h 461665"/>
              <a:gd name="connsiteX3" fmla="*/ 1769660 w 1769660"/>
              <a:gd name="connsiteY3" fmla="*/ 0 h 461665"/>
              <a:gd name="connsiteX4" fmla="*/ 1769660 w 1769660"/>
              <a:gd name="connsiteY4" fmla="*/ 461665 h 461665"/>
              <a:gd name="connsiteX5" fmla="*/ 1162077 w 1769660"/>
              <a:gd name="connsiteY5" fmla="*/ 461665 h 461665"/>
              <a:gd name="connsiteX6" fmla="*/ 554493 w 1769660"/>
              <a:gd name="connsiteY6" fmla="*/ 461665 h 461665"/>
              <a:gd name="connsiteX7" fmla="*/ 0 w 1769660"/>
              <a:gd name="connsiteY7" fmla="*/ 461665 h 461665"/>
              <a:gd name="connsiteX8" fmla="*/ 0 w 1769660"/>
              <a:gd name="connsiteY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660" h="461665" fill="none" extrusionOk="0">
                <a:moveTo>
                  <a:pt x="0" y="0"/>
                </a:moveTo>
                <a:cubicBezTo>
                  <a:pt x="164610" y="1675"/>
                  <a:pt x="430560" y="-14336"/>
                  <a:pt x="554493" y="0"/>
                </a:cubicBezTo>
                <a:cubicBezTo>
                  <a:pt x="678426" y="14336"/>
                  <a:pt x="932172" y="24447"/>
                  <a:pt x="1179773" y="0"/>
                </a:cubicBezTo>
                <a:cubicBezTo>
                  <a:pt x="1427374" y="-24447"/>
                  <a:pt x="1489120" y="19517"/>
                  <a:pt x="1769660" y="0"/>
                </a:cubicBezTo>
                <a:cubicBezTo>
                  <a:pt x="1790253" y="184892"/>
                  <a:pt x="1772297" y="242451"/>
                  <a:pt x="1769660" y="461665"/>
                </a:cubicBezTo>
                <a:cubicBezTo>
                  <a:pt x="1489703" y="455910"/>
                  <a:pt x="1297918" y="455365"/>
                  <a:pt x="1162077" y="461665"/>
                </a:cubicBezTo>
                <a:cubicBezTo>
                  <a:pt x="1026236" y="467965"/>
                  <a:pt x="818336" y="431682"/>
                  <a:pt x="554493" y="461665"/>
                </a:cubicBezTo>
                <a:cubicBezTo>
                  <a:pt x="290650" y="491648"/>
                  <a:pt x="222978" y="444119"/>
                  <a:pt x="0" y="461665"/>
                </a:cubicBezTo>
                <a:cubicBezTo>
                  <a:pt x="-19009" y="288716"/>
                  <a:pt x="19329" y="102589"/>
                  <a:pt x="0" y="0"/>
                </a:cubicBezTo>
                <a:close/>
              </a:path>
              <a:path w="1769660" h="461665" stroke="0" extrusionOk="0">
                <a:moveTo>
                  <a:pt x="0" y="0"/>
                </a:moveTo>
                <a:cubicBezTo>
                  <a:pt x="203990" y="1037"/>
                  <a:pt x="395764" y="12695"/>
                  <a:pt x="607583" y="0"/>
                </a:cubicBezTo>
                <a:cubicBezTo>
                  <a:pt x="819402" y="-12695"/>
                  <a:pt x="1032187" y="-19518"/>
                  <a:pt x="1232863" y="0"/>
                </a:cubicBezTo>
                <a:cubicBezTo>
                  <a:pt x="1433539" y="19518"/>
                  <a:pt x="1532037" y="12459"/>
                  <a:pt x="1769660" y="0"/>
                </a:cubicBezTo>
                <a:cubicBezTo>
                  <a:pt x="1765735" y="173025"/>
                  <a:pt x="1769382" y="278951"/>
                  <a:pt x="1769660" y="461665"/>
                </a:cubicBezTo>
                <a:cubicBezTo>
                  <a:pt x="1642715" y="440102"/>
                  <a:pt x="1408556" y="434978"/>
                  <a:pt x="1232863" y="461665"/>
                </a:cubicBezTo>
                <a:cubicBezTo>
                  <a:pt x="1057170" y="488352"/>
                  <a:pt x="771741" y="437309"/>
                  <a:pt x="625280" y="461665"/>
                </a:cubicBezTo>
                <a:cubicBezTo>
                  <a:pt x="478819" y="486021"/>
                  <a:pt x="227498" y="476889"/>
                  <a:pt x="0" y="461665"/>
                </a:cubicBezTo>
                <a:cubicBezTo>
                  <a:pt x="-13159" y="231605"/>
                  <a:pt x="-18010" y="14174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: 5 = 4</a:t>
            </a:r>
          </a:p>
        </p:txBody>
      </p:sp>
    </p:spTree>
    <p:extLst>
      <p:ext uri="{BB962C8B-B14F-4D97-AF65-F5344CB8AC3E}">
        <p14:creationId xmlns:p14="http://schemas.microsoft.com/office/powerpoint/2010/main" val="7431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5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2BCBE9-A212-4AFE-9BC4-98F30682E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0"/>
          <a:stretch/>
        </p:blipFill>
        <p:spPr>
          <a:xfrm>
            <a:off x="141515" y="164317"/>
            <a:ext cx="2191606" cy="954402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9DED0D-5AA0-8B42-88BB-A6A951ACEE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6068" b="81943"/>
          <a:stretch/>
        </p:blipFill>
        <p:spPr>
          <a:xfrm>
            <a:off x="305288" y="1076402"/>
            <a:ext cx="1359740" cy="613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C104E2-35DC-260E-A255-D08E1F2669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974" l="3231" r="32159">
                        <a14:foregroundMark x1="31131" y1="45128" x2="31131" y2="45128"/>
                        <a14:foregroundMark x1="32159" y1="46154" x2="32159" y2="46154"/>
                        <a14:foregroundMark x1="18649" y1="53333" x2="18649" y2="53333"/>
                        <a14:foregroundMark x1="16153" y1="88718" x2="16153" y2="88718"/>
                        <a14:foregroundMark x1="16300" y1="85641" x2="16300" y2="85641"/>
                        <a14:foregroundMark x1="15712" y1="86667" x2="23935" y2="86667"/>
                        <a14:foregroundMark x1="28341" y1="87692" x2="30250" y2="87692"/>
                        <a14:foregroundMark x1="23642" y1="80513" x2="29222" y2="88718"/>
                        <a14:foregroundMark x1="31424" y1="87179" x2="28047" y2="97436"/>
                        <a14:foregroundMark x1="13363" y1="85641" x2="27900" y2="93846"/>
                        <a14:foregroundMark x1="9985" y1="98462" x2="30103" y2="98974"/>
                        <a14:foregroundMark x1="30103" y1="98974" x2="31131" y2="93846"/>
                      </a14:backgroundRemoval>
                    </a14:imgEffect>
                  </a14:imgLayer>
                </a14:imgProps>
              </a:ext>
            </a:extLst>
          </a:blip>
          <a:srcRect r="66131"/>
          <a:stretch/>
        </p:blipFill>
        <p:spPr>
          <a:xfrm>
            <a:off x="-173476" y="1796289"/>
            <a:ext cx="2821587" cy="3500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30BEE5-7109-68F2-FC47-454E30F5A3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0" b="89744" l="43906" r="63877">
                        <a14:foregroundMark x1="50220" y1="10256" x2="50220" y2="10256"/>
                        <a14:foregroundMark x1="51248" y1="3590" x2="51248" y2="3590"/>
                        <a14:foregroundMark x1="64023" y1="22051" x2="64023" y2="22051"/>
                        <a14:foregroundMark x1="43906" y1="59487" x2="43906" y2="59487"/>
                      </a14:backgroundRemoval>
                    </a14:imgEffect>
                  </a14:imgLayer>
                </a14:imgProps>
              </a:ext>
            </a:extLst>
          </a:blip>
          <a:srcRect l="42466" r="35357" b="19416"/>
          <a:stretch/>
        </p:blipFill>
        <p:spPr>
          <a:xfrm>
            <a:off x="3274413" y="1979572"/>
            <a:ext cx="2164447" cy="3092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29C86-4CB6-CFE3-27A4-AE81C7000B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5108" b="21331"/>
          <a:stretch/>
        </p:blipFill>
        <p:spPr>
          <a:xfrm>
            <a:off x="7397062" y="1826971"/>
            <a:ext cx="2400404" cy="28587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CF9675-C5E5-9A68-D5CA-2F20218A6577}"/>
              </a:ext>
            </a:extLst>
          </p:cNvPr>
          <p:cNvSpPr txBox="1"/>
          <p:nvPr/>
        </p:nvSpPr>
        <p:spPr>
          <a:xfrm flipH="1">
            <a:off x="4526826" y="3696903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1289CB-2E5F-04D7-5C8F-DC36BA55B743}"/>
              </a:ext>
            </a:extLst>
          </p:cNvPr>
          <p:cNvSpPr txBox="1"/>
          <p:nvPr/>
        </p:nvSpPr>
        <p:spPr>
          <a:xfrm flipH="1">
            <a:off x="3859580" y="3694981"/>
            <a:ext cx="64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AFD115-902D-FF6C-62FE-7184E7AF133A}"/>
              </a:ext>
            </a:extLst>
          </p:cNvPr>
          <p:cNvCxnSpPr/>
          <p:nvPr/>
        </p:nvCxnSpPr>
        <p:spPr>
          <a:xfrm>
            <a:off x="3998794" y="4156646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1DC4EF6-E641-A2EE-A24D-F0384D96D9B3}"/>
              </a:ext>
            </a:extLst>
          </p:cNvPr>
          <p:cNvSpPr txBox="1"/>
          <p:nvPr/>
        </p:nvSpPr>
        <p:spPr>
          <a:xfrm flipH="1">
            <a:off x="4033583" y="408790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5034E1-2878-F0DB-8511-2EE1B60CB90F}"/>
              </a:ext>
            </a:extLst>
          </p:cNvPr>
          <p:cNvSpPr txBox="1"/>
          <p:nvPr/>
        </p:nvSpPr>
        <p:spPr>
          <a:xfrm>
            <a:off x="3386601" y="5079909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41 : 8 = 5 (dư 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E10F5A-CF05-0734-FEA1-6E8D837ADCA0}"/>
              </a:ext>
            </a:extLst>
          </p:cNvPr>
          <p:cNvSpPr txBox="1"/>
          <p:nvPr/>
        </p:nvSpPr>
        <p:spPr>
          <a:xfrm flipH="1">
            <a:off x="8488080" y="342900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B0E21-688E-6EE3-95A6-B69B0184BA13}"/>
              </a:ext>
            </a:extLst>
          </p:cNvPr>
          <p:cNvSpPr txBox="1"/>
          <p:nvPr/>
        </p:nvSpPr>
        <p:spPr>
          <a:xfrm flipH="1">
            <a:off x="7854295" y="3428999"/>
            <a:ext cx="60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554984-F14E-8A37-B52F-CFF5F3D44633}"/>
              </a:ext>
            </a:extLst>
          </p:cNvPr>
          <p:cNvCxnSpPr/>
          <p:nvPr/>
        </p:nvCxnSpPr>
        <p:spPr>
          <a:xfrm>
            <a:off x="7946414" y="3859722"/>
            <a:ext cx="4230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A5C0DB-600C-7328-FE94-45F40B9D3935}"/>
              </a:ext>
            </a:extLst>
          </p:cNvPr>
          <p:cNvSpPr txBox="1"/>
          <p:nvPr/>
        </p:nvSpPr>
        <p:spPr>
          <a:xfrm flipH="1">
            <a:off x="8014890" y="38570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6AD9F-438F-3D32-B590-C1E7AAF3CF0B}"/>
              </a:ext>
            </a:extLst>
          </p:cNvPr>
          <p:cNvSpPr txBox="1"/>
          <p:nvPr/>
        </p:nvSpPr>
        <p:spPr>
          <a:xfrm>
            <a:off x="7278261" y="4712807"/>
            <a:ext cx="2426800" cy="461665"/>
          </a:xfrm>
          <a:custGeom>
            <a:avLst/>
            <a:gdLst>
              <a:gd name="connsiteX0" fmla="*/ 0 w 2426800"/>
              <a:gd name="connsiteY0" fmla="*/ 0 h 461665"/>
              <a:gd name="connsiteX1" fmla="*/ 630968 w 2426800"/>
              <a:gd name="connsiteY1" fmla="*/ 0 h 461665"/>
              <a:gd name="connsiteX2" fmla="*/ 1237668 w 2426800"/>
              <a:gd name="connsiteY2" fmla="*/ 0 h 461665"/>
              <a:gd name="connsiteX3" fmla="*/ 1820100 w 2426800"/>
              <a:gd name="connsiteY3" fmla="*/ 0 h 461665"/>
              <a:gd name="connsiteX4" fmla="*/ 2426800 w 2426800"/>
              <a:gd name="connsiteY4" fmla="*/ 0 h 461665"/>
              <a:gd name="connsiteX5" fmla="*/ 2426800 w 2426800"/>
              <a:gd name="connsiteY5" fmla="*/ 461665 h 461665"/>
              <a:gd name="connsiteX6" fmla="*/ 1868636 w 2426800"/>
              <a:gd name="connsiteY6" fmla="*/ 461665 h 461665"/>
              <a:gd name="connsiteX7" fmla="*/ 1286204 w 2426800"/>
              <a:gd name="connsiteY7" fmla="*/ 461665 h 461665"/>
              <a:gd name="connsiteX8" fmla="*/ 630968 w 2426800"/>
              <a:gd name="connsiteY8" fmla="*/ 461665 h 461665"/>
              <a:gd name="connsiteX9" fmla="*/ 0 w 2426800"/>
              <a:gd name="connsiteY9" fmla="*/ 461665 h 461665"/>
              <a:gd name="connsiteX10" fmla="*/ 0 w 2426800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6800" h="461665" fill="none" extrusionOk="0">
                <a:moveTo>
                  <a:pt x="0" y="0"/>
                </a:moveTo>
                <a:cubicBezTo>
                  <a:pt x="268706" y="-9720"/>
                  <a:pt x="402711" y="-19917"/>
                  <a:pt x="630968" y="0"/>
                </a:cubicBezTo>
                <a:cubicBezTo>
                  <a:pt x="859225" y="19917"/>
                  <a:pt x="1111486" y="3517"/>
                  <a:pt x="1237668" y="0"/>
                </a:cubicBezTo>
                <a:cubicBezTo>
                  <a:pt x="1363850" y="-3517"/>
                  <a:pt x="1691189" y="26090"/>
                  <a:pt x="1820100" y="0"/>
                </a:cubicBezTo>
                <a:cubicBezTo>
                  <a:pt x="1949011" y="-26090"/>
                  <a:pt x="2211899" y="-29259"/>
                  <a:pt x="2426800" y="0"/>
                </a:cubicBezTo>
                <a:cubicBezTo>
                  <a:pt x="2428050" y="173217"/>
                  <a:pt x="2442176" y="272604"/>
                  <a:pt x="2426800" y="461665"/>
                </a:cubicBezTo>
                <a:cubicBezTo>
                  <a:pt x="2314330" y="485554"/>
                  <a:pt x="2003284" y="468994"/>
                  <a:pt x="1868636" y="461665"/>
                </a:cubicBezTo>
                <a:cubicBezTo>
                  <a:pt x="1733988" y="454336"/>
                  <a:pt x="1478059" y="464578"/>
                  <a:pt x="1286204" y="461665"/>
                </a:cubicBezTo>
                <a:cubicBezTo>
                  <a:pt x="1094349" y="458752"/>
                  <a:pt x="907663" y="493652"/>
                  <a:pt x="630968" y="461665"/>
                </a:cubicBezTo>
                <a:cubicBezTo>
                  <a:pt x="354273" y="429678"/>
                  <a:pt x="181978" y="464484"/>
                  <a:pt x="0" y="461665"/>
                </a:cubicBezTo>
                <a:cubicBezTo>
                  <a:pt x="69" y="325382"/>
                  <a:pt x="20525" y="130139"/>
                  <a:pt x="0" y="0"/>
                </a:cubicBezTo>
                <a:close/>
              </a:path>
              <a:path w="2426800" h="461665" stroke="0" extrusionOk="0">
                <a:moveTo>
                  <a:pt x="0" y="0"/>
                </a:moveTo>
                <a:cubicBezTo>
                  <a:pt x="196561" y="-3018"/>
                  <a:pt x="484090" y="16608"/>
                  <a:pt x="630968" y="0"/>
                </a:cubicBezTo>
                <a:cubicBezTo>
                  <a:pt x="777846" y="-16608"/>
                  <a:pt x="1035114" y="21498"/>
                  <a:pt x="1286204" y="0"/>
                </a:cubicBezTo>
                <a:cubicBezTo>
                  <a:pt x="1537294" y="-21498"/>
                  <a:pt x="2177346" y="7847"/>
                  <a:pt x="2426800" y="0"/>
                </a:cubicBezTo>
                <a:cubicBezTo>
                  <a:pt x="2422875" y="173025"/>
                  <a:pt x="2426522" y="278951"/>
                  <a:pt x="2426800" y="461665"/>
                </a:cubicBezTo>
                <a:cubicBezTo>
                  <a:pt x="2221316" y="471956"/>
                  <a:pt x="2099515" y="452530"/>
                  <a:pt x="1892904" y="461665"/>
                </a:cubicBezTo>
                <a:cubicBezTo>
                  <a:pt x="1686293" y="470800"/>
                  <a:pt x="1481812" y="440361"/>
                  <a:pt x="1261936" y="461665"/>
                </a:cubicBezTo>
                <a:cubicBezTo>
                  <a:pt x="1042060" y="482969"/>
                  <a:pt x="802690" y="488114"/>
                  <a:pt x="655236" y="461665"/>
                </a:cubicBezTo>
                <a:cubicBezTo>
                  <a:pt x="507782" y="435216"/>
                  <a:pt x="316084" y="475780"/>
                  <a:pt x="0" y="461665"/>
                </a:cubicBezTo>
                <a:cubicBezTo>
                  <a:pt x="-15805" y="299330"/>
                  <a:pt x="-4663" y="16232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232018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 : 3 = 7 (dư 2)</a:t>
            </a:r>
          </a:p>
        </p:txBody>
      </p:sp>
    </p:spTree>
    <p:extLst>
      <p:ext uri="{BB962C8B-B14F-4D97-AF65-F5344CB8AC3E}">
        <p14:creationId xmlns:p14="http://schemas.microsoft.com/office/powerpoint/2010/main" val="173898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 invX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 animBg="1"/>
      <p:bldP spid="22" grpId="0"/>
      <p:bldP spid="23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AC591D-09CD-47E8-8E00-1E94A45C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243630" y="277183"/>
            <a:ext cx="2277709" cy="964764"/>
          </a:xfr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FB6A8318-2988-4E1F-8007-6B58F18A0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476" y="331458"/>
            <a:ext cx="2346240" cy="12776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B35A7E-BBCB-4884-9F97-36A7CD3F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DFE0251B-4FA1-4DE4-8F04-35C0FCB2F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C0B14B51-EC27-437C-A740-A7E83EBF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F30A8-758A-D09E-7A8C-4D760E1F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850" b="89374"/>
          <a:stretch/>
        </p:blipFill>
        <p:spPr>
          <a:xfrm>
            <a:off x="900883" y="1157491"/>
            <a:ext cx="481601" cy="483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B700F-8C85-EFB9-AA92-7A17325560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35" t="577" b="1"/>
          <a:stretch/>
        </p:blipFill>
        <p:spPr>
          <a:xfrm>
            <a:off x="2392774" y="482791"/>
            <a:ext cx="7275685" cy="4705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B891D0-8720-81DE-D360-87475306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7641" y="5154830"/>
            <a:ext cx="8516718" cy="957006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5DB1B166-6226-7CAA-FC86-BFA3C1AADB70}"/>
              </a:ext>
            </a:extLst>
          </p:cNvPr>
          <p:cNvSpPr/>
          <p:nvPr/>
        </p:nvSpPr>
        <p:spPr>
          <a:xfrm>
            <a:off x="136478" y="1997582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4 = 4 (dư 2)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3414F879-A71B-A9D9-BBAE-F4912928421F}"/>
              </a:ext>
            </a:extLst>
          </p:cNvPr>
          <p:cNvSpPr/>
          <p:nvPr/>
        </p:nvSpPr>
        <p:spPr>
          <a:xfrm>
            <a:off x="4533616" y="331458"/>
            <a:ext cx="1839889" cy="96939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6 = 3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74761B9-65FD-BFFE-44D4-BA7FF9B7C497}"/>
              </a:ext>
            </a:extLst>
          </p:cNvPr>
          <p:cNvSpPr/>
          <p:nvPr/>
        </p:nvSpPr>
        <p:spPr>
          <a:xfrm>
            <a:off x="9177320" y="2246970"/>
            <a:ext cx="2092544" cy="1108276"/>
          </a:xfrm>
          <a:prstGeom prst="cloud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18 : 5 = 3 (dư 3)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B15AE7-8953-2A93-106C-02CB0F114B4F}"/>
              </a:ext>
            </a:extLst>
          </p:cNvPr>
          <p:cNvSpPr/>
          <p:nvPr/>
        </p:nvSpPr>
        <p:spPr>
          <a:xfrm>
            <a:off x="1514901" y="5078083"/>
            <a:ext cx="9580729" cy="11307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Cách chia táo của bạn Nam cho ta phép chia hết. Cách chia táo của bạn Rô-bốt và Mai cho ta phép chia có dư. </a:t>
            </a:r>
          </a:p>
        </p:txBody>
      </p:sp>
    </p:spTree>
    <p:extLst>
      <p:ext uri="{BB962C8B-B14F-4D97-AF65-F5344CB8AC3E}">
        <p14:creationId xmlns:p14="http://schemas.microsoft.com/office/powerpoint/2010/main" val="183871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748229-5D59-5748-19BF-78CEC0AE5B8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Tiết 2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3597640" y="2764490"/>
            <a:ext cx="53364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9880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2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F67590C-1B83-8B4D-58D2-DDA76E2DC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B771AC-30CD-7AE8-F1E0-6A0DE948E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82" y="981823"/>
            <a:ext cx="10381539" cy="49686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277EAD-ED7C-B1EF-63B4-91C632D9CE8A}"/>
              </a:ext>
            </a:extLst>
          </p:cNvPr>
          <p:cNvSpPr txBox="1"/>
          <p:nvPr/>
        </p:nvSpPr>
        <p:spPr>
          <a:xfrm flipH="1">
            <a:off x="2028620" y="4801266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8B07B-9645-C235-345D-D4AF2B88E0B8}"/>
              </a:ext>
            </a:extLst>
          </p:cNvPr>
          <p:cNvSpPr txBox="1"/>
          <p:nvPr/>
        </p:nvSpPr>
        <p:spPr>
          <a:xfrm flipH="1">
            <a:off x="1355679" y="4638324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6F710-FA2D-091B-33C4-FB12D409D4C0}"/>
              </a:ext>
            </a:extLst>
          </p:cNvPr>
          <p:cNvCxnSpPr/>
          <p:nvPr/>
        </p:nvCxnSpPr>
        <p:spPr>
          <a:xfrm>
            <a:off x="1355679" y="5045397"/>
            <a:ext cx="5277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11D7C4-048B-100D-5FDE-9F99B9A7A34E}"/>
              </a:ext>
            </a:extLst>
          </p:cNvPr>
          <p:cNvSpPr txBox="1"/>
          <p:nvPr/>
        </p:nvSpPr>
        <p:spPr>
          <a:xfrm flipH="1">
            <a:off x="1519510" y="4996268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158AA-043E-2AFF-3DD9-BEC4037FC682}"/>
              </a:ext>
            </a:extLst>
          </p:cNvPr>
          <p:cNvSpPr txBox="1"/>
          <p:nvPr/>
        </p:nvSpPr>
        <p:spPr>
          <a:xfrm flipH="1">
            <a:off x="4233354" y="4826374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83CC1-8CD4-7794-7E6C-57E18DB7EF7D}"/>
              </a:ext>
            </a:extLst>
          </p:cNvPr>
          <p:cNvSpPr txBox="1"/>
          <p:nvPr/>
        </p:nvSpPr>
        <p:spPr>
          <a:xfrm flipH="1">
            <a:off x="3535354" y="4663015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1812F3-C87B-A66A-28E3-B09874C87D43}"/>
              </a:ext>
            </a:extLst>
          </p:cNvPr>
          <p:cNvCxnSpPr/>
          <p:nvPr/>
        </p:nvCxnSpPr>
        <p:spPr>
          <a:xfrm>
            <a:off x="3591521" y="5084341"/>
            <a:ext cx="52771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003B21-2B1C-ABAD-5AE2-E1CBAED4CB78}"/>
              </a:ext>
            </a:extLst>
          </p:cNvPr>
          <p:cNvSpPr txBox="1"/>
          <p:nvPr/>
        </p:nvSpPr>
        <p:spPr>
          <a:xfrm flipH="1">
            <a:off x="3713437" y="5018470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76B90B-3273-F846-EDEA-4FCB414B64AE}"/>
              </a:ext>
            </a:extLst>
          </p:cNvPr>
          <p:cNvSpPr txBox="1"/>
          <p:nvPr/>
        </p:nvSpPr>
        <p:spPr>
          <a:xfrm flipH="1">
            <a:off x="6363637" y="478026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60F316-984B-0E8D-008D-CE5CEFD9A6D2}"/>
              </a:ext>
            </a:extLst>
          </p:cNvPr>
          <p:cNvSpPr txBox="1"/>
          <p:nvPr/>
        </p:nvSpPr>
        <p:spPr>
          <a:xfrm flipH="1">
            <a:off x="5775367" y="4600803"/>
            <a:ext cx="694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42AEE0-848A-7F59-0E90-475B389CC084}"/>
              </a:ext>
            </a:extLst>
          </p:cNvPr>
          <p:cNvCxnSpPr/>
          <p:nvPr/>
        </p:nvCxnSpPr>
        <p:spPr>
          <a:xfrm>
            <a:off x="5813945" y="4983804"/>
            <a:ext cx="4678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B61EA54-8D82-3EAF-5C58-BF2DE2F375C3}"/>
              </a:ext>
            </a:extLst>
          </p:cNvPr>
          <p:cNvSpPr txBox="1"/>
          <p:nvPr/>
        </p:nvSpPr>
        <p:spPr>
          <a:xfrm flipH="1">
            <a:off x="5956554" y="4907495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9E5812-04A3-E381-A0B9-344EA3A49A01}"/>
              </a:ext>
            </a:extLst>
          </p:cNvPr>
          <p:cNvSpPr txBox="1"/>
          <p:nvPr/>
        </p:nvSpPr>
        <p:spPr>
          <a:xfrm flipH="1">
            <a:off x="9803028" y="4802457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85CF60-2223-DA8F-BC1A-99B38DB1571A}"/>
              </a:ext>
            </a:extLst>
          </p:cNvPr>
          <p:cNvSpPr txBox="1"/>
          <p:nvPr/>
        </p:nvSpPr>
        <p:spPr>
          <a:xfrm flipH="1">
            <a:off x="9181057" y="4643786"/>
            <a:ext cx="62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550AE9-C766-5F64-BFC4-ED137FC16C3B}"/>
              </a:ext>
            </a:extLst>
          </p:cNvPr>
          <p:cNvCxnSpPr/>
          <p:nvPr/>
        </p:nvCxnSpPr>
        <p:spPr>
          <a:xfrm>
            <a:off x="9307772" y="5035172"/>
            <a:ext cx="35484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FF58B00-4C48-2B1E-EFE1-152FFC271568}"/>
              </a:ext>
            </a:extLst>
          </p:cNvPr>
          <p:cNvSpPr txBox="1"/>
          <p:nvPr/>
        </p:nvSpPr>
        <p:spPr>
          <a:xfrm flipH="1">
            <a:off x="9374081" y="4996089"/>
            <a:ext cx="49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912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8DF90D66-215F-AEF4-1DE1-A748FFD2F0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56" y="0"/>
            <a:ext cx="10257612" cy="68455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BA238-1141-E85A-B872-1FDE6CF25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4706" b="88384"/>
          <a:stretch/>
        </p:blipFill>
        <p:spPr>
          <a:xfrm>
            <a:off x="334861" y="964764"/>
            <a:ext cx="549559" cy="577154"/>
          </a:xfrm>
          <a:prstGeom prst="rect">
            <a:avLst/>
          </a:prstGeom>
        </p:spPr>
      </p:pic>
      <p:pic>
        <p:nvPicPr>
          <p:cNvPr id="7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16297C5-8D4F-603E-96C1-672DFAE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sp>
        <p:nvSpPr>
          <p:cNvPr id="10" name="卷形: 垂直 3">
            <a:extLst>
              <a:ext uri="{FF2B5EF4-FFF2-40B4-BE49-F238E27FC236}">
                <a16:creationId xmlns:a16="http://schemas.microsoft.com/office/drawing/2014/main" id="{725D4509-6AEA-36D4-9EEA-A6B835A8B3AE}"/>
              </a:ext>
            </a:extLst>
          </p:cNvPr>
          <p:cNvSpPr/>
          <p:nvPr/>
        </p:nvSpPr>
        <p:spPr>
          <a:xfrm rot="16200000">
            <a:off x="3748199" y="981382"/>
            <a:ext cx="5080618" cy="5703427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D48AA19E-9A61-7398-14C0-DBC3190473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437" y="3514579"/>
            <a:ext cx="2711669" cy="3009194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DF6280CC-31BA-4074-0620-FA2237E896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40" y="4473678"/>
            <a:ext cx="1451419" cy="161066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953C5-2344-26EC-79C6-111D4E7CB1C7}"/>
              </a:ext>
            </a:extLst>
          </p:cNvPr>
          <p:cNvSpPr/>
          <p:nvPr/>
        </p:nvSpPr>
        <p:spPr>
          <a:xfrm>
            <a:off x="4246754" y="2468376"/>
            <a:ext cx="4455847" cy="28342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b) Chậu cây nào ở câu a ghi phép chia có số dư là 3?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A2C0AB-0483-7FD9-C389-8A4DFC94795C}"/>
              </a:ext>
            </a:extLst>
          </p:cNvPr>
          <p:cNvSpPr/>
          <p:nvPr/>
        </p:nvSpPr>
        <p:spPr>
          <a:xfrm>
            <a:off x="4246754" y="2369912"/>
            <a:ext cx="4455847" cy="29222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b) Chậu cây B ở câu a ghi phép chia có số dư là 3.</a:t>
            </a:r>
          </a:p>
        </p:txBody>
      </p:sp>
    </p:spTree>
    <p:extLst>
      <p:ext uri="{BB962C8B-B14F-4D97-AF65-F5344CB8AC3E}">
        <p14:creationId xmlns:p14="http://schemas.microsoft.com/office/powerpoint/2010/main" val="31932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7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16297C5-8D4F-603E-96C1-672DFAE06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352FF-CE5C-0EFE-DEB0-07FECD7D4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663" y="964764"/>
            <a:ext cx="628806" cy="64247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753950A-E4D1-1B70-8D92-5ECBE345BDBC}"/>
              </a:ext>
            </a:extLst>
          </p:cNvPr>
          <p:cNvSpPr/>
          <p:nvPr/>
        </p:nvSpPr>
        <p:spPr>
          <a:xfrm>
            <a:off x="809469" y="964764"/>
            <a:ext cx="9953469" cy="642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Chọn số dư của mỗi phép tính chia dưới đây: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45B236-FA91-358B-7E63-5A50DA11B3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3" b="56691" l="38788" r="55758">
                        <a14:foregroundMark x1="42424" y1="10706" x2="42424" y2="10706"/>
                        <a14:foregroundMark x1="48030" y1="9976" x2="48030" y2="9976"/>
                        <a14:foregroundMark x1="47727" y1="8273" x2="47727" y2="8273"/>
                        <a14:foregroundMark x1="49545" y1="56691" x2="49545" y2="56691"/>
                        <a14:foregroundMark x1="49091" y1="45012" x2="49091" y2="45012"/>
                        <a14:foregroundMark x1="55758" y1="15572" x2="55758" y2="15572"/>
                      </a14:backgroundRemoval>
                    </a14:imgEffect>
                  </a14:imgLayer>
                </a14:imgProps>
              </a:ext>
            </a:extLst>
          </a:blip>
          <a:srcRect l="36826" t="5384" r="42170" b="38132"/>
          <a:stretch/>
        </p:blipFill>
        <p:spPr>
          <a:xfrm>
            <a:off x="5311650" y="1766987"/>
            <a:ext cx="1568700" cy="2626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8A56B3-69AA-EB4B-4998-2B28B4DBC6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826" t="42048" r="58363" b="33158"/>
          <a:stretch/>
        </p:blipFill>
        <p:spPr>
          <a:xfrm>
            <a:off x="4280232" y="3714452"/>
            <a:ext cx="1031418" cy="10868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299656-5870-DB5C-5278-70B7081218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3742" t="35114" r="24015" b="30188"/>
          <a:stretch/>
        </p:blipFill>
        <p:spPr>
          <a:xfrm>
            <a:off x="7109689" y="3465656"/>
            <a:ext cx="914401" cy="1613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30A008-6463-5D67-4650-09D6FB7E80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2" b="43309" l="80758" r="97879">
                        <a14:foregroundMark x1="80758" y1="19951" x2="80758" y2="19951"/>
                      </a14:backgroundRemoval>
                    </a14:imgEffect>
                  </a14:imgLayer>
                </a14:imgProps>
              </a:ext>
            </a:extLst>
          </a:blip>
          <a:srcRect l="78996" t="5678" b="52294"/>
          <a:stretch/>
        </p:blipFill>
        <p:spPr>
          <a:xfrm rot="19658948">
            <a:off x="8484433" y="1838824"/>
            <a:ext cx="1568700" cy="1954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F34BC0-A49D-8072-87A3-B7D59E90C5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239" b="45758" l="11020" r="27347">
                        <a14:foregroundMark x1="12082" y1="22114" x2="12082" y2="22114"/>
                        <a14:foregroundMark x1="11102" y1="23783" x2="11102" y2="23783"/>
                        <a14:foregroundMark x1="27347" y1="23783" x2="27347" y2="23783"/>
                      </a14:backgroundRemoval>
                    </a14:imgEffect>
                  </a14:imgLayer>
                </a14:imgProps>
              </a:ext>
            </a:extLst>
          </a:blip>
          <a:srcRect l="10525" t="8440" r="70808" b="50000"/>
          <a:stretch/>
        </p:blipFill>
        <p:spPr>
          <a:xfrm>
            <a:off x="2200398" y="2194926"/>
            <a:ext cx="1394087" cy="18217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FAC32B-C11A-E363-7EFF-06EE8AB5441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589" b="95510" l="2239" r="20155">
                        <a14:foregroundMark x1="20000" y1="69586" x2="20000" y2="69586"/>
                        <a14:foregroundMark x1="19394" y1="77372" x2="19394" y2="77372"/>
                        <a14:backgroundMark x1="15152" y1="77616" x2="15152" y2="77616"/>
                      </a14:backgroundRemoval>
                    </a14:imgEffect>
                  </a14:imgLayer>
                </a14:imgProps>
              </a:ext>
            </a:extLst>
          </a:blip>
          <a:srcRect t="55099" r="77606"/>
          <a:stretch/>
        </p:blipFill>
        <p:spPr>
          <a:xfrm>
            <a:off x="1013679" y="4059017"/>
            <a:ext cx="1672499" cy="20882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09A765-1384-A1F5-E207-E44AEB026F0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800" b="95864" l="81061" r="97879">
                        <a14:foregroundMark x1="81212" y1="71533" x2="81212" y2="71533"/>
                        <a14:foregroundMark x1="88636" y1="64477" x2="88636" y2="64477"/>
                        <a14:foregroundMark x1="89697" y1="61800" x2="89697" y2="61800"/>
                        <a14:foregroundMark x1="92879" y1="72263" x2="92879" y2="72263"/>
                        <a14:foregroundMark x1="91970" y1="72506" x2="91970" y2="72506"/>
                      </a14:backgroundRemoval>
                    </a14:imgEffect>
                  </a14:imgLayer>
                </a14:imgProps>
              </a:ext>
            </a:extLst>
          </a:blip>
          <a:srcRect l="78996" t="60313"/>
          <a:stretch/>
        </p:blipFill>
        <p:spPr>
          <a:xfrm>
            <a:off x="8048432" y="3993080"/>
            <a:ext cx="1568700" cy="18457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7A7926-1084-6F62-FD0E-F164DD9290D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370" b="99270" l="42576" r="59091">
                        <a14:foregroundMark x1="49545" y1="78345" x2="49545" y2="78345"/>
                        <a14:foregroundMark x1="49091" y1="79319" x2="49091" y2="79319"/>
                        <a14:foregroundMark x1="49242" y1="78345" x2="49242" y2="78345"/>
                        <a14:foregroundMark x1="51970" y1="68370" x2="51970" y2="68370"/>
                        <a14:foregroundMark x1="59091" y1="76642" x2="59091" y2="76642"/>
                        <a14:foregroundMark x1="52879" y1="96350" x2="52879" y2="96350"/>
                        <a14:foregroundMark x1="53485" y1="99270" x2="53485" y2="99270"/>
                      </a14:backgroundRemoval>
                    </a14:imgEffect>
                  </a14:imgLayer>
                </a14:imgProps>
              </a:ext>
            </a:extLst>
          </a:blip>
          <a:srcRect l="40516" t="65302" r="38868"/>
          <a:stretch/>
        </p:blipFill>
        <p:spPr>
          <a:xfrm>
            <a:off x="5610641" y="4611826"/>
            <a:ext cx="1539667" cy="16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324 L 0.14596 0.019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44831 -0.28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9" y="-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0.05208 L -0.27591 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0899 -0.268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75 -0.360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456CE4-9D03-7EEE-5C50-D333A18BB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" y="932020"/>
            <a:ext cx="11597640" cy="1203310"/>
          </a:xfrm>
          <a:prstGeom prst="rect">
            <a:avLst/>
          </a:prstGeom>
        </p:spPr>
      </p:pic>
      <p:pic>
        <p:nvPicPr>
          <p:cNvPr id="12" name="Content Placeholder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9C34BA9-F6B8-DA2D-B260-9B8876363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20" b="48164" l="7908" r="89903">
                        <a14:foregroundMark x1="15085" y1="14548" x2="15085" y2="14548"/>
                        <a14:foregroundMark x1="19708" y1="12994" x2="19708" y2="12994"/>
                        <a14:foregroundMark x1="14477" y1="9887" x2="14477" y2="9887"/>
                        <a14:foregroundMark x1="13869" y1="9181" x2="9246" y2="9181"/>
                        <a14:foregroundMark x1="18370" y1="12994" x2="18370" y2="12994"/>
                        <a14:foregroundMark x1="9246" y1="16808" x2="9246" y2="16808"/>
                        <a14:foregroundMark x1="8516" y1="12994" x2="8516" y2="12994"/>
                        <a14:foregroundMark x1="17153" y1="14548" x2="17153" y2="14548"/>
                        <a14:foregroundMark x1="19708" y1="16102" x2="19708" y2="16102"/>
                        <a14:foregroundMark x1="21776" y1="13701" x2="21776" y2="13701"/>
                        <a14:foregroundMark x1="20438" y1="12994" x2="20438" y2="12994"/>
                        <a14:foregroundMark x1="15815" y1="12994" x2="15815" y2="12994"/>
                        <a14:foregroundMark x1="23723" y1="39689" x2="23723" y2="39689"/>
                        <a14:foregroundMark x1="23723" y1="39689" x2="15085" y2="48164"/>
                        <a14:foregroundMark x1="7908" y1="26695" x2="13139" y2="29096"/>
                        <a14:foregroundMark x1="24331" y1="18362" x2="16423" y2="20621"/>
                        <a14:foregroundMark x1="34185" y1="35169" x2="66423" y2="37429"/>
                        <a14:foregroundMark x1="72993" y1="35876" x2="69708" y2="3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23"/>
          <a:stretch/>
        </p:blipFill>
        <p:spPr>
          <a:xfrm>
            <a:off x="0" y="0"/>
            <a:ext cx="2277709" cy="964764"/>
          </a:xfr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7C0D0432-709A-ECEA-9D6E-1E206A514E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335280" y="3441724"/>
            <a:ext cx="4023877" cy="3558953"/>
          </a:xfrm>
          <a:prstGeom prst="rect">
            <a:avLst/>
          </a:prstGeom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5B68CACD-93A4-481F-7FBD-A44D27F46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292">
            <a:off x="3169543" y="1721694"/>
            <a:ext cx="6819684" cy="4884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4EC8C-717A-1A11-BAAA-66C0E91750BF}"/>
              </a:ext>
            </a:extLst>
          </p:cNvPr>
          <p:cNvSpPr txBox="1"/>
          <p:nvPr/>
        </p:nvSpPr>
        <p:spPr>
          <a:xfrm>
            <a:off x="3386567" y="3029138"/>
            <a:ext cx="5677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Great Vibes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 giải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Rô – bốt được chia số rổ cá là: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 : 8 = 7 (rổ cá)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 số: 7 rổ cá</a:t>
            </a:r>
          </a:p>
        </p:txBody>
      </p:sp>
    </p:spTree>
    <p:extLst>
      <p:ext uri="{BB962C8B-B14F-4D97-AF65-F5344CB8AC3E}">
        <p14:creationId xmlns:p14="http://schemas.microsoft.com/office/powerpoint/2010/main" val="21252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640767" y="1310444"/>
            <a:ext cx="69104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52A957-6A65-B300-6EBA-8B95F75DC69D}"/>
              </a:ext>
            </a:extLst>
          </p:cNvPr>
          <p:cNvSpPr/>
          <p:nvPr/>
        </p:nvSpPr>
        <p:spPr>
          <a:xfrm>
            <a:off x="2173573" y="1145553"/>
            <a:ext cx="73176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igmar One" panose="00000500000000000000" pitchFamily="2" charset="0"/>
              </a:rPr>
              <a:t>Hẹn gặp lại các em !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8668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0197" y="171121"/>
            <a:ext cx="10290875" cy="2119691"/>
          </a:xfrm>
          <a:prstGeom prst="doubleWave">
            <a:avLst/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>
                <a:solidFill>
                  <a:schemeClr val="bg1"/>
                </a:solidFill>
                <a:latin typeface="Sigmar One" panose="00000500000000000000" pitchFamily="2" charset="0"/>
              </a:rPr>
              <a:t>MANG CON </a:t>
            </a:r>
            <a:r>
              <a:rPr lang="en-US">
                <a:solidFill>
                  <a:schemeClr val="bg1"/>
                </a:solidFill>
                <a:latin typeface="Sigmar One" panose="00000500000000000000" pitchFamily="2" charset="0"/>
              </a:rPr>
              <a:t>CHỮ LÊN VÙNG CAO</a:t>
            </a:r>
            <a:endParaRPr lang="en-US" dirty="0">
              <a:solidFill>
                <a:schemeClr val="bg1"/>
              </a:solidFill>
              <a:latin typeface="Sigmar One" panose="00000500000000000000" pitchFamily="2" charset="0"/>
            </a:endParaRP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14:window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0" y="-152400"/>
            <a:ext cx="7729470" cy="3352800"/>
          </a:xfrm>
          <a:prstGeom prst="cloudCallout">
            <a:avLst>
              <a:gd name="adj1" fmla="val -15967"/>
              <a:gd name="adj2" fmla="val 7887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764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gấp lên 6 lần là …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200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endParaRPr lang="en-US" sz="36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944380" y="501692"/>
            <a:ext cx="9338872" cy="2927308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 gấp một số lên một số lần, ta lấy số đó … với số lần.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091242" y="412131"/>
            <a:ext cx="9851578" cy="3016869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Lan có 3 cái kẹo. Hùng có số kẹo gấp 3 lần số kẹo của Lan. Hỏi Hùng có bao nhiêu cái kẹo?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0576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693890" y="304800"/>
            <a:ext cx="9623684" cy="3124200"/>
          </a:xfrm>
          <a:prstGeom prst="cloudCallout">
            <a:avLst>
              <a:gd name="adj1" fmla="val -32767"/>
              <a:gd name="adj2" fmla="val 62029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gấp lên 5 lần là …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FF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98191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11" y="-69889"/>
            <a:ext cx="12461823" cy="722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505</Words>
  <Application>Microsoft Office PowerPoint</Application>
  <PresentationFormat>Widescreen</PresentationFormat>
  <Paragraphs>99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Great Vibes</vt:lpstr>
      <vt:lpstr>Open Sans</vt:lpstr>
      <vt:lpstr>Sigmar One</vt:lpstr>
      <vt:lpstr>Tahoma</vt:lpstr>
      <vt:lpstr>Times New Roman</vt:lpstr>
      <vt:lpstr>Office 主题​​</vt:lpstr>
      <vt:lpstr>Office Theme</vt:lpstr>
      <vt:lpstr>PowerPoint Presentation</vt:lpstr>
      <vt:lpstr>PowerPoint Presentation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nguyenthi lien</cp:lastModifiedBy>
  <cp:revision>77</cp:revision>
  <dcterms:created xsi:type="dcterms:W3CDTF">2018-02-07T08:35:34Z</dcterms:created>
  <dcterms:modified xsi:type="dcterms:W3CDTF">2022-06-17T02:13:46Z</dcterms:modified>
</cp:coreProperties>
</file>