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4" r:id="rId3"/>
    <p:sldId id="305" r:id="rId4"/>
    <p:sldId id="307" r:id="rId5"/>
    <p:sldId id="312" r:id="rId6"/>
    <p:sldId id="314" r:id="rId7"/>
    <p:sldId id="317" r:id="rId8"/>
    <p:sldId id="324" r:id="rId9"/>
    <p:sldId id="322" r:id="rId10"/>
    <p:sldId id="262" r:id="rId11"/>
    <p:sldId id="325" r:id="rId12"/>
    <p:sldId id="330" r:id="rId13"/>
    <p:sldId id="332" r:id="rId14"/>
    <p:sldId id="333" r:id="rId15"/>
    <p:sldId id="334" r:id="rId16"/>
    <p:sldId id="335" r:id="rId17"/>
    <p:sldId id="340" r:id="rId18"/>
    <p:sldId id="342" r:id="rId19"/>
    <p:sldId id="344" r:id="rId20"/>
    <p:sldId id="345" r:id="rId21"/>
    <p:sldId id="346" r:id="rId22"/>
    <p:sldId id="347" r:id="rId23"/>
    <p:sldId id="348" r:id="rId24"/>
    <p:sldId id="349" r:id="rId25"/>
    <p:sldId id="350" r:id="rId26"/>
    <p:sldId id="351" r:id="rId27"/>
    <p:sldId id="352" r:id="rId28"/>
    <p:sldId id="353" r:id="rId29"/>
    <p:sldId id="356" r:id="rId30"/>
    <p:sldId id="360" r:id="rId31"/>
    <p:sldId id="361" r:id="rId32"/>
    <p:sldId id="362" r:id="rId33"/>
    <p:sldId id="364" r:id="rId34"/>
    <p:sldId id="393" r:id="rId35"/>
    <p:sldId id="394" r:id="rId36"/>
    <p:sldId id="368" r:id="rId37"/>
    <p:sldId id="395" r:id="rId38"/>
    <p:sldId id="373" r:id="rId39"/>
    <p:sldId id="378" r:id="rId40"/>
    <p:sldId id="374" r:id="rId41"/>
    <p:sldId id="380" r:id="rId42"/>
    <p:sldId id="385" r:id="rId43"/>
    <p:sldId id="387" r:id="rId44"/>
    <p:sldId id="388" r:id="rId45"/>
    <p:sldId id="392" r:id="rId46"/>
    <p:sldId id="391" r:id="rId47"/>
  </p:sldIdLst>
  <p:sldSz cx="12192000" cy="6858000"/>
  <p:notesSz cx="6858000" cy="9144000"/>
  <p:embeddedFontLst>
    <p:embeddedFont>
      <p:font typeface="Tahoma" panose="020B0604030504040204" pitchFamily="34" charset="0"/>
      <p:regular r:id="rId48"/>
      <p:bold r:id="rId49"/>
    </p:embeddedFont>
    <p:embeddedFont>
      <p:font typeface="宋体" panose="02010600030101010101" pitchFamily="2" charset="-122"/>
      <p:regular r:id="rId50"/>
    </p:embeddedFont>
    <p:embeddedFont>
      <p:font typeface="Calibri Light" panose="020F0302020204030204" pitchFamily="34" charset="0"/>
      <p:regular r:id="rId51"/>
      <p:italic r:id="rId52"/>
    </p:embeddedFont>
    <p:embeddedFont>
      <p:font typeface="Sigmar One" panose="00000500000000000000" pitchFamily="2" charset="0"/>
      <p:regular r:id="rId53"/>
    </p:embeddedFont>
    <p:embeddedFont>
      <p:font typeface="Calibri" panose="020F0502020204030204" pitchFamily="34" charset="0"/>
      <p:regular r:id="rId54"/>
      <p:bold r:id="rId55"/>
      <p:italic r:id="rId56"/>
      <p:boldItalic r:id="rId57"/>
    </p:embeddedFont>
    <p:embeddedFont>
      <p:font typeface="Great Vibes" pitchFamily="2" charset="0"/>
      <p:regular r:id="rId58"/>
    </p:embeddedFont>
    <p:embeddedFont>
      <p:font typeface="Nunito Black" pitchFamily="2" charset="0"/>
      <p:bold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1" d="100"/>
          <a:sy n="71" d="100"/>
        </p:scale>
        <p:origin x="6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C0930-5BD0-4BF0-A834-36870DB3069C}"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C0930-5BD0-4BF0-A834-36870DB3069C}" type="datetimeFigureOut">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C0930-5BD0-4BF0-A834-36870DB3069C}" type="datetimeFigureOut">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8/25/2022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3195165" y="1883650"/>
            <a:ext cx="6810102" cy="2014597"/>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Tuần</a:t>
            </a:r>
            <a:r>
              <a:rPr kumimoji="0" lang="en-US" sz="80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15</a:t>
            </a:r>
            <a:endParaRPr kumimoji="0" lang="en-US" sz="8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smtClean="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 </a:t>
            </a:r>
            <a:r>
              <a:rPr lang="vi-VN" sz="3200" dirty="0" smtClean="0">
                <a:solidFill>
                  <a:schemeClr val="tx1"/>
                </a:solidFill>
                <a:latin typeface="Nunito Black" pitchFamily="2" charset="0"/>
              </a:rPr>
              <a:t>thỏ </a:t>
            </a:r>
            <a:r>
              <a:rPr lang="vi-VN" sz="3200" dirty="0">
                <a:solidFill>
                  <a:schemeClr val="tx1"/>
                </a:solidFill>
                <a:latin typeface="Nunito Black" pitchFamily="2" charset="0"/>
              </a:rPr>
              <a:t>quấn tấm vải lên người cho đỡ </a:t>
            </a:r>
            <a:r>
              <a:rPr lang="vi-VN" sz="3200" dirty="0" smtClean="0">
                <a:solidFill>
                  <a:schemeClr val="tx1"/>
                </a:solidFill>
                <a:latin typeface="Nunito Black" pitchFamily="2" charset="0"/>
              </a:rPr>
              <a:t>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smtClean="0">
                <a:solidFill>
                  <a:schemeClr val="tx1"/>
                </a:solidFill>
                <a:latin typeface="Nunito Black" pitchFamily="2" charset="0"/>
              </a:rPr>
              <a:t> </a:t>
            </a:r>
            <a:r>
              <a:rPr lang="vi-VN" sz="3200" dirty="0">
                <a:solidFill>
                  <a:schemeClr val="tx1"/>
                </a:solidFill>
                <a:latin typeface="Nunito Black" pitchFamily="2" charset="0"/>
              </a:rPr>
              <a:t>thì gió thổi tấm vải bay xuống ao</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Ốc sên kẻ đường vạch</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smtClean="0">
                <a:solidFill>
                  <a:srgbClr val="000000"/>
                </a:solidFill>
                <a:latin typeface="Nunito Black" pitchFamily="2" charset="0"/>
              </a:rPr>
              <a:t>Bọ </a:t>
            </a:r>
            <a:r>
              <a:rPr lang="vi-VN" sz="3200" dirty="0">
                <a:solidFill>
                  <a:srgbClr val="000000"/>
                </a:solidFill>
                <a:latin typeface="Nunito Black" pitchFamily="2" charset="0"/>
              </a:rPr>
              <a:t>ngựa cắt vải theo vạch</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Tằm xe chỉ</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Nhím chắp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FF0000"/>
                </a:solidFill>
                <a:latin typeface="Nunito Black" pitchFamily="2" charset="0"/>
              </a:rPr>
              <a:t> </a:t>
            </a:r>
            <a:r>
              <a:rPr lang="vi-VN" sz="3200" dirty="0">
                <a:solidFill>
                  <a:srgbClr val="000000"/>
                </a:solidFill>
                <a:latin typeface="Nunito Black" pitchFamily="2" charset="0"/>
              </a:rPr>
              <a:t>dùi lỗ</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Đoạn</a:t>
            </a:r>
            <a:r>
              <a:rPr lang="en-US" sz="3200" dirty="0" smtClean="0">
                <a:solidFill>
                  <a:srgbClr val="000000"/>
                </a:solidFill>
                <a:latin typeface="Nunito Black" pitchFamily="2" charset="0"/>
              </a:rPr>
              <a:t> 1: </a:t>
            </a:r>
            <a:r>
              <a:rPr lang="en-US" sz="3200" dirty="0" err="1" smtClean="0">
                <a:solidFill>
                  <a:srgbClr val="000000"/>
                </a:solidFill>
                <a:latin typeface="Nunito Black" pitchFamily="2" charset="0"/>
              </a:rPr>
              <a:t>Từ</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đầu</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Phải</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thành</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mới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được</a:t>
            </a:r>
            <a:r>
              <a:rPr lang="en-US" sz="3200" i="1" dirty="0" smtClean="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2: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cần</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3: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để</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cho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4: </a:t>
            </a:r>
            <a:r>
              <a:rPr lang="en-US" sz="3200" dirty="0" err="1" smtClean="0">
                <a:solidFill>
                  <a:srgbClr val="000000"/>
                </a:solidFill>
                <a:latin typeface="Nunito Black" pitchFamily="2" charset="0"/>
              </a:rPr>
              <a:t>Còn</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lại</a:t>
            </a:r>
            <a:r>
              <a:rPr lang="en-US" sz="3200" i="1" dirty="0" smtClean="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a:t>
            </a:r>
            <a:r>
              <a:rPr lang="en-US" sz="2800" b="1" dirty="0" smtClean="0">
                <a:solidFill>
                  <a:srgbClr val="0070C0"/>
                </a:solidFill>
                <a:latin typeface="Nunito Black" pitchFamily="2" charset="0"/>
              </a:rPr>
              <a:t>1</a:t>
            </a:r>
            <a:r>
              <a:rPr lang="en-US" sz="2800" dirty="0" smtClean="0">
                <a:solidFill>
                  <a:srgbClr val="0070C0"/>
                </a:solidFill>
                <a:latin typeface="Nunito Black" pitchFamily="2" charset="0"/>
              </a:rPr>
              <a:t>: </a:t>
            </a:r>
            <a:r>
              <a:rPr lang="en-US" sz="2800" b="1" dirty="0" err="1" smtClean="0">
                <a:solidFill>
                  <a:srgbClr val="0070C0"/>
                </a:solidFill>
                <a:latin typeface="Nunito Black" pitchFamily="2" charset="0"/>
              </a:rPr>
              <a:t>Mùa</a:t>
            </a:r>
            <a:r>
              <a:rPr lang="en-US" sz="2800" b="1" dirty="0" smtClean="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a:t>
            </a:r>
            <a:r>
              <a:rPr lang="en-US" sz="2400" dirty="0" smtClean="0">
                <a:solidFill>
                  <a:schemeClr val="accent2">
                    <a:lumMod val="50000"/>
                  </a:schemeClr>
                </a:solidFill>
                <a:latin typeface="Nunito Black" pitchFamily="2" charset="0"/>
              </a:rPr>
              <a:t>ý: </a:t>
            </a:r>
            <a:r>
              <a:rPr lang="en-US" sz="2400" dirty="0" err="1" smtClean="0">
                <a:solidFill>
                  <a:schemeClr val="accent2">
                    <a:lumMod val="50000"/>
                  </a:schemeClr>
                </a:solidFill>
                <a:latin typeface="Nunito Black" pitchFamily="2" charset="0"/>
              </a:rPr>
              <a:t>Em</a:t>
            </a:r>
            <a:r>
              <a:rPr lang="en-US" sz="2400" dirty="0" smtClean="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b="1" dirty="0" err="1" smtClean="0">
                <a:solidFill>
                  <a:srgbClr val="002060"/>
                </a:solidFill>
                <a:latin typeface="Nunito Black" pitchFamily="2" charset="0"/>
              </a:rPr>
              <a:t>Vì</a:t>
            </a:r>
            <a:r>
              <a:rPr lang="en-US" sz="2800" b="1" dirty="0" smtClean="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ý: </a:t>
            </a:r>
            <a:r>
              <a:rPr kumimoji="0" lang="en-US" sz="2400" b="0" i="0" u="none" strike="noStrike" kern="1200" cap="none" spc="0" normalizeH="0" baseline="0" noProof="0" dirty="0" err="1" smtClean="0">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smtClean="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Mỗi</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smtClean="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Em</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5</a:t>
            </a:r>
            <a:r>
              <a:rPr lang="en-US" sz="2400" b="1"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800000"/>
                </a:solidFill>
                <a:latin typeface="Nunito Black" pitchFamily="2" charset="0"/>
              </a:rPr>
              <a:t>Gợi</a:t>
            </a:r>
            <a:r>
              <a:rPr lang="en-US" sz="2400" dirty="0">
                <a:solidFill>
                  <a:srgbClr val="800000"/>
                </a:solidFill>
                <a:latin typeface="Nunito Black" pitchFamily="2" charset="0"/>
              </a:rPr>
              <a:t> </a:t>
            </a:r>
            <a:r>
              <a:rPr lang="en-US" sz="2400" dirty="0" smtClean="0">
                <a:solidFill>
                  <a:srgbClr val="800000"/>
                </a:solidFill>
                <a:latin typeface="Nunito Black" pitchFamily="2" charset="0"/>
              </a:rPr>
              <a:t>ý:</a:t>
            </a:r>
            <a:r>
              <a:rPr lang="vi-VN" sz="2400" dirty="0" smtClean="0">
                <a:solidFill>
                  <a:srgbClr val="800000"/>
                </a:solidFill>
                <a:latin typeface="Nunito Black" pitchFamily="2" charset="0"/>
              </a:rPr>
              <a:t> </a:t>
            </a:r>
            <a:r>
              <a:rPr lang="en-US" sz="2400" dirty="0" err="1" smtClean="0">
                <a:solidFill>
                  <a:srgbClr val="800000"/>
                </a:solidFill>
                <a:latin typeface="Nunito Black" pitchFamily="2" charset="0"/>
              </a:rPr>
              <a:t>Em</a:t>
            </a:r>
            <a:r>
              <a:rPr lang="en-US" sz="2400" dirty="0" smtClean="0">
                <a:solidFill>
                  <a:srgbClr val="800000"/>
                </a:solidFill>
                <a:latin typeface="Nunito Black" pitchFamily="2" charset="0"/>
              </a:rPr>
              <a:t> </a:t>
            </a:r>
            <a:r>
              <a:rPr lang="vi-VN" sz="2400" dirty="0" smtClean="0">
                <a:solidFill>
                  <a:srgbClr val="800000"/>
                </a:solidFill>
                <a:latin typeface="Nunito Black" pitchFamily="2" charset="0"/>
              </a:rPr>
              <a:t>nhớ </a:t>
            </a:r>
            <a:r>
              <a:rPr lang="vi-VN" sz="2400" dirty="0">
                <a:solidFill>
                  <a:srgbClr val="800000"/>
                </a:solidFill>
                <a:latin typeface="Nunito Black" pitchFamily="2" charset="0"/>
              </a:rPr>
              <a:t>lại nội dung câu chuyện và suy nghĩ xem qua câu chuyện đó, em rút ra được bài học gì khi làm việc</a:t>
            </a:r>
            <a:r>
              <a:rPr lang="vi-VN" sz="2400" dirty="0" smtClean="0">
                <a:solidFill>
                  <a:srgbClr val="800000"/>
                </a:solidFill>
                <a:latin typeface="Nunito Black" pitchFamily="2" charset="0"/>
              </a:rPr>
              <a:t>?</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smtClean="0">
                <a:solidFill>
                  <a:srgbClr val="002060"/>
                </a:solidFill>
                <a:latin typeface="Nunito Black" pitchFamily="2" charset="0"/>
              </a:rPr>
              <a:t>Câu </a:t>
            </a:r>
            <a:r>
              <a:rPr lang="vi-VN" sz="3200" dirty="0">
                <a:solidFill>
                  <a:srgbClr val="002060"/>
                </a:solidFill>
                <a:latin typeface="Nunito Black" pitchFamily="2" charset="0"/>
              </a:rPr>
              <a:t>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LẠI</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5401075"/>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Để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2</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2</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VIẾT</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rgbClr val="0070C0"/>
                </a:solidFill>
                <a:latin typeface="Nunito Black" pitchFamily="2" charset="0"/>
              </a:rPr>
              <a:t>- </a:t>
            </a:r>
            <a:r>
              <a:rPr lang="vi-VN" sz="2400" dirty="0">
                <a:solidFill>
                  <a:srgbClr val="0070C0"/>
                </a:solidFill>
                <a:latin typeface="Nunito Black" pitchFamily="2" charset="0"/>
              </a:rPr>
              <a:t>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smtClean="0">
                  <a:solidFill>
                    <a:schemeClr val="accent2">
                      <a:lumMod val="50000"/>
                    </a:schemeClr>
                  </a:solidFill>
                  <a:latin typeface="Nunito Black" pitchFamily="2" charset="0"/>
                </a:rPr>
                <a:t>Gợi</a:t>
              </a:r>
              <a:r>
                <a:rPr lang="en-US" sz="2300" dirty="0" smtClean="0">
                  <a:solidFill>
                    <a:schemeClr val="accent2">
                      <a:lumMod val="50000"/>
                    </a:schemeClr>
                  </a:solidFill>
                  <a:latin typeface="Nunito Black" pitchFamily="2" charset="0"/>
                </a:rPr>
                <a:t> ý: E</a:t>
              </a:r>
              <a:r>
                <a:rPr lang="vi-VN" sz="2300" dirty="0" smtClean="0">
                  <a:solidFill>
                    <a:schemeClr val="accent2">
                      <a:lumMod val="50000"/>
                    </a:schemeClr>
                  </a:solidFill>
                  <a:latin typeface="Nunito Black" pitchFamily="2" charset="0"/>
                </a:rPr>
                <a:t>m </a:t>
              </a:r>
              <a:r>
                <a:rPr lang="vi-VN" sz="2300" dirty="0">
                  <a:solidFill>
                    <a:schemeClr val="accent2">
                      <a:lumMod val="50000"/>
                    </a:schemeClr>
                  </a:solidFill>
                  <a:latin typeface="Nunito Black" pitchFamily="2" charset="0"/>
                </a:rPr>
                <a:t>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L</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n</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smtClean="0">
                  <a:solidFill>
                    <a:schemeClr val="accent6">
                      <a:lumMod val="50000"/>
                    </a:schemeClr>
                  </a:solidFill>
                  <a:latin typeface="Nunito Black" pitchFamily="2" charset="0"/>
                </a:rPr>
                <a:t>Gợi</a:t>
              </a:r>
              <a:r>
                <a:rPr lang="en-US" sz="2300" dirty="0" smtClean="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đổ</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đỗ</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smtClean="0">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70C0"/>
                </a:solidFill>
                <a:latin typeface="Nunito Black" pitchFamily="2" charset="0"/>
              </a:rPr>
              <a:t>	</a:t>
            </a:r>
            <a:r>
              <a:rPr lang="vi-VN" sz="2400" dirty="0" smtClean="0">
                <a:solidFill>
                  <a:srgbClr val="0070C0"/>
                </a:solidFill>
                <a:latin typeface="Nunito Black" pitchFamily="2" charset="0"/>
              </a:rPr>
              <a:t>Để </a:t>
            </a:r>
            <a:r>
              <a:rPr lang="vi-VN" sz="2400" dirty="0">
                <a:solidFill>
                  <a:srgbClr val="0070C0"/>
                </a:solidFill>
                <a:latin typeface="Nunito Black" pitchFamily="2" charset="0"/>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smtClean="0">
                <a:solidFill>
                  <a:srgbClr val="FF0000"/>
                </a:solidFill>
                <a:latin typeface="Nunito Black" pitchFamily="2" charset="0"/>
              </a:rPr>
              <a:t>2</a:t>
            </a:r>
            <a:r>
              <a:rPr lang="vi-VN" sz="2400" b="1" dirty="0" smtClean="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smtClean="0">
                <a:solidFill>
                  <a:srgbClr val="000000"/>
                </a:solidFill>
                <a:latin typeface="OpenSans"/>
              </a:rPr>
              <a:t>	</a:t>
            </a:r>
            <a:r>
              <a:rPr lang="en-US" sz="2400" dirty="0" err="1" smtClean="0">
                <a:solidFill>
                  <a:srgbClr val="002060"/>
                </a:solidFill>
                <a:latin typeface="Nunito Black" pitchFamily="2" charset="0"/>
              </a:rPr>
              <a:t>Sáng</a:t>
            </a:r>
            <a:r>
              <a:rPr lang="en-US" sz="2400" dirty="0" smtClean="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smtClean="0">
                <a:solidFill>
                  <a:srgbClr val="FF0000"/>
                </a:solidFill>
                <a:latin typeface="Nunito Black" pitchFamily="2" charset="0"/>
              </a:rPr>
              <a:t>CỦNG CỐ</a:t>
            </a:r>
          </a:p>
          <a:p>
            <a:pPr lvl="0" algn="ctr">
              <a:spcAft>
                <a:spcPts val="600"/>
              </a:spcAft>
              <a:defRPr/>
            </a:pPr>
            <a:r>
              <a:rPr lang="en-US" sz="5400" b="1" dirty="0" smtClean="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gì</a:t>
              </a:r>
              <a:r>
                <a:rPr lang="en-US" altLang="en-US" sz="2800" b="1" dirty="0" smtClean="0">
                  <a:solidFill>
                    <a:schemeClr val="tx1">
                      <a:lumMod val="95000"/>
                      <a:lumOff val="5000"/>
                    </a:schemeClr>
                  </a:solidFill>
                  <a:latin typeface="Nunito Black" pitchFamily="2" charset="0"/>
                </a:rPr>
                <a:t>.</a:t>
              </a:r>
              <a:endParaRPr kumimoji="0" lang="en-US" altLang="en-US" sz="2800" b="1" i="0" u="none" strike="noStrike" cap="none" normalizeH="0" baseline="0" dirty="0" smtClean="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M</a:t>
            </a:r>
            <a:r>
              <a:rPr lang="en-US" sz="1900" dirty="0" err="1" smtClean="0">
                <a:solidFill>
                  <a:srgbClr val="000000"/>
                </a:solidFill>
                <a:latin typeface="Nunito Black" pitchFamily="2" charset="0"/>
              </a:rPr>
              <a:t>ùa</a:t>
            </a:r>
            <a:r>
              <a:rPr lang="vi-VN" sz="1900" dirty="0" smtClean="0">
                <a:solidFill>
                  <a:srgbClr val="000000"/>
                </a:solidFill>
                <a:latin typeface="Nunito Black" pitchFamily="2" charset="0"/>
              </a:rPr>
              <a:t> </a:t>
            </a:r>
            <a:r>
              <a:rPr lang="en-US" sz="1900" dirty="0" err="1" smtClean="0">
                <a:solidFill>
                  <a:srgbClr val="000000"/>
                </a:solidFill>
                <a:latin typeface="Nunito Black" pitchFamily="2" charset="0"/>
              </a:rPr>
              <a:t>đông</a:t>
            </a:r>
            <a:r>
              <a:rPr lang="vi-VN" sz="1900" dirty="0" smtClean="0">
                <a:solidFill>
                  <a:srgbClr val="000000"/>
                </a:solidFill>
                <a:latin typeface="Nunito Black" pitchFamily="2" charset="0"/>
              </a:rPr>
              <a:t>, thỏ quấn tấm vải lên người cho đỡ rét thì gió thổi tấm vải bay xuống ao. Nhím giúp thỏ</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khều tấm vải vào bờ và nói:</a:t>
            </a:r>
          </a:p>
          <a:p>
            <a:pPr algn="just"/>
            <a:r>
              <a:rPr lang="en-US" sz="1900" dirty="0" smtClean="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a:t>
            </a:r>
            <a:r>
              <a:rPr lang="vi-VN" sz="1900" dirty="0" smtClean="0">
                <a:solidFill>
                  <a:srgbClr val="000000"/>
                </a:solidFill>
                <a:latin typeface="Nunito Black" pitchFamily="2" charset="0"/>
              </a:rPr>
              <a:t>mặc.</a:t>
            </a:r>
            <a:r>
              <a:rPr lang="en-US" sz="1900" dirty="0" smtClean="0">
                <a:solidFill>
                  <a:srgbClr val="000000"/>
                </a:solidFill>
                <a:latin typeface="Nunito Black" pitchFamily="2" charset="0"/>
              </a:rPr>
              <a:t>              </a:t>
            </a:r>
          </a:p>
          <a:p>
            <a:pPr algn="just"/>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2984</TotalTime>
  <Words>3060</Words>
  <Application>Microsoft Office PowerPoint</Application>
  <PresentationFormat>Widescreen</PresentationFormat>
  <Paragraphs>241</Paragraphs>
  <Slides>45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45</vt:i4>
      </vt:variant>
    </vt:vector>
  </HeadingPairs>
  <TitlesOfParts>
    <vt:vector size="60" baseType="lpstr">
      <vt:lpstr>Tahoma</vt:lpstr>
      <vt:lpstr>宋体</vt:lpstr>
      <vt:lpstr>KaiTi</vt:lpstr>
      <vt:lpstr>Alibaba PuHuiTi</vt:lpstr>
      <vt:lpstr>#9Slide05 Bodega Script</vt:lpstr>
      <vt:lpstr>Chango</vt:lpstr>
      <vt:lpstr>Calibri Light</vt:lpstr>
      <vt:lpstr>Sigmar One</vt:lpstr>
      <vt:lpstr>Calibri</vt:lpstr>
      <vt:lpstr>Great Vibes</vt:lpstr>
      <vt:lpstr>Nunito Black</vt:lpstr>
      <vt:lpstr>Arial</vt:lpstr>
      <vt:lpstr>OpenSans</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104</cp:revision>
  <dcterms:created xsi:type="dcterms:W3CDTF">2022-08-21T23:00:21Z</dcterms:created>
  <dcterms:modified xsi:type="dcterms:W3CDTF">2022-08-25T01:51:27Z</dcterms:modified>
</cp:coreProperties>
</file>