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0" r:id="rId4"/>
    <p:sldId id="260" r:id="rId5"/>
    <p:sldId id="262" r:id="rId6"/>
    <p:sldId id="257" r:id="rId7"/>
    <p:sldId id="265" r:id="rId8"/>
    <p:sldId id="268" r:id="rId9"/>
    <p:sldId id="263" r:id="rId10"/>
    <p:sldId id="269" r:id="rId11"/>
    <p:sldId id="278" r:id="rId12"/>
    <p:sldId id="271" r:id="rId13"/>
    <p:sldId id="275" r:id="rId14"/>
    <p:sldId id="276" r:id="rId15"/>
    <p:sldId id="272" r:id="rId16"/>
    <p:sldId id="273" r:id="rId17"/>
    <p:sldId id="274" r:id="rId18"/>
    <p:sldId id="277" r:id="rId19"/>
    <p:sldId id="264" r:id="rId20"/>
  </p:sldIdLst>
  <p:sldSz cx="12192000" cy="6858000"/>
  <p:notesSz cx="6858000" cy="9144000"/>
  <p:embeddedFontLst>
    <p:embeddedFont>
      <p:font typeface="Tahoma" pitchFamily="34" charset="0"/>
      <p:regular r:id="rId21"/>
      <p:bold r:id="rId22"/>
    </p:embeddedFont>
    <p:embeddedFont>
      <p:font typeface="Open Sans" pitchFamily="34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Sigmar One" charset="-93"/>
      <p:regular r:id="rId31"/>
    </p:embeddedFont>
    <p:embeddedFont>
      <p:font typeface="Great Vibes" charset="0"/>
      <p:regular r:id="rId32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4AC56"/>
    <a:srgbClr val="FF0000"/>
    <a:srgbClr val="14AE57"/>
    <a:srgbClr val="FF3399"/>
    <a:srgbClr val="FF66FF"/>
    <a:srgbClr val="F89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-780" y="-9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40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microsoft.com/office/2007/relationships/media" Target="../media/media1.mp4"/><Relationship Id="rId16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12" Type="http://schemas.openxmlformats.org/officeDocument/2006/relationships/image" Target="../media/image24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72BDE8-31E1-B84F-582B-47FC903BD551}"/>
              </a:ext>
            </a:extLst>
          </p:cNvPr>
          <p:cNvSpPr txBox="1"/>
          <p:nvPr/>
        </p:nvSpPr>
        <p:spPr>
          <a:xfrm>
            <a:off x="2155407" y="75055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BBFCE1-ADA7-79F4-605C-CFB693F60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9195" y="1946248"/>
            <a:ext cx="7754139" cy="206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4969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442C08-3788-F599-11FA-1442A025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" y="1303931"/>
            <a:ext cx="1574800" cy="71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0DC9DE-A6B2-862D-C730-5A7AF1E3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65D2FD-09AC-04C6-C44D-D9FB01A28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993673"/>
            <a:ext cx="11531600" cy="978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7806136-5603-5AA8-E57C-5A2696B89B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345"/>
          <a:stretch/>
        </p:blipFill>
        <p:spPr>
          <a:xfrm>
            <a:off x="762000" y="3083329"/>
            <a:ext cx="4225501" cy="1971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ABCC60-C2E4-4722-6004-C8F2AE98E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020" y="3175063"/>
            <a:ext cx="4977161" cy="325107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F8E6692-27EE-D4D4-BADD-869BD859D6F7}"/>
              </a:ext>
            </a:extLst>
          </p:cNvPr>
          <p:cNvSpPr/>
          <p:nvPr/>
        </p:nvSpPr>
        <p:spPr>
          <a:xfrm>
            <a:off x="76200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AD357CF-5183-189C-9DE5-C359A6A5B6F0}"/>
              </a:ext>
            </a:extLst>
          </p:cNvPr>
          <p:cNvSpPr/>
          <p:nvPr/>
        </p:nvSpPr>
        <p:spPr>
          <a:xfrm>
            <a:off x="85344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5832887-8E5E-D564-390A-E3D6699988B5}"/>
              </a:ext>
            </a:extLst>
          </p:cNvPr>
          <p:cNvSpPr/>
          <p:nvPr/>
        </p:nvSpPr>
        <p:spPr>
          <a:xfrm>
            <a:off x="6705600" y="52070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EA1DE7B-C28E-AADF-0775-A0F3F5D48E34}"/>
              </a:ext>
            </a:extLst>
          </p:cNvPr>
          <p:cNvSpPr/>
          <p:nvPr/>
        </p:nvSpPr>
        <p:spPr>
          <a:xfrm>
            <a:off x="7644780" y="52070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61D6A27-7280-C9B4-C59C-AF02CE335FC6}"/>
              </a:ext>
            </a:extLst>
          </p:cNvPr>
          <p:cNvSpPr/>
          <p:nvPr/>
        </p:nvSpPr>
        <p:spPr>
          <a:xfrm>
            <a:off x="8533780" y="5244171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DECE5E1-08B7-6BD5-F13D-396D65E5C5FA}"/>
              </a:ext>
            </a:extLst>
          </p:cNvPr>
          <p:cNvSpPr/>
          <p:nvPr/>
        </p:nvSpPr>
        <p:spPr>
          <a:xfrm>
            <a:off x="7187580" y="5765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594838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65D2FD-09AC-04C6-C44D-D9FB01A2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762000"/>
            <a:ext cx="11531600" cy="978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BFD7C6-2BCF-593F-0C03-C89A92C1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200"/>
            <a:ext cx="11563350" cy="9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89EDEB-A499-EADD-0C8F-CA4D8798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BFD7C6-2BCF-593F-0C03-C89A92C1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1380131"/>
            <a:ext cx="11563350" cy="9312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9BB7B69-A742-E4A1-193F-F5253D2452C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2999381"/>
            <a:ext cx="2948945" cy="385233"/>
            <a:chOff x="2546252" y="2262554"/>
            <a:chExt cx="1041010" cy="21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34A31CDE-C4E7-A461-C4A0-56ED9024189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5D7F4AFC-6F48-D569-31D8-F2FBD06E07F5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CBF08EF-B7E3-C5BF-E3C7-A09E9A0AFB89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9C5FA4-1347-F7BB-431B-1824D08D4035}"/>
              </a:ext>
            </a:extLst>
          </p:cNvPr>
          <p:cNvSpPr txBox="1"/>
          <p:nvPr/>
        </p:nvSpPr>
        <p:spPr>
          <a:xfrm>
            <a:off x="608479" y="3007784"/>
            <a:ext cx="694267" cy="420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CF72953-E1DE-ED45-CC17-4427B1AC697C}"/>
              </a:ext>
            </a:extLst>
          </p:cNvPr>
          <p:cNvSpPr txBox="1"/>
          <p:nvPr/>
        </p:nvSpPr>
        <p:spPr>
          <a:xfrm>
            <a:off x="502941" y="3603625"/>
            <a:ext cx="863600" cy="420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>
                <a:latin typeface="Open Sans" panose="020B0606030504020204" pitchFamily="34" charset="0"/>
                <a:cs typeface="Open Sans" panose="020B0606030504020204" pitchFamily="34" charset="0"/>
              </a:rPr>
              <a:t>Nam: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9BC001-8557-1490-CB02-6E4B915C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99031"/>
            <a:ext cx="177644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10 cái thuyền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xmlns="" id="{84EEB1CC-12FF-8E70-7EB0-45331C7B7961}"/>
              </a:ext>
            </a:extLst>
          </p:cNvPr>
          <p:cNvSpPr/>
          <p:nvPr/>
        </p:nvSpPr>
        <p:spPr>
          <a:xfrm rot="16200000">
            <a:off x="2451378" y="2970265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F691E49-8D3D-1F2F-792F-ED4826248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382" y="3296622"/>
            <a:ext cx="161775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? cái thuyền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28B63DE-D0BA-63DB-571A-BFAB7E35799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3570509"/>
            <a:ext cx="2203451" cy="389979"/>
            <a:chOff x="2546252" y="2262554"/>
            <a:chExt cx="1041010" cy="21336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FBF639A3-A8CC-75EC-69A0-ECE18AD62D1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4C1F8FAA-81F8-2005-DC74-AC4A8EB04CC9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99C2230-2255-5D8D-E502-98837353D267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50B6E814-B6C0-4682-B459-36B086632191}"/>
              </a:ext>
            </a:extLst>
          </p:cNvPr>
          <p:cNvCxnSpPr/>
          <p:nvPr/>
        </p:nvCxnSpPr>
        <p:spPr bwMode="auto">
          <a:xfrm>
            <a:off x="3708400" y="3022600"/>
            <a:ext cx="0" cy="3870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4C914FC-F293-6A80-E307-CCD01F92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1" y="3327401"/>
            <a:ext cx="1015999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3 cái thuyền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xmlns="" id="{B571F8A5-0644-A812-342A-7A09118D277B}"/>
              </a:ext>
            </a:extLst>
          </p:cNvPr>
          <p:cNvSpPr/>
          <p:nvPr/>
        </p:nvSpPr>
        <p:spPr>
          <a:xfrm rot="10800000">
            <a:off x="4572001" y="2432680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20CE4C3-FB35-4B83-723D-0029A0A8FB0A}"/>
              </a:ext>
            </a:extLst>
          </p:cNvPr>
          <p:cNvSpPr txBox="1"/>
          <p:nvPr/>
        </p:nvSpPr>
        <p:spPr>
          <a:xfrm>
            <a:off x="4776381" y="3276601"/>
            <a:ext cx="5942419" cy="3889226"/>
          </a:xfrm>
          <a:prstGeom prst="cloud">
            <a:avLst/>
          </a:prstGeom>
          <a:noFill/>
          <a:ln w="38100">
            <a:solidFill>
              <a:srgbClr val="000099"/>
            </a:solidFill>
            <a:prstDash val="dash"/>
            <a:headEnd type="triangle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933" b="1">
                <a:solidFill>
                  <a:srgbClr val="FF0000"/>
                </a:solidFill>
                <a:latin typeface="Great Vibes" pitchFamily="2" charset="0"/>
              </a:rPr>
              <a:t>Bài giải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 gấp được số cái thuyền là: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3 = 7 (cái thuyền)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 hai bạn gấp được số cái thuyền là: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+ 7 = 17 (cái thuyền)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17 cái thuyền</a:t>
            </a:r>
            <a:endParaRPr lang="en-US" altLang="en-US" sz="1867" b="1">
              <a:solidFill>
                <a:srgbClr val="002060"/>
              </a:solidFill>
              <a:latin typeface="Great Vib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  <p:bldP spid="36" grpId="0" animBg="1"/>
      <p:bldP spid="37" grpId="0"/>
      <p:bldP spid="51" grpId="0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152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275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-23342" y="-10160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20EF25-4C13-6523-294A-360E0A1D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6D9762-9855-ED05-1861-B3AEA047A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" y="1295400"/>
            <a:ext cx="11226801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BE2331-640E-4702-63A7-16249C47E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1" y="2819400"/>
            <a:ext cx="5191831" cy="359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65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D9429F-10D0-2A4E-4142-82A49458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0AF086-9505-5AB1-44E3-D0E5B152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" y="1295400"/>
            <a:ext cx="1157351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75A948-4546-BBC1-64B8-11C29D831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00" y="2542500"/>
            <a:ext cx="5181601" cy="373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87067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EB1AD-F9AD-2CAE-81CE-9781ADBB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F0246D-FA48-1331-FB76-88BC8D4CA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295400"/>
            <a:ext cx="6405881" cy="2269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B86F2F-53D9-9F0C-34E1-106D3C5C2E5D}"/>
              </a:ext>
            </a:extLst>
          </p:cNvPr>
          <p:cNvSpPr txBox="1"/>
          <p:nvPr/>
        </p:nvSpPr>
        <p:spPr>
          <a:xfrm>
            <a:off x="6632621" y="3904550"/>
            <a:ext cx="391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Bao gạo cân nặng là: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+ 10 = 40 (kg)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 hai bao cân nặng là: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+ 40 = 70 (kg)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6E2958-8996-4FEF-6DB4-1BE0D22DDF85}"/>
              </a:ext>
            </a:extLst>
          </p:cNvPr>
          <p:cNvSpPr txBox="1"/>
          <p:nvPr/>
        </p:nvSpPr>
        <p:spPr>
          <a:xfrm>
            <a:off x="307339" y="3689106"/>
            <a:ext cx="6197601" cy="1328023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toán: Một bao ngô nặng 30 kg. Bao gao nặng hơn bao ngô 10kg. Hỏi cả hai bao cân nặng bao nhiêu kg?</a:t>
            </a:r>
          </a:p>
        </p:txBody>
      </p:sp>
    </p:spTree>
    <p:extLst>
      <p:ext uri="{BB962C8B-B14F-4D97-AF65-F5344CB8AC3E}">
        <p14:creationId xmlns:p14="http://schemas.microsoft.com/office/powerpoint/2010/main" val="1410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75171" y="3567860"/>
            <a:ext cx="2116771" cy="29096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96070" y="2536289"/>
            <a:ext cx="2226140" cy="2409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077200" y="263643"/>
            <a:ext cx="4114800" cy="34358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2032001" y="3448513"/>
            <a:ext cx="7670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056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465814" y="3249988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pic>
        <p:nvPicPr>
          <p:cNvPr id="12" name="One Little Finger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A864E4D1-13C1-A586-DAE0-121BA7BD72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5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4000" y="685800"/>
            <a:ext cx="8940801" cy="505944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69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82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1C641F-24A4-30C6-96FB-802A64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F394FA-C9B0-CDFF-03B9-0BEA6B74E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00" y="1093225"/>
            <a:ext cx="2058822" cy="3651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D40ED2-D9D1-2428-5280-321AFB371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9" y="1346200"/>
            <a:ext cx="7847803" cy="2692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93542A8-7C0E-FBD4-A5A4-82E56D46FE91}"/>
              </a:ext>
            </a:extLst>
          </p:cNvPr>
          <p:cNvCxnSpPr/>
          <p:nvPr/>
        </p:nvCxnSpPr>
        <p:spPr>
          <a:xfrm>
            <a:off x="762000" y="231140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892F20A-A34C-B75E-8B34-2998D219C86E}"/>
              </a:ext>
            </a:extLst>
          </p:cNvPr>
          <p:cNvCxnSpPr>
            <a:cxnSpLocks/>
          </p:cNvCxnSpPr>
          <p:nvPr/>
        </p:nvCxnSpPr>
        <p:spPr>
          <a:xfrm>
            <a:off x="3860800" y="2311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0B1B669-E934-F1C4-54AF-17425DB2BE38}"/>
              </a:ext>
            </a:extLst>
          </p:cNvPr>
          <p:cNvCxnSpPr>
            <a:cxnSpLocks/>
          </p:cNvCxnSpPr>
          <p:nvPr/>
        </p:nvCxnSpPr>
        <p:spPr>
          <a:xfrm>
            <a:off x="5892800" y="23306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C508F57-B746-0B63-286B-0B20528DA0A1}"/>
              </a:ext>
            </a:extLst>
          </p:cNvPr>
          <p:cNvCxnSpPr>
            <a:cxnSpLocks/>
          </p:cNvCxnSpPr>
          <p:nvPr/>
        </p:nvCxnSpPr>
        <p:spPr>
          <a:xfrm>
            <a:off x="303561" y="2717800"/>
            <a:ext cx="1118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CA2D2FF-C3CA-28AE-6C38-8B1AFD49B511}"/>
              </a:ext>
            </a:extLst>
          </p:cNvPr>
          <p:cNvCxnSpPr>
            <a:cxnSpLocks/>
          </p:cNvCxnSpPr>
          <p:nvPr/>
        </p:nvCxnSpPr>
        <p:spPr>
          <a:xfrm>
            <a:off x="1803582" y="2717800"/>
            <a:ext cx="1142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A7785E8-7BE6-4780-82B2-4B60C73C11AD}"/>
              </a:ext>
            </a:extLst>
          </p:cNvPr>
          <p:cNvCxnSpPr>
            <a:cxnSpLocks/>
          </p:cNvCxnSpPr>
          <p:nvPr/>
        </p:nvCxnSpPr>
        <p:spPr>
          <a:xfrm>
            <a:off x="11684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1FAD171-2440-8489-2236-C83AA4443F53}"/>
              </a:ext>
            </a:extLst>
          </p:cNvPr>
          <p:cNvCxnSpPr>
            <a:cxnSpLocks/>
          </p:cNvCxnSpPr>
          <p:nvPr/>
        </p:nvCxnSpPr>
        <p:spPr>
          <a:xfrm>
            <a:off x="35052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191B918-A863-B378-11E3-7FB8369669AA}"/>
              </a:ext>
            </a:extLst>
          </p:cNvPr>
          <p:cNvCxnSpPr>
            <a:cxnSpLocks/>
          </p:cNvCxnSpPr>
          <p:nvPr/>
        </p:nvCxnSpPr>
        <p:spPr>
          <a:xfrm>
            <a:off x="1041582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00AE1A7-7482-61ED-EC60-3A0248639047}"/>
              </a:ext>
            </a:extLst>
          </p:cNvPr>
          <p:cNvCxnSpPr>
            <a:cxnSpLocks/>
          </p:cNvCxnSpPr>
          <p:nvPr/>
        </p:nvCxnSpPr>
        <p:spPr>
          <a:xfrm>
            <a:off x="3505200" y="38292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FD16A78-3B3F-D5C8-D9D3-67C7525F1D40}"/>
              </a:ext>
            </a:extLst>
          </p:cNvPr>
          <p:cNvCxnSpPr>
            <a:cxnSpLocks/>
          </p:cNvCxnSpPr>
          <p:nvPr/>
        </p:nvCxnSpPr>
        <p:spPr>
          <a:xfrm>
            <a:off x="5334000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4839901-8EC1-ABEB-6DA3-8F92956C0233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4568187"/>
            <a:ext cx="1721083" cy="178968"/>
            <a:chOff x="2546252" y="2262554"/>
            <a:chExt cx="1041010" cy="21336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B4E8A1A-E2F8-FAB7-B385-F6DB008EFE7E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E5A3BD7D-8291-72A5-6E78-054EF0C130C8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C2A8B8C-04AA-11FE-1AD7-04B4FA83A8FD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61168AC-EF72-5D97-C667-732A9FFEA108}"/>
              </a:ext>
            </a:extLst>
          </p:cNvPr>
          <p:cNvSpPr txBox="1"/>
          <p:nvPr/>
        </p:nvSpPr>
        <p:spPr>
          <a:xfrm>
            <a:off x="2018590" y="4478053"/>
            <a:ext cx="133421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 cúc: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3E6027A-3D7C-1E65-D613-60DB3E5772A0}"/>
              </a:ext>
            </a:extLst>
          </p:cNvPr>
          <p:cNvSpPr txBox="1"/>
          <p:nvPr/>
        </p:nvSpPr>
        <p:spPr>
          <a:xfrm>
            <a:off x="2011156" y="5035885"/>
            <a:ext cx="157179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>
                <a:latin typeface="Open Sans" panose="020B0606030504020204" pitchFamily="34" charset="0"/>
                <a:cs typeface="Open Sans" panose="020B0606030504020204" pitchFamily="34" charset="0"/>
              </a:rPr>
              <a:t>Hoa hồng: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B028A01-96A6-EDFF-2774-AB539F19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967" y="4131349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5 bông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xmlns="" id="{E8A61E2F-DBC5-DC7E-8814-291A11259DCD}"/>
              </a:ext>
            </a:extLst>
          </p:cNvPr>
          <p:cNvSpPr/>
          <p:nvPr/>
        </p:nvSpPr>
        <p:spPr>
          <a:xfrm rot="16200000">
            <a:off x="4837670" y="4101070"/>
            <a:ext cx="232209" cy="2589251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3B3F317-AA2D-4167-BB55-23AD0263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939" y="5596036"/>
            <a:ext cx="106150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? bông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514332F-22F7-81BA-59A4-67D95288BDDE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5156200"/>
            <a:ext cx="1721083" cy="178968"/>
            <a:chOff x="2546252" y="2262554"/>
            <a:chExt cx="1041010" cy="21336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21CDB36A-9385-1198-E2DB-28CB272149B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ED8D7A9E-7209-A9EA-7A91-6398817EB221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CE7D23A7-E6A0-6AA8-D169-5963E21D795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3D4EE54-CB59-8EA5-2132-071A3FFE7BE7}"/>
              </a:ext>
            </a:extLst>
          </p:cNvPr>
          <p:cNvGrpSpPr>
            <a:grpSpLocks/>
          </p:cNvGrpSpPr>
          <p:nvPr/>
        </p:nvGrpSpPr>
        <p:grpSpPr bwMode="auto">
          <a:xfrm>
            <a:off x="5333998" y="5088389"/>
            <a:ext cx="902171" cy="299283"/>
            <a:chOff x="2546252" y="2262554"/>
            <a:chExt cx="1041010" cy="21336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34F4BB92-6971-B3AE-F868-E12A904FAF99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550CF5C0-3701-E67C-0EBD-2F2B3B1BE66D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F5B8E226-1272-6A51-B91E-C9CF93DF8F4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B3F37C1-606C-3210-072D-E9AA8E0A3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527" y="4780935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2 bông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BBAF854-C583-915B-4550-0FC57CC817D8}"/>
              </a:ext>
            </a:extLst>
          </p:cNvPr>
          <p:cNvSpPr txBox="1"/>
          <p:nvPr/>
        </p:nvSpPr>
        <p:spPr>
          <a:xfrm>
            <a:off x="184969" y="4339107"/>
            <a:ext cx="1334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EA96A72-82A1-74DF-C71B-C5438C6B672A}"/>
              </a:ext>
            </a:extLst>
          </p:cNvPr>
          <p:cNvCxnSpPr>
            <a:cxnSpLocks/>
          </p:cNvCxnSpPr>
          <p:nvPr/>
        </p:nvCxnSpPr>
        <p:spPr>
          <a:xfrm>
            <a:off x="5320181" y="4782169"/>
            <a:ext cx="0" cy="323231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/>
      <p:bldP spid="54" grpId="0" animBg="1"/>
      <p:bldP spid="55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8D85FDB0-EA33-34C3-F6EA-7872061E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7360" y="-136400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E462EFB-4214-990E-B173-70A5B01F72AE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1498600"/>
            <a:ext cx="1721083" cy="178968"/>
            <a:chOff x="2546252" y="2262554"/>
            <a:chExt cx="1041010" cy="21336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29120ABD-0832-4DA3-03BE-0D98F142CA7F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FB1CA04-F2AF-3A7D-221A-3EFA3A88619C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68A2D2A6-EA8D-3862-6979-4D0D8C351CC2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19D013-785B-C636-9413-2A926DDADA46}"/>
              </a:ext>
            </a:extLst>
          </p:cNvPr>
          <p:cNvSpPr txBox="1"/>
          <p:nvPr/>
        </p:nvSpPr>
        <p:spPr>
          <a:xfrm>
            <a:off x="539276" y="1408466"/>
            <a:ext cx="133421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 cúc: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082CE2-AA80-352C-4577-B1EFC0FA44C0}"/>
              </a:ext>
            </a:extLst>
          </p:cNvPr>
          <p:cNvSpPr txBox="1"/>
          <p:nvPr/>
        </p:nvSpPr>
        <p:spPr>
          <a:xfrm>
            <a:off x="531842" y="1966298"/>
            <a:ext cx="157179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>
                <a:latin typeface="Open Sans" panose="020B0606030504020204" pitchFamily="34" charset="0"/>
                <a:cs typeface="Open Sans" panose="020B0606030504020204" pitchFamily="34" charset="0"/>
              </a:rPr>
              <a:t>Hoa hồng: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D7915F-B0A1-EFD8-74CD-ADE749C10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653" y="1061762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5 bông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D5F07E06-CC55-6853-86BF-1F9D9574133A}"/>
              </a:ext>
            </a:extLst>
          </p:cNvPr>
          <p:cNvSpPr/>
          <p:nvPr/>
        </p:nvSpPr>
        <p:spPr>
          <a:xfrm rot="16200000">
            <a:off x="3329051" y="1007118"/>
            <a:ext cx="243265" cy="2649034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D07786-B575-4E79-C0DE-68D70A1CE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625" y="2526449"/>
            <a:ext cx="106150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? bông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B266064-D7F3-8B9C-854B-683C7E3972F3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2086613"/>
            <a:ext cx="1721083" cy="178968"/>
            <a:chOff x="2546252" y="2262554"/>
            <a:chExt cx="1041010" cy="2133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C775BAE-4A63-D889-49C8-EDBA911928C2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21CAD3B-B1E5-3EFB-5282-3AF279580DC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C9CD253-87C9-FDCB-59BA-1D24E8313835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8F2C38E-A9EC-2501-0FB7-F7840CB3ED35}"/>
              </a:ext>
            </a:extLst>
          </p:cNvPr>
          <p:cNvGrpSpPr>
            <a:grpSpLocks/>
          </p:cNvGrpSpPr>
          <p:nvPr/>
        </p:nvGrpSpPr>
        <p:grpSpPr bwMode="auto">
          <a:xfrm>
            <a:off x="3854684" y="2018801"/>
            <a:ext cx="902171" cy="299283"/>
            <a:chOff x="2546252" y="2262554"/>
            <a:chExt cx="1041010" cy="2133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8D5313D-2262-4CC7-DDBA-629BB7F9D13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B493801-B426-5A86-8FDE-6E3A386E3C7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1992EE2-8003-6792-9E4D-4B3D74E0411F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5C36EC-CE74-4BAF-5E05-E09349AC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837" y="1711347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2 bông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459ACD-E868-8516-A2CE-6F80A26D09F1}"/>
              </a:ext>
            </a:extLst>
          </p:cNvPr>
          <p:cNvSpPr txBox="1"/>
          <p:nvPr/>
        </p:nvSpPr>
        <p:spPr>
          <a:xfrm>
            <a:off x="539276" y="760437"/>
            <a:ext cx="1334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206036-4C2E-B5D1-CC35-D12EB4E94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9" b="89835" l="2837" r="95567">
                        <a14:foregroundMark x1="17376" y1="4019" x2="17376" y2="4019"/>
                        <a14:foregroundMark x1="15426" y1="8511" x2="13830" y2="12530"/>
                        <a14:foregroundMark x1="11348" y1="14421" x2="6738" y2="25059"/>
                        <a14:foregroundMark x1="6738" y1="25059" x2="6383" y2="25059"/>
                        <a14:foregroundMark x1="7447" y1="28369" x2="6206" y2="38534"/>
                        <a14:foregroundMark x1="3191" y1="35461" x2="2837" y2="36879"/>
                        <a14:foregroundMark x1="90248" y1="24823" x2="89539" y2="32861"/>
                        <a14:foregroundMark x1="87766" y1="43262" x2="88830" y2="57920"/>
                        <a14:foregroundMark x1="94858" y1="40662" x2="91312" y2="54610"/>
                        <a14:foregroundMark x1="92553" y1="29551" x2="21809" y2="28132"/>
                        <a14:foregroundMark x1="81383" y1="14184" x2="52482" y2="28132"/>
                        <a14:foregroundMark x1="89184" y1="17021" x2="75887" y2="22931"/>
                        <a14:foregroundMark x1="76064" y1="15603" x2="34929" y2="14894"/>
                        <a14:foregroundMark x1="34929" y1="14894" x2="34929" y2="14894"/>
                        <a14:foregroundMark x1="52305" y1="21040" x2="30496" y2="19149"/>
                        <a14:foregroundMark x1="35106" y1="12530" x2="23936" y2="16548"/>
                        <a14:foregroundMark x1="28723" y1="12293" x2="18262" y2="14894"/>
                        <a14:foregroundMark x1="18262" y1="14894" x2="18085" y2="15130"/>
                        <a14:foregroundMark x1="21454" y1="14421" x2="15957" y2="27896"/>
                        <a14:foregroundMark x1="15957" y1="27896" x2="15957" y2="28842"/>
                        <a14:foregroundMark x1="18440" y1="26950" x2="16135" y2="34515"/>
                        <a14:foregroundMark x1="16135" y1="34515" x2="14894" y2="44681"/>
                        <a14:foregroundMark x1="10993" y1="40662" x2="12943" y2="57920"/>
                        <a14:foregroundMark x1="12943" y1="57920" x2="13121" y2="57920"/>
                        <a14:foregroundMark x1="12589" y1="54374" x2="11348" y2="72340"/>
                        <a14:foregroundMark x1="10816" y1="54610" x2="8156" y2="71868"/>
                        <a14:foregroundMark x1="8156" y1="71868" x2="8865" y2="76123"/>
                        <a14:foregroundMark x1="26950" y1="32624" x2="20390" y2="46099"/>
                        <a14:foregroundMark x1="20390" y1="46099" x2="14894" y2="68794"/>
                        <a14:foregroundMark x1="14894" y1="68794" x2="14894" y2="73286"/>
                        <a14:foregroundMark x1="21631" y1="57210" x2="17730" y2="63121"/>
                        <a14:foregroundMark x1="17730" y1="63121" x2="12943" y2="84161"/>
                        <a14:foregroundMark x1="13830" y1="80851" x2="34043" y2="87470"/>
                        <a14:foregroundMark x1="25887" y1="60993" x2="45922" y2="80142"/>
                        <a14:foregroundMark x1="45922" y1="80142" x2="48050" y2="80851"/>
                        <a14:foregroundMark x1="28723" y1="30969" x2="32092" y2="75414"/>
                        <a14:foregroundMark x1="32092" y1="75414" x2="32979" y2="76832"/>
                        <a14:foregroundMark x1="38121" y1="28132" x2="34574" y2="40662"/>
                        <a14:foregroundMark x1="34574" y1="40662" x2="32447" y2="70922"/>
                        <a14:foregroundMark x1="51950" y1="30733" x2="46809" y2="42317"/>
                        <a14:foregroundMark x1="46809" y1="42317" x2="40248" y2="75650"/>
                        <a14:foregroundMark x1="61879" y1="34043" x2="45390" y2="73522"/>
                        <a14:foregroundMark x1="76773" y1="33333" x2="58511" y2="78251"/>
                        <a14:foregroundMark x1="82092" y1="61702" x2="80496" y2="71395"/>
                        <a14:foregroundMark x1="80496" y1="71395" x2="70745" y2="86525"/>
                        <a14:foregroundMark x1="70745" y1="86525" x2="62234" y2="76123"/>
                        <a14:foregroundMark x1="62234" y1="76123" x2="58333" y2="61466"/>
                        <a14:foregroundMark x1="94504" y1="62884" x2="94504" y2="62884"/>
                        <a14:foregroundMark x1="94326" y1="63121" x2="95567" y2="67612"/>
                        <a14:foregroundMark x1="62589" y1="86052" x2="36525" y2="81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4330" y="2526449"/>
            <a:ext cx="6942460" cy="40245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411017F-DDB7-9413-9135-075DC928C9AC}"/>
              </a:ext>
            </a:extLst>
          </p:cNvPr>
          <p:cNvSpPr txBox="1"/>
          <p:nvPr/>
        </p:nvSpPr>
        <p:spPr>
          <a:xfrm>
            <a:off x="4126640" y="3276600"/>
            <a:ext cx="4420150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marL="228611" indent="-228611" algn="ctr">
              <a:buAutoNum type="alphaLcParenR"/>
            </a:pPr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bông hoa hồng có là: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 + 2 = 7 (bông)</a:t>
            </a:r>
          </a:p>
          <a:p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Số bông hoa hồng và hoa cúc có là: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+ 7 = 12 (bông)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a) 7 bông hoa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b) 12 bông hoa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D3FA7D0-4094-EB2D-60B6-D3F5B7683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1" y="-119715"/>
            <a:ext cx="2058822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9412D5-9839-D3D5-3BF5-4A4650E99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4D68EA-930D-8350-035C-28BD40BC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" y="1169639"/>
            <a:ext cx="4348022" cy="2641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5305DB-09E9-1499-7C4C-0A9A9897E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C04058-DF25-16A9-B663-ECA1FFEF7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912" r="76812"/>
          <a:stretch/>
        </p:blipFill>
        <p:spPr>
          <a:xfrm>
            <a:off x="4927600" y="2320073"/>
            <a:ext cx="1283865" cy="1574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06A9CB-793B-2755-0565-D5A8014BA0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52632" l="11232" r="93841">
                        <a14:foregroundMark x1="87319" y1="14035" x2="93841" y2="32632"/>
                        <a14:foregroundMark x1="93841" y1="32632" x2="90761" y2="41404"/>
                        <a14:foregroundMark x1="13406" y1="15439" x2="11826" y2="40525"/>
                        <a14:foregroundMark x1="26268" y1="47368" x2="26268" y2="47368"/>
                        <a14:foregroundMark x1="24094" y1="52632" x2="24094" y2="52632"/>
                        <a14:backgroundMark x1="19565" y1="46667" x2="19565" y2="46667"/>
                        <a14:backgroundMark x1="11775" y1="42807" x2="18116" y2="49825"/>
                        <a14:backgroundMark x1="18116" y1="49825" x2="17754" y2="49123"/>
                        <a14:backgroundMark x1="11232" y1="41404" x2="11232" y2="41404"/>
                        <a14:backgroundMark x1="11775" y1="41404" x2="11775" y2="41404"/>
                        <a14:backgroundMark x1="11232" y1="41404" x2="11775" y2="45965"/>
                        <a14:backgroundMark x1="12138" y1="41754" x2="11051" y2="40702"/>
                        <a14:backgroundMark x1="16123" y1="3509" x2="61775" y2="5965"/>
                        <a14:backgroundMark x1="61775" y1="5965" x2="73551" y2="1754"/>
                      </a14:backgroundRemoval>
                    </a14:imgEffect>
                  </a14:imgLayer>
                </a14:imgProps>
              </a:ext>
            </a:extLst>
          </a:blip>
          <a:srcRect l="9729" b="47190"/>
          <a:stretch/>
        </p:blipFill>
        <p:spPr>
          <a:xfrm>
            <a:off x="5361207" y="654825"/>
            <a:ext cx="6005369" cy="1813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813694B-A6FA-03A3-9D55-B277F20613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1443179" y="4183715"/>
            <a:ext cx="4653168" cy="1591644"/>
          </a:xfrm>
          <a:prstGeom prst="round1Rect">
            <a:avLst>
              <a:gd name="adj" fmla="val 50000"/>
            </a:avLst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7A82021-68BF-0158-FF82-FF2350B294A8}"/>
              </a:ext>
            </a:extLst>
          </p:cNvPr>
          <p:cNvSpPr/>
          <p:nvPr/>
        </p:nvSpPr>
        <p:spPr>
          <a:xfrm>
            <a:off x="4903773" y="4183715"/>
            <a:ext cx="1168400" cy="46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D5143E-A776-11CA-B017-9BAABA1F8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918" y="3632200"/>
            <a:ext cx="4202231" cy="29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64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349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230</Words>
  <Application>Microsoft Office PowerPoint</Application>
  <PresentationFormat>Custom</PresentationFormat>
  <Paragraphs>51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Tahoma</vt:lpstr>
      <vt:lpstr>Open Sans</vt:lpstr>
      <vt:lpstr>Calibri</vt:lpstr>
      <vt:lpstr>Sigmar One</vt:lpstr>
      <vt:lpstr>Great Vibes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Admin</cp:lastModifiedBy>
  <cp:revision>9</cp:revision>
  <dcterms:created xsi:type="dcterms:W3CDTF">2006-08-16T00:00:00Z</dcterms:created>
  <dcterms:modified xsi:type="dcterms:W3CDTF">2022-11-21T03:23:26Z</dcterms:modified>
  <dc:identifier>DAFDiP9wOUs</dc:identifier>
</cp:coreProperties>
</file>