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84995"/>
            <a:chOff x="857087" y="446662"/>
            <a:chExt cx="9958959" cy="138499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00943" y="1087058"/>
            <a:ext cx="77506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a) Độ </a:t>
            </a:r>
            <a:r>
              <a:rPr lang="en-US" sz="2800" b="1" dirty="0" err="1" smtClean="0">
                <a:solidFill>
                  <a:srgbClr val="FF0000"/>
                </a:solidFill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gấp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khúc</a:t>
            </a:r>
            <a:r>
              <a:rPr lang="en-US" sz="2800" b="1" dirty="0" smtClean="0">
                <a:solidFill>
                  <a:srgbClr val="FF0000"/>
                </a:solidFill>
              </a:rPr>
              <a:t> ABC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b) Độ </a:t>
            </a:r>
            <a:r>
              <a:rPr lang="en-US" sz="2800" b="1">
                <a:solidFill>
                  <a:srgbClr val="FF0000"/>
                </a:solidFill>
              </a:rPr>
              <a:t>dài đường gấp khúc MNPQ là: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                Đáp số</a:t>
            </a:r>
            <a:r>
              <a:rPr lang="en-US" sz="2800" b="1">
                <a:solidFill>
                  <a:srgbClr val="FF0000"/>
                </a:solidFill>
              </a:rPr>
              <a:t>: </a:t>
            </a:r>
            <a:r>
              <a:rPr lang="en-US" sz="2800" b="1" smtClean="0">
                <a:solidFill>
                  <a:srgbClr val="FF0000"/>
                </a:solidFill>
              </a:rPr>
              <a:t>a) 9 cm ; b)12 </a:t>
            </a:r>
            <a:r>
              <a:rPr lang="en-US" sz="2800" b="1">
                <a:solidFill>
                  <a:srgbClr val="FF0000"/>
                </a:solidFill>
              </a:rPr>
              <a:t>cm.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572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STD_THUY</cp:lastModifiedBy>
  <cp:revision>86</cp:revision>
  <dcterms:created xsi:type="dcterms:W3CDTF">2021-06-02T01:34:28Z</dcterms:created>
  <dcterms:modified xsi:type="dcterms:W3CDTF">2022-12-08T01:15:01Z</dcterms:modified>
</cp:coreProperties>
</file>