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59" r:id="rId11"/>
    <p:sldId id="270" r:id="rId12"/>
    <p:sldId id="277" r:id="rId13"/>
    <p:sldId id="271" r:id="rId14"/>
    <p:sldId id="272" r:id="rId15"/>
    <p:sldId id="278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567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STD_THUY</cp:lastModifiedBy>
  <cp:revision>134</cp:revision>
  <dcterms:created xsi:type="dcterms:W3CDTF">2021-06-02T01:34:28Z</dcterms:created>
  <dcterms:modified xsi:type="dcterms:W3CDTF">2023-09-14T01:46:19Z</dcterms:modified>
</cp:coreProperties>
</file>