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53" r:id="rId5"/>
    <p:sldId id="343" r:id="rId6"/>
    <p:sldId id="345" r:id="rId7"/>
    <p:sldId id="346" r:id="rId8"/>
    <p:sldId id="347" r:id="rId9"/>
    <p:sldId id="332" r:id="rId10"/>
    <p:sldId id="338" r:id="rId11"/>
    <p:sldId id="354" r:id="rId12"/>
    <p:sldId id="352" r:id="rId13"/>
    <p:sldId id="330" r:id="rId14"/>
    <p:sldId id="355" r:id="rId15"/>
    <p:sldId id="356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4754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</a:t>
            </a:r>
            <a:r>
              <a:rPr lang="en-US" sz="2600"/>
              <a:t>8 </a:t>
            </a:r>
            <a:r>
              <a:rPr lang="en-US" sz="2600" smtClean="0"/>
              <a:t>l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517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STD_THUY</cp:lastModifiedBy>
  <cp:revision>474</cp:revision>
  <dcterms:created xsi:type="dcterms:W3CDTF">2021-06-02T01:34:28Z</dcterms:created>
  <dcterms:modified xsi:type="dcterms:W3CDTF">2022-11-04T02:45:32Z</dcterms:modified>
</cp:coreProperties>
</file>