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1"/>
  </p:notesMasterIdLst>
  <p:sldIdLst>
    <p:sldId id="4268" r:id="rId3"/>
    <p:sldId id="4270" r:id="rId4"/>
    <p:sldId id="4308" r:id="rId5"/>
    <p:sldId id="4283" r:id="rId6"/>
    <p:sldId id="4301" r:id="rId7"/>
    <p:sldId id="4271" r:id="rId8"/>
    <p:sldId id="4273" r:id="rId9"/>
    <p:sldId id="4286" r:id="rId10"/>
    <p:sldId id="4302" r:id="rId11"/>
    <p:sldId id="4303" r:id="rId12"/>
    <p:sldId id="4304" r:id="rId13"/>
    <p:sldId id="4305" r:id="rId14"/>
    <p:sldId id="4306" r:id="rId15"/>
    <p:sldId id="4307" r:id="rId16"/>
    <p:sldId id="4280" r:id="rId17"/>
    <p:sldId id="4281" r:id="rId18"/>
    <p:sldId id="4288" r:id="rId19"/>
    <p:sldId id="4290" r:id="rId20"/>
    <p:sldId id="4291" r:id="rId21"/>
    <p:sldId id="4292" r:id="rId22"/>
    <p:sldId id="4293" r:id="rId23"/>
    <p:sldId id="4294" r:id="rId24"/>
    <p:sldId id="4295" r:id="rId25"/>
    <p:sldId id="4296" r:id="rId26"/>
    <p:sldId id="4297" r:id="rId27"/>
    <p:sldId id="4298" r:id="rId28"/>
    <p:sldId id="4299" r:id="rId29"/>
    <p:sldId id="4300"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Pangolin" panose="020B0604020202020204" charset="0"/>
      <p:regular r:id="rId38"/>
    </p:embeddedFont>
    <p:embeddedFont>
      <p:font typeface="Roboto" panose="02000000000000000000" pitchFamily="2" charset="0"/>
      <p:regular r:id="rId39"/>
      <p:bold r:id="rId40"/>
      <p:italic r:id="rId41"/>
      <p:boldItalic r:id="rId42"/>
    </p:embeddedFont>
    <p:embeddedFont>
      <p:font typeface="Roboto Black" panose="02000000000000000000" pitchFamily="2" charset="0"/>
      <p:bold r:id="rId43"/>
      <p:boldItalic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D25"/>
    <a:srgbClr val="FF00FF"/>
    <a:srgbClr val="BC5E41"/>
    <a:srgbClr val="F19054"/>
    <a:srgbClr val="AAE1FA"/>
    <a:srgbClr val="BB8CBF"/>
    <a:srgbClr val="69CEF3"/>
    <a:srgbClr val="95624C"/>
    <a:srgbClr val="81A7D4"/>
    <a:srgbClr val="FEF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7" autoAdjust="0"/>
    <p:restoredTop sz="83192" autoAdjust="0"/>
  </p:normalViewPr>
  <p:slideViewPr>
    <p:cSldViewPr snapToGrid="0">
      <p:cViewPr varScale="1">
        <p:scale>
          <a:sx n="95" d="100"/>
          <a:sy n="95" d="100"/>
        </p:scale>
        <p:origin x="1074"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1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2. Sân khấu (Bấm vào chữ sân khấu để đánh dấu khu vực) có diện tích là 64 cm</a:t>
            </a:r>
            <a:r>
              <a:rPr lang="en-US" baseline="30000"/>
              <a:t>2</a:t>
            </a:r>
            <a:r>
              <a:rPr lang="en-US" baseline="0"/>
              <a:t>. Bấm vào ô 64 cm</a:t>
            </a:r>
            <a:r>
              <a:rPr lang="en-US" baseline="30000"/>
              <a:t>2</a:t>
            </a:r>
            <a:r>
              <a:rPr lang="en-US" baseline="0"/>
              <a:t> để gắn thẻ lên khu vực sân khấu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769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3. Vườn trường (Bấm vào chữ Vườn trường để đánh dấu khu vực) có diện tích là 128 cm</a:t>
            </a:r>
            <a:r>
              <a:rPr lang="en-US" baseline="30000"/>
              <a:t>2</a:t>
            </a:r>
            <a:r>
              <a:rPr lang="en-US" baseline="0"/>
              <a:t> . Bấm vào ô 128 cm</a:t>
            </a:r>
            <a:r>
              <a:rPr lang="en-US" baseline="30000"/>
              <a:t>2</a:t>
            </a:r>
            <a:r>
              <a:rPr lang="en-US" baseline="0"/>
              <a:t> để gắn thẻ lên khu vực vườn trường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506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4. Nhà để xe (Bấm vào chữ Nhà để xe để đánh dấu khu vực) có diện tích là 30 cm</a:t>
            </a:r>
            <a:r>
              <a:rPr lang="en-US" baseline="30000"/>
              <a:t>2</a:t>
            </a:r>
            <a:r>
              <a:rPr lang="en-US" baseline="0"/>
              <a:t>. Bấm vào ô 64 cm</a:t>
            </a:r>
            <a:r>
              <a:rPr lang="en-US" baseline="30000"/>
              <a:t>2</a:t>
            </a:r>
            <a:r>
              <a:rPr lang="en-US" baseline="0"/>
              <a:t> để gắn thẻ lên khu vực Nhà để xe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0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810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vi-VN"/>
              <a:t> </a:t>
            </a:r>
            <a:r>
              <a:rPr lang="vi-VN" dirty="0"/>
              <a:t>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077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74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109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 khuyến khích HS thảo luận, đưa ra những ý tưởng sáng tạo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23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2998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251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chơi</a:t>
            </a:r>
            <a:r>
              <a:rPr lang="en-US" baseline="0"/>
              <a:t> vài lượt để tạo không khí vui nhộn cho lớp học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020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757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chia khu vực</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210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243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6936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5583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40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6345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78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a:t>
            </a:r>
            <a:r>
              <a:rPr lang="en-US" baseline="0"/>
              <a:t> biến luật chơi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62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chơi</a:t>
            </a:r>
            <a:r>
              <a:rPr lang="en-US" baseline="0"/>
              <a:t> vài lượt rồi rút ra kết luận: </a:t>
            </a:r>
            <a:r>
              <a:rPr lang="vi-VN" baseline="0"/>
              <a:t>dựa vào số trên mặt của mỗi quân xúc xắc ta có thể xác định nhanh được chiều dài, chiều rộng</a:t>
            </a:r>
            <a:r>
              <a:rPr lang="en-US" baseline="0"/>
              <a:t> </a:t>
            </a:r>
            <a:r>
              <a:rPr lang="vi-VN" baseline="0"/>
              <a:t>của hình cần tô</a:t>
            </a:r>
            <a:r>
              <a:rPr lang="en-US" baseline="0"/>
              <a:t>.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7939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vấn đề : Dựa vào những kiến thức về diện tích hình vuông, hình chữ nhật, chúng ta có thể tạo các bản thiết kế đơn giản trong cuộc sống.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96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533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a:t>
            </a:r>
            <a:r>
              <a:rPr lang="vi-VN"/>
              <a:t>xác định chiều dài, chiều rộng và tính diện tích của mỗi hình</a:t>
            </a:r>
            <a:r>
              <a:rPr lang="en-US"/>
              <a:t>,</a:t>
            </a:r>
            <a:r>
              <a:rPr lang="en-US" baseline="0"/>
              <a:t> </a:t>
            </a:r>
            <a:r>
              <a:rPr lang="vi-VN"/>
              <a:t>HS nhắc lại công thức tính diện tích hình vuông, hình chữ nhật</a:t>
            </a:r>
            <a:r>
              <a:rPr lang="en-US"/>
              <a:t> (Diện</a:t>
            </a:r>
            <a:r>
              <a:rPr lang="en-US" baseline="0"/>
              <a:t> tích hình chữ nhật bằng chiều dài nhân chiều rộng. Diện tích hình vuông bằng độ dài một cạnh nhân với chính nó)</a:t>
            </a:r>
            <a:r>
              <a:rPr lang="en-US"/>
              <a:t>.</a:t>
            </a:r>
            <a:r>
              <a:rPr lang="en-US" baseline="0"/>
              <a:t> </a:t>
            </a:r>
            <a:r>
              <a:rPr lang="en-US"/>
              <a:t>N</a:t>
            </a:r>
            <a:r>
              <a:rPr lang="vi-VN"/>
              <a:t>êu cách tìm kết quả</a:t>
            </a:r>
            <a:r>
              <a:rPr lang="en-US"/>
              <a:t> hình</a:t>
            </a:r>
            <a:r>
              <a:rPr lang="en-US" baseline="0"/>
              <a:t> 1</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553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Tương</a:t>
            </a:r>
            <a:r>
              <a:rPr lang="en-US" baseline="0"/>
              <a:t> tự, </a:t>
            </a:r>
            <a:r>
              <a:rPr lang="vi-VN"/>
              <a:t>GV </a:t>
            </a:r>
            <a:r>
              <a:rPr lang="en-US"/>
              <a:t>cho HS </a:t>
            </a:r>
            <a:r>
              <a:rPr lang="vi-VN"/>
              <a:t>xác định chiều dài, chiều rộng và tính diện tích của </a:t>
            </a:r>
            <a:r>
              <a:rPr lang="en-US"/>
              <a:t>hình</a:t>
            </a:r>
            <a:r>
              <a:rPr lang="en-US" baseline="0"/>
              <a:t> 2</a:t>
            </a:r>
            <a:endParaRPr lang="vi-VN"/>
          </a:p>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0011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để gắn thẻ số ghi diện tích cho các khu vực, chúng ta cần làm gì? (cần tính diện tích các khu vực). Hãy xác định chiều dài, chiều rộng mỗi khu vực và tính diện tích của chúng, biết rằng mỗi ô vuông nhỏ là 1 cm</a:t>
            </a:r>
            <a:r>
              <a:rPr lang="en-US" baseline="30000"/>
              <a:t>2</a:t>
            </a:r>
            <a:r>
              <a:rPr lang="en-US" baseline="0"/>
              <a:t>)</a:t>
            </a:r>
          </a:p>
          <a:p>
            <a:r>
              <a:rPr lang="en-US" baseline="0"/>
              <a:t>1. Khu vực nhà thể chất (GV bấm vào chữ Nhà thể chất để đánh dấu khu vực). Làm thế nào để xác định chiều dài, chiều rộng của khu vực? (đếm số ô vuông) Chiều dài 4x6 = 24 ô -&gt;24 cm, chiều rộng 4x2 = 8 ô -&gt; 8 cm. Vậy diện tích khu thể chất là 24 x 8 = 192 cm</a:t>
            </a:r>
            <a:r>
              <a:rPr lang="en-US" baseline="30000"/>
              <a:t>2</a:t>
            </a:r>
            <a:r>
              <a:rPr lang="en-US" baseline="0"/>
              <a:t>.</a:t>
            </a:r>
          </a:p>
          <a:p>
            <a:r>
              <a:rPr lang="en-US" baseline="0"/>
              <a:t>GV bấm vào ô 192 cm</a:t>
            </a:r>
            <a:r>
              <a:rPr lang="en-US" baseline="30000"/>
              <a:t>2</a:t>
            </a:r>
            <a:r>
              <a:rPr lang="en-US" baseline="0"/>
              <a:t> để gắn ô lên khu vực nhà thể chất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096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06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518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95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1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85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582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621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5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805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05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3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5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7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9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65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4243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chemeClr val="accent4">
              <a:lumMod val="75000"/>
            </a:schemeClr>
          </a:fgClr>
          <a:bgClr>
            <a:srgbClr val="69CEF3"/>
          </a:bgClr>
        </a:patt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4256333" y="33453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13</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6635769" y="5682424"/>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0" y="1637037"/>
            <a:ext cx="6863612" cy="378565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TRẢI NGHIỆM CÙNG DIỆN TÍCH</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HÌNH VUÔNG, HÌNH CHỮ NHẬT</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
        <p:nvSpPr>
          <p:cNvPr id="6" name="Rectangle 5"/>
          <p:cNvSpPr/>
          <p:nvPr/>
        </p:nvSpPr>
        <p:spPr>
          <a:xfrm>
            <a:off x="7716025"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36082"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6139"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76196"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396253"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716025"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136082"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56138"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78104"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395004"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716025"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36082"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556139"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76196"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396253"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716025"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36082"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56138"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978104"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395004"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16025"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136082"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556138"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978104"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395004"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16025"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136082"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556139"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976196"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396253"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716025"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136082"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56138"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978104"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395004"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716025"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136082"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8556139"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8976196"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396253"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716025"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136082"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556138"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8978104"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395004"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823544" y="396330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0233210" y="396330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815061" y="434255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0231961" y="434255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9823544" y="4727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0233210" y="4727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815061" y="5106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0231961" y="5106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 presetClass="emph" presetSubtype="2" fill="hold" nodeType="withEffect">
                                  <p:stCondLst>
                                    <p:cond delay="0"/>
                                  </p:stCondLst>
                                  <p:childTnLst>
                                    <p:animClr clrSpc="rgb" dir="cw">
                                      <p:cBhvr>
                                        <p:cTn id="16" dur="500" fill="hold"/>
                                        <p:tgtEl>
                                          <p:spTgt spid="6"/>
                                        </p:tgtEl>
                                        <p:attrNameLst>
                                          <p:attrName>fillcolor</p:attrName>
                                        </p:attrNameLst>
                                      </p:cBhvr>
                                      <p:to>
                                        <a:schemeClr val="accent2"/>
                                      </p:to>
                                    </p:animClr>
                                    <p:set>
                                      <p:cBhvr>
                                        <p:cTn id="17" dur="500" fill="hold"/>
                                        <p:tgtEl>
                                          <p:spTgt spid="6"/>
                                        </p:tgtEl>
                                        <p:attrNameLst>
                                          <p:attrName>fill.type</p:attrName>
                                        </p:attrNameLst>
                                      </p:cBhvr>
                                      <p:to>
                                        <p:strVal val="solid"/>
                                      </p:to>
                                    </p:set>
                                    <p:set>
                                      <p:cBhvr>
                                        <p:cTn id="18" dur="500" fill="hold"/>
                                        <p:tgtEl>
                                          <p:spTgt spid="6"/>
                                        </p:tgtEl>
                                        <p:attrNameLst>
                                          <p:attrName>fill.on</p:attrName>
                                        </p:attrNameLst>
                                      </p:cBhvr>
                                      <p:to>
                                        <p:strVal val="true"/>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 presetClass="emph" presetSubtype="2" fill="hold" nodeType="withEffect">
                                  <p:stCondLst>
                                    <p:cond delay="0"/>
                                  </p:stCondLst>
                                  <p:childTnLst>
                                    <p:animClr clrSpc="rgb" dir="cw">
                                      <p:cBhvr>
                                        <p:cTn id="24" dur="500" fill="hold"/>
                                        <p:tgtEl>
                                          <p:spTgt spid="16"/>
                                        </p:tgtEl>
                                        <p:attrNameLst>
                                          <p:attrName>fillcolor</p:attrName>
                                        </p:attrNameLst>
                                      </p:cBhvr>
                                      <p:to>
                                        <a:schemeClr val="accent2"/>
                                      </p:to>
                                    </p:animClr>
                                    <p:set>
                                      <p:cBhvr>
                                        <p:cTn id="25" dur="500" fill="hold"/>
                                        <p:tgtEl>
                                          <p:spTgt spid="16"/>
                                        </p:tgtEl>
                                        <p:attrNameLst>
                                          <p:attrName>fill.type</p:attrName>
                                        </p:attrNameLst>
                                      </p:cBhvr>
                                      <p:to>
                                        <p:strVal val="solid"/>
                                      </p:to>
                                    </p:set>
                                    <p:set>
                                      <p:cBhvr>
                                        <p:cTn id="26" dur="500" fill="hold"/>
                                        <p:tgtEl>
                                          <p:spTgt spid="16"/>
                                        </p:tgtEl>
                                        <p:attrNameLst>
                                          <p:attrName>fill.on</p:attrName>
                                        </p:attrNameLst>
                                      </p:cBhvr>
                                      <p:to>
                                        <p:strVal val="true"/>
                                      </p:to>
                                    </p:se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emph" presetSubtype="2" fill="hold" nodeType="withEffect">
                                  <p:stCondLst>
                                    <p:cond delay="0"/>
                                  </p:stCondLst>
                                  <p:childTnLst>
                                    <p:animClr clrSpc="rgb" dir="cw">
                                      <p:cBhvr>
                                        <p:cTn id="32" dur="500" fill="hold"/>
                                        <p:tgtEl>
                                          <p:spTgt spid="17"/>
                                        </p:tgtEl>
                                        <p:attrNameLst>
                                          <p:attrName>fillcolor</p:attrName>
                                        </p:attrNameLst>
                                      </p:cBhvr>
                                      <p:to>
                                        <a:schemeClr val="accent2"/>
                                      </p:to>
                                    </p:animClr>
                                    <p:set>
                                      <p:cBhvr>
                                        <p:cTn id="33" dur="500" fill="hold"/>
                                        <p:tgtEl>
                                          <p:spTgt spid="17"/>
                                        </p:tgtEl>
                                        <p:attrNameLst>
                                          <p:attrName>fill.type</p:attrName>
                                        </p:attrNameLst>
                                      </p:cBhvr>
                                      <p:to>
                                        <p:strVal val="solid"/>
                                      </p:to>
                                    </p:set>
                                    <p:set>
                                      <p:cBhvr>
                                        <p:cTn id="34" dur="500" fill="hold"/>
                                        <p:tgtEl>
                                          <p:spTgt spid="17"/>
                                        </p:tgtEl>
                                        <p:attrNameLst>
                                          <p:attrName>fill.on</p:attrName>
                                        </p:attrNameLst>
                                      </p:cBhvr>
                                      <p:to>
                                        <p:strVal val="true"/>
                                      </p:to>
                                    </p:se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 presetClass="emph" presetSubtype="2" fill="hold" nodeType="withEffect">
                                  <p:stCondLst>
                                    <p:cond delay="0"/>
                                  </p:stCondLst>
                                  <p:childTnLst>
                                    <p:animClr clrSpc="rgb" dir="cw">
                                      <p:cBhvr>
                                        <p:cTn id="40" dur="500" fill="hold"/>
                                        <p:tgtEl>
                                          <p:spTgt spid="18"/>
                                        </p:tgtEl>
                                        <p:attrNameLst>
                                          <p:attrName>fillcolor</p:attrName>
                                        </p:attrNameLst>
                                      </p:cBhvr>
                                      <p:to>
                                        <a:schemeClr val="accent2"/>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 presetClass="emph" presetSubtype="2" fill="hold" nodeType="withEffect">
                                  <p:stCondLst>
                                    <p:cond delay="0"/>
                                  </p:stCondLst>
                                  <p:childTnLst>
                                    <p:animClr clrSpc="rgb" dir="cw">
                                      <p:cBhvr>
                                        <p:cTn id="48" dur="500" fill="hold"/>
                                        <p:tgtEl>
                                          <p:spTgt spid="19"/>
                                        </p:tgtEl>
                                        <p:attrNameLst>
                                          <p:attrName>fillcolor</p:attrName>
                                        </p:attrNameLst>
                                      </p:cBhvr>
                                      <p:to>
                                        <a:schemeClr val="accent2"/>
                                      </p:to>
                                    </p:animClr>
                                    <p:set>
                                      <p:cBhvr>
                                        <p:cTn id="49" dur="500" fill="hold"/>
                                        <p:tgtEl>
                                          <p:spTgt spid="19"/>
                                        </p:tgtEl>
                                        <p:attrNameLst>
                                          <p:attrName>fill.type</p:attrName>
                                        </p:attrNameLst>
                                      </p:cBhvr>
                                      <p:to>
                                        <p:strVal val="solid"/>
                                      </p:to>
                                    </p:set>
                                    <p:set>
                                      <p:cBhvr>
                                        <p:cTn id="50" dur="500" fill="hold"/>
                                        <p:tgtEl>
                                          <p:spTgt spid="19"/>
                                        </p:tgtEl>
                                        <p:attrNameLst>
                                          <p:attrName>fill.on</p:attrName>
                                        </p:attrNameLst>
                                      </p:cBhvr>
                                      <p:to>
                                        <p:strVal val="true"/>
                                      </p:to>
                                    </p:se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 presetClass="emph" presetSubtype="2" fill="hold" nodeType="withEffect">
                                  <p:stCondLst>
                                    <p:cond delay="0"/>
                                  </p:stCondLst>
                                  <p:childTnLst>
                                    <p:animClr clrSpc="rgb" dir="cw">
                                      <p:cBhvr>
                                        <p:cTn id="56" dur="500" fill="hold"/>
                                        <p:tgtEl>
                                          <p:spTgt spid="20"/>
                                        </p:tgtEl>
                                        <p:attrNameLst>
                                          <p:attrName>fillcolor</p:attrName>
                                        </p:attrNameLst>
                                      </p:cBhvr>
                                      <p:to>
                                        <a:schemeClr val="accent2"/>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 presetClass="emph" presetSubtype="2" fill="hold" nodeType="withEffect">
                                  <p:stCondLst>
                                    <p:cond delay="0"/>
                                  </p:stCondLst>
                                  <p:childTnLst>
                                    <p:animClr clrSpc="rgb" dir="cw">
                                      <p:cBhvr>
                                        <p:cTn id="64" dur="500" fill="hold"/>
                                        <p:tgtEl>
                                          <p:spTgt spid="21"/>
                                        </p:tgtEl>
                                        <p:attrNameLst>
                                          <p:attrName>fillcolor</p:attrName>
                                        </p:attrNameLst>
                                      </p:cBhvr>
                                      <p:to>
                                        <a:schemeClr val="accent2"/>
                                      </p:to>
                                    </p:animClr>
                                    <p:set>
                                      <p:cBhvr>
                                        <p:cTn id="65" dur="500" fill="hold"/>
                                        <p:tgtEl>
                                          <p:spTgt spid="21"/>
                                        </p:tgtEl>
                                        <p:attrNameLst>
                                          <p:attrName>fill.type</p:attrName>
                                        </p:attrNameLst>
                                      </p:cBhvr>
                                      <p:to>
                                        <p:strVal val="solid"/>
                                      </p:to>
                                    </p:set>
                                    <p:set>
                                      <p:cBhvr>
                                        <p:cTn id="66" dur="500" fill="hold"/>
                                        <p:tgtEl>
                                          <p:spTgt spid="21"/>
                                        </p:tgtEl>
                                        <p:attrNameLst>
                                          <p:attrName>fill.on</p:attrName>
                                        </p:attrNameLst>
                                      </p:cBhvr>
                                      <p:to>
                                        <p:strVal val="true"/>
                                      </p:to>
                                    </p:se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 presetClass="emph" presetSubtype="2" fill="hold" nodeType="withEffect">
                                  <p:stCondLst>
                                    <p:cond delay="0"/>
                                  </p:stCondLst>
                                  <p:childTnLst>
                                    <p:animClr clrSpc="rgb" dir="cw">
                                      <p:cBhvr>
                                        <p:cTn id="72" dur="500" fill="hold"/>
                                        <p:tgtEl>
                                          <p:spTgt spid="22"/>
                                        </p:tgtEl>
                                        <p:attrNameLst>
                                          <p:attrName>fillcolor</p:attrName>
                                        </p:attrNameLst>
                                      </p:cBhvr>
                                      <p:to>
                                        <a:schemeClr val="accent2"/>
                                      </p:to>
                                    </p:animClr>
                                    <p:set>
                                      <p:cBhvr>
                                        <p:cTn id="73" dur="500" fill="hold"/>
                                        <p:tgtEl>
                                          <p:spTgt spid="22"/>
                                        </p:tgtEl>
                                        <p:attrNameLst>
                                          <p:attrName>fill.type</p:attrName>
                                        </p:attrNameLst>
                                      </p:cBhvr>
                                      <p:to>
                                        <p:strVal val="solid"/>
                                      </p:to>
                                    </p:set>
                                    <p:set>
                                      <p:cBhvr>
                                        <p:cTn id="74" dur="500" fill="hold"/>
                                        <p:tgtEl>
                                          <p:spTgt spid="22"/>
                                        </p:tgtEl>
                                        <p:attrNameLst>
                                          <p:attrName>fill.on</p:attrName>
                                        </p:attrNameLst>
                                      </p:cBhvr>
                                      <p:to>
                                        <p:strVal val="true"/>
                                      </p:to>
                                    </p:se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 presetClass="emph" presetSubtype="2" fill="hold" nodeType="withEffect">
                                  <p:stCondLst>
                                    <p:cond delay="0"/>
                                  </p:stCondLst>
                                  <p:childTnLst>
                                    <p:animClr clrSpc="rgb" dir="cw">
                                      <p:cBhvr>
                                        <p:cTn id="80" dur="500" fill="hold"/>
                                        <p:tgtEl>
                                          <p:spTgt spid="23"/>
                                        </p:tgtEl>
                                        <p:attrNameLst>
                                          <p:attrName>fillcolor</p:attrName>
                                        </p:attrNameLst>
                                      </p:cBhvr>
                                      <p:to>
                                        <a:schemeClr val="accent2"/>
                                      </p:to>
                                    </p:animClr>
                                    <p:set>
                                      <p:cBhvr>
                                        <p:cTn id="81" dur="500" fill="hold"/>
                                        <p:tgtEl>
                                          <p:spTgt spid="23"/>
                                        </p:tgtEl>
                                        <p:attrNameLst>
                                          <p:attrName>fill.type</p:attrName>
                                        </p:attrNameLst>
                                      </p:cBhvr>
                                      <p:to>
                                        <p:strVal val="solid"/>
                                      </p:to>
                                    </p:set>
                                    <p:set>
                                      <p:cBhvr>
                                        <p:cTn id="82" dur="500" fill="hold"/>
                                        <p:tgtEl>
                                          <p:spTgt spid="23"/>
                                        </p:tgtEl>
                                        <p:attrNameLst>
                                          <p:attrName>fill.on</p:attrName>
                                        </p:attrNameLst>
                                      </p:cBhvr>
                                      <p:to>
                                        <p:strVal val="true"/>
                                      </p:to>
                                    </p:set>
                                  </p:childTnLst>
                                </p:cTn>
                              </p:par>
                            </p:childTnLst>
                          </p:cTn>
                        </p:par>
                        <p:par>
                          <p:cTn id="83" fill="hold">
                            <p:stCondLst>
                              <p:cond delay="4500"/>
                            </p:stCondLst>
                            <p:childTnLst>
                              <p:par>
                                <p:cTn id="84" presetID="10" presetClass="entr" presetSubtype="0"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 presetClass="emph" presetSubtype="2" fill="hold" nodeType="withEffect">
                                  <p:stCondLst>
                                    <p:cond delay="0"/>
                                  </p:stCondLst>
                                  <p:childTnLst>
                                    <p:animClr clrSpc="rgb" dir="cw">
                                      <p:cBhvr>
                                        <p:cTn id="88" dur="500" fill="hold"/>
                                        <p:tgtEl>
                                          <p:spTgt spid="24"/>
                                        </p:tgtEl>
                                        <p:attrNameLst>
                                          <p:attrName>fillcolor</p:attrName>
                                        </p:attrNameLst>
                                      </p:cBhvr>
                                      <p:to>
                                        <a:schemeClr val="accent2"/>
                                      </p:to>
                                    </p:animClr>
                                    <p:set>
                                      <p:cBhvr>
                                        <p:cTn id="89" dur="500" fill="hold"/>
                                        <p:tgtEl>
                                          <p:spTgt spid="24"/>
                                        </p:tgtEl>
                                        <p:attrNameLst>
                                          <p:attrName>fill.type</p:attrName>
                                        </p:attrNameLst>
                                      </p:cBhvr>
                                      <p:to>
                                        <p:strVal val="solid"/>
                                      </p:to>
                                    </p:set>
                                    <p:set>
                                      <p:cBhvr>
                                        <p:cTn id="90" dur="500" fill="hold"/>
                                        <p:tgtEl>
                                          <p:spTgt spid="24"/>
                                        </p:tgtEl>
                                        <p:attrNameLst>
                                          <p:attrName>fill.on</p:attrName>
                                        </p:attrNameLst>
                                      </p:cBhvr>
                                      <p:to>
                                        <p:strVal val="true"/>
                                      </p:to>
                                    </p:set>
                                  </p:childTnLst>
                                </p:cTn>
                              </p:par>
                              <p:par>
                                <p:cTn id="91" presetID="10"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par>
                                <p:cTn id="94" presetID="1" presetClass="emph" presetSubtype="2" fill="hold" nodeType="withEffect">
                                  <p:stCondLst>
                                    <p:cond delay="0"/>
                                  </p:stCondLst>
                                  <p:childTnLst>
                                    <p:animClr clrSpc="rgb" dir="cw">
                                      <p:cBhvr>
                                        <p:cTn id="95" dur="500" fill="hold"/>
                                        <p:tgtEl>
                                          <p:spTgt spid="27"/>
                                        </p:tgtEl>
                                        <p:attrNameLst>
                                          <p:attrName>fillcolor</p:attrName>
                                        </p:attrNameLst>
                                      </p:cBhvr>
                                      <p:to>
                                        <a:schemeClr val="accent2"/>
                                      </p:to>
                                    </p:animClr>
                                    <p:set>
                                      <p:cBhvr>
                                        <p:cTn id="96" dur="500" fill="hold"/>
                                        <p:tgtEl>
                                          <p:spTgt spid="27"/>
                                        </p:tgtEl>
                                        <p:attrNameLst>
                                          <p:attrName>fill.type</p:attrName>
                                        </p:attrNameLst>
                                      </p:cBhvr>
                                      <p:to>
                                        <p:strVal val="solid"/>
                                      </p:to>
                                    </p:set>
                                    <p:set>
                                      <p:cBhvr>
                                        <p:cTn id="97" dur="500" fill="hold"/>
                                        <p:tgtEl>
                                          <p:spTgt spid="27"/>
                                        </p:tgtEl>
                                        <p:attrNameLst>
                                          <p:attrName>fill.on</p:attrName>
                                        </p:attrNameLst>
                                      </p:cBhvr>
                                      <p:to>
                                        <p:strVal val="true"/>
                                      </p:to>
                                    </p:set>
                                  </p:childTnLst>
                                </p:cTn>
                              </p:par>
                            </p:childTnLst>
                          </p:cTn>
                        </p:par>
                        <p:par>
                          <p:cTn id="98" fill="hold">
                            <p:stCondLst>
                              <p:cond delay="5000"/>
                            </p:stCondLst>
                            <p:childTnLst>
                              <p:par>
                                <p:cTn id="99" presetID="10" presetClass="entr" presetSubtype="0"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childTnLst>
                                </p:cTn>
                              </p:par>
                              <p:par>
                                <p:cTn id="102" presetID="1" presetClass="emph" presetSubtype="2" fill="hold" nodeType="withEffect">
                                  <p:stCondLst>
                                    <p:cond delay="0"/>
                                  </p:stCondLst>
                                  <p:childTnLst>
                                    <p:animClr clrSpc="rgb" dir="cw">
                                      <p:cBhvr>
                                        <p:cTn id="103" dur="500" fill="hold"/>
                                        <p:tgtEl>
                                          <p:spTgt spid="28"/>
                                        </p:tgtEl>
                                        <p:attrNameLst>
                                          <p:attrName>fillcolor</p:attrName>
                                        </p:attrNameLst>
                                      </p:cBhvr>
                                      <p:to>
                                        <a:schemeClr val="accent2"/>
                                      </p:to>
                                    </p:animClr>
                                    <p:set>
                                      <p:cBhvr>
                                        <p:cTn id="104" dur="500" fill="hold"/>
                                        <p:tgtEl>
                                          <p:spTgt spid="28"/>
                                        </p:tgtEl>
                                        <p:attrNameLst>
                                          <p:attrName>fill.type</p:attrName>
                                        </p:attrNameLst>
                                      </p:cBhvr>
                                      <p:to>
                                        <p:strVal val="solid"/>
                                      </p:to>
                                    </p:set>
                                    <p:set>
                                      <p:cBhvr>
                                        <p:cTn id="105" dur="500" fill="hold"/>
                                        <p:tgtEl>
                                          <p:spTgt spid="28"/>
                                        </p:tgtEl>
                                        <p:attrNameLst>
                                          <p:attrName>fill.on</p:attrName>
                                        </p:attrNameLst>
                                      </p:cBhvr>
                                      <p:to>
                                        <p:strVal val="true"/>
                                      </p:to>
                                    </p:set>
                                  </p:childTnLst>
                                </p:cTn>
                              </p:par>
                            </p:childTnLst>
                          </p:cTn>
                        </p:par>
                        <p:par>
                          <p:cTn id="106" fill="hold">
                            <p:stCondLst>
                              <p:cond delay="5500"/>
                            </p:stCondLst>
                            <p:childTnLst>
                              <p:par>
                                <p:cTn id="107" presetID="10" presetClass="entr" presetSubtype="0"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childTnLst>
                                </p:cTn>
                              </p:par>
                              <p:par>
                                <p:cTn id="110" presetID="1" presetClass="emph" presetSubtype="2" fill="hold" nodeType="withEffect">
                                  <p:stCondLst>
                                    <p:cond delay="0"/>
                                  </p:stCondLst>
                                  <p:childTnLst>
                                    <p:animClr clrSpc="rgb" dir="cw">
                                      <p:cBhvr>
                                        <p:cTn id="111" dur="500" fill="hold"/>
                                        <p:tgtEl>
                                          <p:spTgt spid="29"/>
                                        </p:tgtEl>
                                        <p:attrNameLst>
                                          <p:attrName>fillcolor</p:attrName>
                                        </p:attrNameLst>
                                      </p:cBhvr>
                                      <p:to>
                                        <a:schemeClr val="accent2"/>
                                      </p:to>
                                    </p:animClr>
                                    <p:set>
                                      <p:cBhvr>
                                        <p:cTn id="112" dur="500" fill="hold"/>
                                        <p:tgtEl>
                                          <p:spTgt spid="29"/>
                                        </p:tgtEl>
                                        <p:attrNameLst>
                                          <p:attrName>fill.type</p:attrName>
                                        </p:attrNameLst>
                                      </p:cBhvr>
                                      <p:to>
                                        <p:strVal val="solid"/>
                                      </p:to>
                                    </p:set>
                                    <p:set>
                                      <p:cBhvr>
                                        <p:cTn id="113" dur="500" fill="hold"/>
                                        <p:tgtEl>
                                          <p:spTgt spid="29"/>
                                        </p:tgtEl>
                                        <p:attrNameLst>
                                          <p:attrName>fill.on</p:attrName>
                                        </p:attrNameLst>
                                      </p:cBhvr>
                                      <p:to>
                                        <p:strVal val="true"/>
                                      </p:to>
                                    </p:set>
                                  </p:childTnLst>
                                </p:cTn>
                              </p:par>
                            </p:childTnLst>
                          </p:cTn>
                        </p:par>
                        <p:par>
                          <p:cTn id="114" fill="hold">
                            <p:stCondLst>
                              <p:cond delay="6000"/>
                            </p:stCondLst>
                            <p:childTnLst>
                              <p:par>
                                <p:cTn id="115" presetID="10" presetClass="entr" presetSubtype="0"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par>
                                <p:cTn id="118" presetID="1" presetClass="emph" presetSubtype="2" fill="hold" nodeType="withEffect">
                                  <p:stCondLst>
                                    <p:cond delay="0"/>
                                  </p:stCondLst>
                                  <p:childTnLst>
                                    <p:animClr clrSpc="rgb" dir="cw">
                                      <p:cBhvr>
                                        <p:cTn id="119" dur="500" fill="hold"/>
                                        <p:tgtEl>
                                          <p:spTgt spid="30"/>
                                        </p:tgtEl>
                                        <p:attrNameLst>
                                          <p:attrName>fillcolor</p:attrName>
                                        </p:attrNameLst>
                                      </p:cBhvr>
                                      <p:to>
                                        <a:schemeClr val="accent2"/>
                                      </p:to>
                                    </p:animClr>
                                    <p:set>
                                      <p:cBhvr>
                                        <p:cTn id="120" dur="500" fill="hold"/>
                                        <p:tgtEl>
                                          <p:spTgt spid="30"/>
                                        </p:tgtEl>
                                        <p:attrNameLst>
                                          <p:attrName>fill.type</p:attrName>
                                        </p:attrNameLst>
                                      </p:cBhvr>
                                      <p:to>
                                        <p:strVal val="solid"/>
                                      </p:to>
                                    </p:set>
                                    <p:set>
                                      <p:cBhvr>
                                        <p:cTn id="121" dur="500" fill="hold"/>
                                        <p:tgtEl>
                                          <p:spTgt spid="30"/>
                                        </p:tgtEl>
                                        <p:attrNameLst>
                                          <p:attrName>fill.on</p:attrName>
                                        </p:attrNameLst>
                                      </p:cBhvr>
                                      <p:to>
                                        <p:strVal val="true"/>
                                      </p:to>
                                    </p:set>
                                  </p:childTnLst>
                                </p:cTn>
                              </p:par>
                            </p:childTnLst>
                          </p:cTn>
                        </p:par>
                        <p:par>
                          <p:cTn id="122" fill="hold">
                            <p:stCondLst>
                              <p:cond delay="6500"/>
                            </p:stCondLst>
                            <p:childTnLst>
                              <p:par>
                                <p:cTn id="123" presetID="10" presetClass="entr" presetSubtype="0" fill="hold" grpId="0"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 presetClass="emph" presetSubtype="2" fill="hold" nodeType="withEffect">
                                  <p:stCondLst>
                                    <p:cond delay="0"/>
                                  </p:stCondLst>
                                  <p:childTnLst>
                                    <p:animClr clrSpc="rgb" dir="cw">
                                      <p:cBhvr>
                                        <p:cTn id="127" dur="500" fill="hold"/>
                                        <p:tgtEl>
                                          <p:spTgt spid="31"/>
                                        </p:tgtEl>
                                        <p:attrNameLst>
                                          <p:attrName>fillcolor</p:attrName>
                                        </p:attrNameLst>
                                      </p:cBhvr>
                                      <p:to>
                                        <a:schemeClr val="accent2"/>
                                      </p:to>
                                    </p:animClr>
                                    <p:set>
                                      <p:cBhvr>
                                        <p:cTn id="128" dur="500" fill="hold"/>
                                        <p:tgtEl>
                                          <p:spTgt spid="31"/>
                                        </p:tgtEl>
                                        <p:attrNameLst>
                                          <p:attrName>fill.type</p:attrName>
                                        </p:attrNameLst>
                                      </p:cBhvr>
                                      <p:to>
                                        <p:strVal val="solid"/>
                                      </p:to>
                                    </p:set>
                                    <p:set>
                                      <p:cBhvr>
                                        <p:cTn id="129" dur="500" fill="hold"/>
                                        <p:tgtEl>
                                          <p:spTgt spid="31"/>
                                        </p:tgtEl>
                                        <p:attrNameLst>
                                          <p:attrName>fill.on</p:attrName>
                                        </p:attrNameLst>
                                      </p:cBhvr>
                                      <p:to>
                                        <p:strVal val="true"/>
                                      </p:to>
                                    </p:set>
                                  </p:childTnLst>
                                </p:cTn>
                              </p:par>
                            </p:childTnLst>
                          </p:cTn>
                        </p:par>
                        <p:par>
                          <p:cTn id="130" fill="hold">
                            <p:stCondLst>
                              <p:cond delay="7000"/>
                            </p:stCondLst>
                            <p:childTnLst>
                              <p:par>
                                <p:cTn id="131" presetID="10" presetClass="entr" presetSubtype="0" fill="hold" grpId="0" nodeType="after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fade">
                                      <p:cBhvr>
                                        <p:cTn id="133" dur="500"/>
                                        <p:tgtEl>
                                          <p:spTgt spid="32"/>
                                        </p:tgtEl>
                                      </p:cBhvr>
                                    </p:animEffect>
                                  </p:childTnLst>
                                </p:cTn>
                              </p:par>
                              <p:par>
                                <p:cTn id="134" presetID="1" presetClass="emph" presetSubtype="2" fill="hold" nodeType="withEffect">
                                  <p:stCondLst>
                                    <p:cond delay="0"/>
                                  </p:stCondLst>
                                  <p:childTnLst>
                                    <p:animClr clrSpc="rgb" dir="cw">
                                      <p:cBhvr>
                                        <p:cTn id="135" dur="500" fill="hold"/>
                                        <p:tgtEl>
                                          <p:spTgt spid="32"/>
                                        </p:tgtEl>
                                        <p:attrNameLst>
                                          <p:attrName>fillcolor</p:attrName>
                                        </p:attrNameLst>
                                      </p:cBhvr>
                                      <p:to>
                                        <a:schemeClr val="accent2"/>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childTnLst>
                          </p:cTn>
                        </p:par>
                        <p:par>
                          <p:cTn id="138" fill="hold">
                            <p:stCondLst>
                              <p:cond delay="7500"/>
                            </p:stCondLst>
                            <p:childTnLst>
                              <p:par>
                                <p:cTn id="139" presetID="10" presetClass="entr" presetSubtype="0" fill="hold" grpId="0" nodeType="after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500"/>
                                        <p:tgtEl>
                                          <p:spTgt spid="33"/>
                                        </p:tgtEl>
                                      </p:cBhvr>
                                    </p:animEffect>
                                  </p:childTnLst>
                                </p:cTn>
                              </p:par>
                              <p:par>
                                <p:cTn id="142" presetID="1" presetClass="emph" presetSubtype="2" fill="hold" nodeType="withEffect">
                                  <p:stCondLst>
                                    <p:cond delay="0"/>
                                  </p:stCondLst>
                                  <p:childTnLst>
                                    <p:animClr clrSpc="rgb" dir="cw">
                                      <p:cBhvr>
                                        <p:cTn id="143" dur="500" fill="hold"/>
                                        <p:tgtEl>
                                          <p:spTgt spid="33"/>
                                        </p:tgtEl>
                                        <p:attrNameLst>
                                          <p:attrName>fillcolor</p:attrName>
                                        </p:attrNameLst>
                                      </p:cBhvr>
                                      <p:to>
                                        <a:schemeClr val="accent2"/>
                                      </p:to>
                                    </p:animClr>
                                    <p:set>
                                      <p:cBhvr>
                                        <p:cTn id="144" dur="500" fill="hold"/>
                                        <p:tgtEl>
                                          <p:spTgt spid="33"/>
                                        </p:tgtEl>
                                        <p:attrNameLst>
                                          <p:attrName>fill.type</p:attrName>
                                        </p:attrNameLst>
                                      </p:cBhvr>
                                      <p:to>
                                        <p:strVal val="solid"/>
                                      </p:to>
                                    </p:set>
                                    <p:set>
                                      <p:cBhvr>
                                        <p:cTn id="145" dur="500" fill="hold"/>
                                        <p:tgtEl>
                                          <p:spTgt spid="33"/>
                                        </p:tgtEl>
                                        <p:attrNameLst>
                                          <p:attrName>fill.on</p:attrName>
                                        </p:attrNameLst>
                                      </p:cBhvr>
                                      <p:to>
                                        <p:strVal val="true"/>
                                      </p:to>
                                    </p:set>
                                  </p:childTnLst>
                                </p:cTn>
                              </p:par>
                            </p:childTnLst>
                          </p:cTn>
                        </p:par>
                        <p:par>
                          <p:cTn id="146" fill="hold">
                            <p:stCondLst>
                              <p:cond delay="8000"/>
                            </p:stCondLst>
                            <p:childTnLst>
                              <p:par>
                                <p:cTn id="147" presetID="10" presetClass="entr" presetSubtype="0" fill="hold" grpId="0" nodeType="after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fade">
                                      <p:cBhvr>
                                        <p:cTn id="149" dur="500"/>
                                        <p:tgtEl>
                                          <p:spTgt spid="34"/>
                                        </p:tgtEl>
                                      </p:cBhvr>
                                    </p:animEffect>
                                  </p:childTnLst>
                                </p:cTn>
                              </p:par>
                              <p:par>
                                <p:cTn id="150" presetID="1" presetClass="emph" presetSubtype="2" fill="hold" nodeType="withEffect">
                                  <p:stCondLst>
                                    <p:cond delay="0"/>
                                  </p:stCondLst>
                                  <p:childTnLst>
                                    <p:animClr clrSpc="rgb" dir="cw">
                                      <p:cBhvr>
                                        <p:cTn id="151" dur="500" fill="hold"/>
                                        <p:tgtEl>
                                          <p:spTgt spid="34"/>
                                        </p:tgtEl>
                                        <p:attrNameLst>
                                          <p:attrName>fillcolor</p:attrName>
                                        </p:attrNameLst>
                                      </p:cBhvr>
                                      <p:to>
                                        <a:schemeClr val="accent2"/>
                                      </p:to>
                                    </p:animClr>
                                    <p:set>
                                      <p:cBhvr>
                                        <p:cTn id="152" dur="500" fill="hold"/>
                                        <p:tgtEl>
                                          <p:spTgt spid="34"/>
                                        </p:tgtEl>
                                        <p:attrNameLst>
                                          <p:attrName>fill.type</p:attrName>
                                        </p:attrNameLst>
                                      </p:cBhvr>
                                      <p:to>
                                        <p:strVal val="solid"/>
                                      </p:to>
                                    </p:set>
                                    <p:set>
                                      <p:cBhvr>
                                        <p:cTn id="153" dur="500" fill="hold"/>
                                        <p:tgtEl>
                                          <p:spTgt spid="34"/>
                                        </p:tgtEl>
                                        <p:attrNameLst>
                                          <p:attrName>fill.on</p:attrName>
                                        </p:attrNameLst>
                                      </p:cBhvr>
                                      <p:to>
                                        <p:strVal val="true"/>
                                      </p:to>
                                    </p:set>
                                  </p:childTnLst>
                                </p:cTn>
                              </p:par>
                            </p:childTnLst>
                          </p:cTn>
                        </p:par>
                        <p:par>
                          <p:cTn id="154" fill="hold">
                            <p:stCondLst>
                              <p:cond delay="8500"/>
                            </p:stCondLst>
                            <p:childTnLst>
                              <p:par>
                                <p:cTn id="155" presetID="10" presetClass="entr" presetSubtype="0" fill="hold" grpId="0" nodeType="after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500"/>
                                        <p:tgtEl>
                                          <p:spTgt spid="35"/>
                                        </p:tgtEl>
                                      </p:cBhvr>
                                    </p:animEffect>
                                  </p:childTnLst>
                                </p:cTn>
                              </p:par>
                              <p:par>
                                <p:cTn id="158" presetID="1" presetClass="emph" presetSubtype="2" fill="hold" nodeType="withEffect">
                                  <p:stCondLst>
                                    <p:cond delay="0"/>
                                  </p:stCondLst>
                                  <p:childTnLst>
                                    <p:animClr clrSpc="rgb" dir="cw">
                                      <p:cBhvr>
                                        <p:cTn id="159" dur="500" fill="hold"/>
                                        <p:tgtEl>
                                          <p:spTgt spid="35"/>
                                        </p:tgtEl>
                                        <p:attrNameLst>
                                          <p:attrName>fillcolor</p:attrName>
                                        </p:attrNameLst>
                                      </p:cBhvr>
                                      <p:to>
                                        <a:schemeClr val="accent2"/>
                                      </p:to>
                                    </p:animClr>
                                    <p:set>
                                      <p:cBhvr>
                                        <p:cTn id="160" dur="500" fill="hold"/>
                                        <p:tgtEl>
                                          <p:spTgt spid="35"/>
                                        </p:tgtEl>
                                        <p:attrNameLst>
                                          <p:attrName>fill.type</p:attrName>
                                        </p:attrNameLst>
                                      </p:cBhvr>
                                      <p:to>
                                        <p:strVal val="solid"/>
                                      </p:to>
                                    </p:set>
                                    <p:set>
                                      <p:cBhvr>
                                        <p:cTn id="161" dur="500" fill="hold"/>
                                        <p:tgtEl>
                                          <p:spTgt spid="35"/>
                                        </p:tgtEl>
                                        <p:attrNameLst>
                                          <p:attrName>fill.on</p:attrName>
                                        </p:attrNameLst>
                                      </p:cBhvr>
                                      <p:to>
                                        <p:strVal val="true"/>
                                      </p:to>
                                    </p:set>
                                  </p:childTnLst>
                                </p:cTn>
                              </p:par>
                            </p:childTnLst>
                          </p:cTn>
                        </p:par>
                        <p:par>
                          <p:cTn id="162" fill="hold">
                            <p:stCondLst>
                              <p:cond delay="9000"/>
                            </p:stCondLst>
                            <p:childTnLst>
                              <p:par>
                                <p:cTn id="163" presetID="10" presetClass="entr" presetSubtype="0" fill="hold" grpId="0" nodeType="afterEffect">
                                  <p:stCondLst>
                                    <p:cond delay="0"/>
                                  </p:stCondLst>
                                  <p:childTnLst>
                                    <p:set>
                                      <p:cBhvr>
                                        <p:cTn id="164" dur="1" fill="hold">
                                          <p:stCondLst>
                                            <p:cond delay="0"/>
                                          </p:stCondLst>
                                        </p:cTn>
                                        <p:tgtEl>
                                          <p:spTgt spid="36"/>
                                        </p:tgtEl>
                                        <p:attrNameLst>
                                          <p:attrName>style.visibility</p:attrName>
                                        </p:attrNameLst>
                                      </p:cBhvr>
                                      <p:to>
                                        <p:strVal val="visible"/>
                                      </p:to>
                                    </p:set>
                                    <p:animEffect transition="in" filter="fade">
                                      <p:cBhvr>
                                        <p:cTn id="165" dur="500"/>
                                        <p:tgtEl>
                                          <p:spTgt spid="36"/>
                                        </p:tgtEl>
                                      </p:cBhvr>
                                    </p:animEffect>
                                  </p:childTnLst>
                                </p:cTn>
                              </p:par>
                              <p:par>
                                <p:cTn id="166" presetID="1" presetClass="emph" presetSubtype="2" fill="hold" nodeType="withEffect">
                                  <p:stCondLst>
                                    <p:cond delay="0"/>
                                  </p:stCondLst>
                                  <p:childTnLst>
                                    <p:animClr clrSpc="rgb" dir="cw">
                                      <p:cBhvr>
                                        <p:cTn id="167" dur="500" fill="hold"/>
                                        <p:tgtEl>
                                          <p:spTgt spid="36"/>
                                        </p:tgtEl>
                                        <p:attrNameLst>
                                          <p:attrName>fillcolor</p:attrName>
                                        </p:attrNameLst>
                                      </p:cBhvr>
                                      <p:to>
                                        <a:schemeClr val="accent2"/>
                                      </p:to>
                                    </p:animClr>
                                    <p:set>
                                      <p:cBhvr>
                                        <p:cTn id="168" dur="500" fill="hold"/>
                                        <p:tgtEl>
                                          <p:spTgt spid="36"/>
                                        </p:tgtEl>
                                        <p:attrNameLst>
                                          <p:attrName>fill.type</p:attrName>
                                        </p:attrNameLst>
                                      </p:cBhvr>
                                      <p:to>
                                        <p:strVal val="solid"/>
                                      </p:to>
                                    </p:set>
                                    <p:set>
                                      <p:cBhvr>
                                        <p:cTn id="169" dur="500" fill="hold"/>
                                        <p:tgtEl>
                                          <p:spTgt spid="36"/>
                                        </p:tgtEl>
                                        <p:attrNameLst>
                                          <p:attrName>fill.on</p:attrName>
                                        </p:attrNameLst>
                                      </p:cBhvr>
                                      <p:to>
                                        <p:strVal val="true"/>
                                      </p:to>
                                    </p:set>
                                  </p:childTnLst>
                                </p:cTn>
                              </p:par>
                            </p:childTnLst>
                          </p:cTn>
                        </p:par>
                        <p:par>
                          <p:cTn id="170" fill="hold">
                            <p:stCondLst>
                              <p:cond delay="9500"/>
                            </p:stCondLst>
                            <p:childTnLst>
                              <p:par>
                                <p:cTn id="171" presetID="10" presetClass="entr" presetSubtype="0" fill="hold" grpId="0" nodeType="afterEffect">
                                  <p:stCondLst>
                                    <p:cond delay="0"/>
                                  </p:stCondLst>
                                  <p:childTnLst>
                                    <p:set>
                                      <p:cBhvr>
                                        <p:cTn id="172" dur="1" fill="hold">
                                          <p:stCondLst>
                                            <p:cond delay="0"/>
                                          </p:stCondLst>
                                        </p:cTn>
                                        <p:tgtEl>
                                          <p:spTgt spid="37"/>
                                        </p:tgtEl>
                                        <p:attrNameLst>
                                          <p:attrName>style.visibility</p:attrName>
                                        </p:attrNameLst>
                                      </p:cBhvr>
                                      <p:to>
                                        <p:strVal val="visible"/>
                                      </p:to>
                                    </p:set>
                                    <p:animEffect transition="in" filter="fade">
                                      <p:cBhvr>
                                        <p:cTn id="173" dur="500"/>
                                        <p:tgtEl>
                                          <p:spTgt spid="37"/>
                                        </p:tgtEl>
                                      </p:cBhvr>
                                    </p:animEffect>
                                  </p:childTnLst>
                                </p:cTn>
                              </p:par>
                              <p:par>
                                <p:cTn id="174" presetID="1" presetClass="emph" presetSubtype="2" fill="hold" nodeType="withEffect">
                                  <p:stCondLst>
                                    <p:cond delay="0"/>
                                  </p:stCondLst>
                                  <p:childTnLst>
                                    <p:animClr clrSpc="rgb" dir="cw">
                                      <p:cBhvr>
                                        <p:cTn id="175" dur="500" fill="hold"/>
                                        <p:tgtEl>
                                          <p:spTgt spid="37"/>
                                        </p:tgtEl>
                                        <p:attrNameLst>
                                          <p:attrName>fillcolor</p:attrName>
                                        </p:attrNameLst>
                                      </p:cBhvr>
                                      <p:to>
                                        <a:schemeClr val="accent2"/>
                                      </p:to>
                                    </p:animClr>
                                    <p:set>
                                      <p:cBhvr>
                                        <p:cTn id="176" dur="500" fill="hold"/>
                                        <p:tgtEl>
                                          <p:spTgt spid="37"/>
                                        </p:tgtEl>
                                        <p:attrNameLst>
                                          <p:attrName>fill.type</p:attrName>
                                        </p:attrNameLst>
                                      </p:cBhvr>
                                      <p:to>
                                        <p:strVal val="solid"/>
                                      </p:to>
                                    </p:set>
                                    <p:set>
                                      <p:cBhvr>
                                        <p:cTn id="177" dur="500" fill="hold"/>
                                        <p:tgtEl>
                                          <p:spTgt spid="37"/>
                                        </p:tgtEl>
                                        <p:attrNameLst>
                                          <p:attrName>fill.on</p:attrName>
                                        </p:attrNameLst>
                                      </p:cBhvr>
                                      <p:to>
                                        <p:strVal val="true"/>
                                      </p:to>
                                    </p:set>
                                  </p:childTnLst>
                                </p:cTn>
                              </p:par>
                            </p:childTnLst>
                          </p:cTn>
                        </p:par>
                        <p:par>
                          <p:cTn id="178" fill="hold">
                            <p:stCondLst>
                              <p:cond delay="10000"/>
                            </p:stCondLst>
                            <p:childTnLst>
                              <p:par>
                                <p:cTn id="179" presetID="10" presetClass="entr" presetSubtype="0" fill="hold" grpId="0" nodeType="afterEffect">
                                  <p:stCondLst>
                                    <p:cond delay="0"/>
                                  </p:stCondLst>
                                  <p:childTnLst>
                                    <p:set>
                                      <p:cBhvr>
                                        <p:cTn id="180" dur="1" fill="hold">
                                          <p:stCondLst>
                                            <p:cond delay="0"/>
                                          </p:stCondLst>
                                        </p:cTn>
                                        <p:tgtEl>
                                          <p:spTgt spid="38"/>
                                        </p:tgtEl>
                                        <p:attrNameLst>
                                          <p:attrName>style.visibility</p:attrName>
                                        </p:attrNameLst>
                                      </p:cBhvr>
                                      <p:to>
                                        <p:strVal val="visible"/>
                                      </p:to>
                                    </p:set>
                                    <p:animEffect transition="in" filter="fade">
                                      <p:cBhvr>
                                        <p:cTn id="181" dur="500"/>
                                        <p:tgtEl>
                                          <p:spTgt spid="38"/>
                                        </p:tgtEl>
                                      </p:cBhvr>
                                    </p:animEffect>
                                  </p:childTnLst>
                                </p:cTn>
                              </p:par>
                              <p:par>
                                <p:cTn id="182" presetID="1" presetClass="emph" presetSubtype="2" fill="hold" nodeType="withEffect">
                                  <p:stCondLst>
                                    <p:cond delay="0"/>
                                  </p:stCondLst>
                                  <p:childTnLst>
                                    <p:animClr clrSpc="rgb" dir="cw">
                                      <p:cBhvr>
                                        <p:cTn id="183" dur="500" fill="hold"/>
                                        <p:tgtEl>
                                          <p:spTgt spid="38"/>
                                        </p:tgtEl>
                                        <p:attrNameLst>
                                          <p:attrName>fillcolor</p:attrName>
                                        </p:attrNameLst>
                                      </p:cBhvr>
                                      <p:to>
                                        <a:schemeClr val="accent2"/>
                                      </p:to>
                                    </p:animClr>
                                    <p:set>
                                      <p:cBhvr>
                                        <p:cTn id="184" dur="500" fill="hold"/>
                                        <p:tgtEl>
                                          <p:spTgt spid="38"/>
                                        </p:tgtEl>
                                        <p:attrNameLst>
                                          <p:attrName>fill.type</p:attrName>
                                        </p:attrNameLst>
                                      </p:cBhvr>
                                      <p:to>
                                        <p:strVal val="solid"/>
                                      </p:to>
                                    </p:set>
                                    <p:set>
                                      <p:cBhvr>
                                        <p:cTn id="185" dur="500" fill="hold"/>
                                        <p:tgtEl>
                                          <p:spTgt spid="38"/>
                                        </p:tgtEl>
                                        <p:attrNameLst>
                                          <p:attrName>fill.on</p:attrName>
                                        </p:attrNameLst>
                                      </p:cBhvr>
                                      <p:to>
                                        <p:strVal val="true"/>
                                      </p:to>
                                    </p:set>
                                  </p:childTnLst>
                                </p:cTn>
                              </p:par>
                            </p:childTnLst>
                          </p:cTn>
                        </p:par>
                        <p:par>
                          <p:cTn id="186" fill="hold">
                            <p:stCondLst>
                              <p:cond delay="10500"/>
                            </p:stCondLst>
                            <p:childTnLst>
                              <p:par>
                                <p:cTn id="187" presetID="10" presetClass="entr" presetSubtype="0" fill="hold" grpId="0" nodeType="afterEffect">
                                  <p:stCondLst>
                                    <p:cond delay="0"/>
                                  </p:stCondLst>
                                  <p:childTnLst>
                                    <p:set>
                                      <p:cBhvr>
                                        <p:cTn id="188" dur="1" fill="hold">
                                          <p:stCondLst>
                                            <p:cond delay="0"/>
                                          </p:stCondLst>
                                        </p:cTn>
                                        <p:tgtEl>
                                          <p:spTgt spid="39"/>
                                        </p:tgtEl>
                                        <p:attrNameLst>
                                          <p:attrName>style.visibility</p:attrName>
                                        </p:attrNameLst>
                                      </p:cBhvr>
                                      <p:to>
                                        <p:strVal val="visible"/>
                                      </p:to>
                                    </p:set>
                                    <p:animEffect transition="in" filter="fade">
                                      <p:cBhvr>
                                        <p:cTn id="189" dur="500"/>
                                        <p:tgtEl>
                                          <p:spTgt spid="39"/>
                                        </p:tgtEl>
                                      </p:cBhvr>
                                    </p:animEffect>
                                  </p:childTnLst>
                                </p:cTn>
                              </p:par>
                              <p:par>
                                <p:cTn id="190" presetID="1" presetClass="emph" presetSubtype="2" fill="hold" nodeType="withEffect">
                                  <p:stCondLst>
                                    <p:cond delay="0"/>
                                  </p:stCondLst>
                                  <p:childTnLst>
                                    <p:animClr clrSpc="rgb" dir="cw">
                                      <p:cBhvr>
                                        <p:cTn id="191" dur="500" fill="hold"/>
                                        <p:tgtEl>
                                          <p:spTgt spid="39"/>
                                        </p:tgtEl>
                                        <p:attrNameLst>
                                          <p:attrName>fillcolor</p:attrName>
                                        </p:attrNameLst>
                                      </p:cBhvr>
                                      <p:to>
                                        <a:schemeClr val="accent2"/>
                                      </p:to>
                                    </p:animClr>
                                    <p:set>
                                      <p:cBhvr>
                                        <p:cTn id="192" dur="500" fill="hold"/>
                                        <p:tgtEl>
                                          <p:spTgt spid="39"/>
                                        </p:tgtEl>
                                        <p:attrNameLst>
                                          <p:attrName>fill.type</p:attrName>
                                        </p:attrNameLst>
                                      </p:cBhvr>
                                      <p:to>
                                        <p:strVal val="solid"/>
                                      </p:to>
                                    </p:set>
                                    <p:set>
                                      <p:cBhvr>
                                        <p:cTn id="193" dur="500" fill="hold"/>
                                        <p:tgtEl>
                                          <p:spTgt spid="39"/>
                                        </p:tgtEl>
                                        <p:attrNameLst>
                                          <p:attrName>fill.on</p:attrName>
                                        </p:attrNameLst>
                                      </p:cBhvr>
                                      <p:to>
                                        <p:strVal val="true"/>
                                      </p:to>
                                    </p:set>
                                  </p:childTnLst>
                                </p:cTn>
                              </p:par>
                            </p:childTnLst>
                          </p:cTn>
                        </p:par>
                        <p:par>
                          <p:cTn id="194" fill="hold">
                            <p:stCondLst>
                              <p:cond delay="11000"/>
                            </p:stCondLst>
                            <p:childTnLst>
                              <p:par>
                                <p:cTn id="195" presetID="10" presetClass="entr" presetSubtype="0" fill="hold" grpId="0" nodeType="afterEffect">
                                  <p:stCondLst>
                                    <p:cond delay="0"/>
                                  </p:stCondLst>
                                  <p:childTnLst>
                                    <p:set>
                                      <p:cBhvr>
                                        <p:cTn id="196" dur="1" fill="hold">
                                          <p:stCondLst>
                                            <p:cond delay="0"/>
                                          </p:stCondLst>
                                        </p:cTn>
                                        <p:tgtEl>
                                          <p:spTgt spid="41"/>
                                        </p:tgtEl>
                                        <p:attrNameLst>
                                          <p:attrName>style.visibility</p:attrName>
                                        </p:attrNameLst>
                                      </p:cBhvr>
                                      <p:to>
                                        <p:strVal val="visible"/>
                                      </p:to>
                                    </p:set>
                                    <p:animEffect transition="in" filter="fade">
                                      <p:cBhvr>
                                        <p:cTn id="197" dur="500"/>
                                        <p:tgtEl>
                                          <p:spTgt spid="41"/>
                                        </p:tgtEl>
                                      </p:cBhvr>
                                    </p:animEffect>
                                  </p:childTnLst>
                                </p:cTn>
                              </p:par>
                              <p:par>
                                <p:cTn id="198" presetID="1" presetClass="emph" presetSubtype="2" fill="hold" nodeType="withEffect">
                                  <p:stCondLst>
                                    <p:cond delay="0"/>
                                  </p:stCondLst>
                                  <p:childTnLst>
                                    <p:animClr clrSpc="rgb" dir="cw">
                                      <p:cBhvr>
                                        <p:cTn id="199" dur="500" fill="hold"/>
                                        <p:tgtEl>
                                          <p:spTgt spid="41"/>
                                        </p:tgtEl>
                                        <p:attrNameLst>
                                          <p:attrName>fillcolor</p:attrName>
                                        </p:attrNameLst>
                                      </p:cBhvr>
                                      <p:to>
                                        <a:schemeClr val="accent2"/>
                                      </p:to>
                                    </p:animClr>
                                    <p:set>
                                      <p:cBhvr>
                                        <p:cTn id="200" dur="500" fill="hold"/>
                                        <p:tgtEl>
                                          <p:spTgt spid="41"/>
                                        </p:tgtEl>
                                        <p:attrNameLst>
                                          <p:attrName>fill.type</p:attrName>
                                        </p:attrNameLst>
                                      </p:cBhvr>
                                      <p:to>
                                        <p:strVal val="solid"/>
                                      </p:to>
                                    </p:set>
                                    <p:set>
                                      <p:cBhvr>
                                        <p:cTn id="201" dur="500" fill="hold"/>
                                        <p:tgtEl>
                                          <p:spTgt spid="41"/>
                                        </p:tgtEl>
                                        <p:attrNameLst>
                                          <p:attrName>fill.on</p:attrName>
                                        </p:attrNameLst>
                                      </p:cBhvr>
                                      <p:to>
                                        <p:strVal val="true"/>
                                      </p:to>
                                    </p:set>
                                  </p:childTnLst>
                                </p:cTn>
                              </p:par>
                            </p:childTnLst>
                          </p:cTn>
                        </p:par>
                        <p:par>
                          <p:cTn id="202" fill="hold">
                            <p:stCondLst>
                              <p:cond delay="11500"/>
                            </p:stCondLst>
                            <p:childTnLst>
                              <p:par>
                                <p:cTn id="203" presetID="10" presetClass="entr" presetSubtype="0" fill="hold" grpId="0" nodeType="afterEffect">
                                  <p:stCondLst>
                                    <p:cond delay="0"/>
                                  </p:stCondLst>
                                  <p:childTnLst>
                                    <p:set>
                                      <p:cBhvr>
                                        <p:cTn id="204" dur="1" fill="hold">
                                          <p:stCondLst>
                                            <p:cond delay="0"/>
                                          </p:stCondLst>
                                        </p:cTn>
                                        <p:tgtEl>
                                          <p:spTgt spid="42"/>
                                        </p:tgtEl>
                                        <p:attrNameLst>
                                          <p:attrName>style.visibility</p:attrName>
                                        </p:attrNameLst>
                                      </p:cBhvr>
                                      <p:to>
                                        <p:strVal val="visible"/>
                                      </p:to>
                                    </p:set>
                                    <p:animEffect transition="in" filter="fade">
                                      <p:cBhvr>
                                        <p:cTn id="205" dur="500"/>
                                        <p:tgtEl>
                                          <p:spTgt spid="42"/>
                                        </p:tgtEl>
                                      </p:cBhvr>
                                    </p:animEffect>
                                  </p:childTnLst>
                                </p:cTn>
                              </p:par>
                              <p:par>
                                <p:cTn id="206" presetID="1" presetClass="emph" presetSubtype="2" fill="hold" nodeType="withEffect">
                                  <p:stCondLst>
                                    <p:cond delay="0"/>
                                  </p:stCondLst>
                                  <p:childTnLst>
                                    <p:animClr clrSpc="rgb" dir="cw">
                                      <p:cBhvr>
                                        <p:cTn id="207" dur="500" fill="hold"/>
                                        <p:tgtEl>
                                          <p:spTgt spid="42"/>
                                        </p:tgtEl>
                                        <p:attrNameLst>
                                          <p:attrName>fillcolor</p:attrName>
                                        </p:attrNameLst>
                                      </p:cBhvr>
                                      <p:to>
                                        <a:schemeClr val="accent2"/>
                                      </p:to>
                                    </p:animClr>
                                    <p:set>
                                      <p:cBhvr>
                                        <p:cTn id="208" dur="500" fill="hold"/>
                                        <p:tgtEl>
                                          <p:spTgt spid="42"/>
                                        </p:tgtEl>
                                        <p:attrNameLst>
                                          <p:attrName>fill.type</p:attrName>
                                        </p:attrNameLst>
                                      </p:cBhvr>
                                      <p:to>
                                        <p:strVal val="solid"/>
                                      </p:to>
                                    </p:set>
                                    <p:set>
                                      <p:cBhvr>
                                        <p:cTn id="209" dur="500" fill="hold"/>
                                        <p:tgtEl>
                                          <p:spTgt spid="42"/>
                                        </p:tgtEl>
                                        <p:attrNameLst>
                                          <p:attrName>fill.on</p:attrName>
                                        </p:attrNameLst>
                                      </p:cBhvr>
                                      <p:to>
                                        <p:strVal val="true"/>
                                      </p:to>
                                    </p:set>
                                  </p:childTnLst>
                                </p:cTn>
                              </p:par>
                              <p:par>
                                <p:cTn id="210" presetID="10" presetClass="entr" presetSubtype="0" fill="hold" grpId="0" nodeType="withEffect">
                                  <p:stCondLst>
                                    <p:cond delay="0"/>
                                  </p:stCondLst>
                                  <p:childTnLst>
                                    <p:set>
                                      <p:cBhvr>
                                        <p:cTn id="211" dur="1" fill="hold">
                                          <p:stCondLst>
                                            <p:cond delay="0"/>
                                          </p:stCondLst>
                                        </p:cTn>
                                        <p:tgtEl>
                                          <p:spTgt spid="44"/>
                                        </p:tgtEl>
                                        <p:attrNameLst>
                                          <p:attrName>style.visibility</p:attrName>
                                        </p:attrNameLst>
                                      </p:cBhvr>
                                      <p:to>
                                        <p:strVal val="visible"/>
                                      </p:to>
                                    </p:set>
                                    <p:animEffect transition="in" filter="fade">
                                      <p:cBhvr>
                                        <p:cTn id="212" dur="500"/>
                                        <p:tgtEl>
                                          <p:spTgt spid="44"/>
                                        </p:tgtEl>
                                      </p:cBhvr>
                                    </p:animEffect>
                                  </p:childTnLst>
                                </p:cTn>
                              </p:par>
                              <p:par>
                                <p:cTn id="213" presetID="1" presetClass="emph" presetSubtype="2" fill="hold" nodeType="withEffect">
                                  <p:stCondLst>
                                    <p:cond delay="0"/>
                                  </p:stCondLst>
                                  <p:childTnLst>
                                    <p:animClr clrSpc="rgb" dir="cw">
                                      <p:cBhvr>
                                        <p:cTn id="214" dur="500" fill="hold"/>
                                        <p:tgtEl>
                                          <p:spTgt spid="44"/>
                                        </p:tgtEl>
                                        <p:attrNameLst>
                                          <p:attrName>fillcolor</p:attrName>
                                        </p:attrNameLst>
                                      </p:cBhvr>
                                      <p:to>
                                        <a:schemeClr val="accent2"/>
                                      </p:to>
                                    </p:animClr>
                                    <p:set>
                                      <p:cBhvr>
                                        <p:cTn id="215" dur="500" fill="hold"/>
                                        <p:tgtEl>
                                          <p:spTgt spid="44"/>
                                        </p:tgtEl>
                                        <p:attrNameLst>
                                          <p:attrName>fill.type</p:attrName>
                                        </p:attrNameLst>
                                      </p:cBhvr>
                                      <p:to>
                                        <p:strVal val="solid"/>
                                      </p:to>
                                    </p:set>
                                    <p:set>
                                      <p:cBhvr>
                                        <p:cTn id="216" dur="500" fill="hold"/>
                                        <p:tgtEl>
                                          <p:spTgt spid="44"/>
                                        </p:tgtEl>
                                        <p:attrNameLst>
                                          <p:attrName>fill.on</p:attrName>
                                        </p:attrNameLst>
                                      </p:cBhvr>
                                      <p:to>
                                        <p:strVal val="true"/>
                                      </p:to>
                                    </p:set>
                                  </p:childTnLst>
                                </p:cTn>
                              </p:par>
                            </p:childTnLst>
                          </p:cTn>
                        </p:par>
                        <p:par>
                          <p:cTn id="217" fill="hold">
                            <p:stCondLst>
                              <p:cond delay="12000"/>
                            </p:stCondLst>
                            <p:childTnLst>
                              <p:par>
                                <p:cTn id="218" presetID="10" presetClass="entr" presetSubtype="0" fill="hold" grpId="0" nodeType="afterEffect">
                                  <p:stCondLst>
                                    <p:cond delay="0"/>
                                  </p:stCondLst>
                                  <p:childTnLst>
                                    <p:set>
                                      <p:cBhvr>
                                        <p:cTn id="219" dur="1" fill="hold">
                                          <p:stCondLst>
                                            <p:cond delay="0"/>
                                          </p:stCondLst>
                                        </p:cTn>
                                        <p:tgtEl>
                                          <p:spTgt spid="45"/>
                                        </p:tgtEl>
                                        <p:attrNameLst>
                                          <p:attrName>style.visibility</p:attrName>
                                        </p:attrNameLst>
                                      </p:cBhvr>
                                      <p:to>
                                        <p:strVal val="visible"/>
                                      </p:to>
                                    </p:set>
                                    <p:animEffect transition="in" filter="fade">
                                      <p:cBhvr>
                                        <p:cTn id="220" dur="500"/>
                                        <p:tgtEl>
                                          <p:spTgt spid="45"/>
                                        </p:tgtEl>
                                      </p:cBhvr>
                                    </p:animEffect>
                                  </p:childTnLst>
                                </p:cTn>
                              </p:par>
                              <p:par>
                                <p:cTn id="221" presetID="1" presetClass="emph" presetSubtype="2" fill="hold" nodeType="withEffect">
                                  <p:stCondLst>
                                    <p:cond delay="0"/>
                                  </p:stCondLst>
                                  <p:childTnLst>
                                    <p:animClr clrSpc="rgb" dir="cw">
                                      <p:cBhvr>
                                        <p:cTn id="222" dur="500" fill="hold"/>
                                        <p:tgtEl>
                                          <p:spTgt spid="45"/>
                                        </p:tgtEl>
                                        <p:attrNameLst>
                                          <p:attrName>fillcolor</p:attrName>
                                        </p:attrNameLst>
                                      </p:cBhvr>
                                      <p:to>
                                        <a:schemeClr val="accent2"/>
                                      </p:to>
                                    </p:animClr>
                                    <p:set>
                                      <p:cBhvr>
                                        <p:cTn id="223" dur="500" fill="hold"/>
                                        <p:tgtEl>
                                          <p:spTgt spid="45"/>
                                        </p:tgtEl>
                                        <p:attrNameLst>
                                          <p:attrName>fill.type</p:attrName>
                                        </p:attrNameLst>
                                      </p:cBhvr>
                                      <p:to>
                                        <p:strVal val="solid"/>
                                      </p:to>
                                    </p:set>
                                    <p:set>
                                      <p:cBhvr>
                                        <p:cTn id="224" dur="500" fill="hold"/>
                                        <p:tgtEl>
                                          <p:spTgt spid="45"/>
                                        </p:tgtEl>
                                        <p:attrNameLst>
                                          <p:attrName>fill.on</p:attrName>
                                        </p:attrNameLst>
                                      </p:cBhvr>
                                      <p:to>
                                        <p:strVal val="true"/>
                                      </p:to>
                                    </p:set>
                                  </p:childTnLst>
                                </p:cTn>
                              </p:par>
                            </p:childTnLst>
                          </p:cTn>
                        </p:par>
                        <p:par>
                          <p:cTn id="225" fill="hold">
                            <p:stCondLst>
                              <p:cond delay="12500"/>
                            </p:stCondLst>
                            <p:childTnLst>
                              <p:par>
                                <p:cTn id="226" presetID="10" presetClass="entr" presetSubtype="0" fill="hold" grpId="0" nodeType="afterEffect">
                                  <p:stCondLst>
                                    <p:cond delay="0"/>
                                  </p:stCondLst>
                                  <p:childTnLst>
                                    <p:set>
                                      <p:cBhvr>
                                        <p:cTn id="227" dur="1" fill="hold">
                                          <p:stCondLst>
                                            <p:cond delay="0"/>
                                          </p:stCondLst>
                                        </p:cTn>
                                        <p:tgtEl>
                                          <p:spTgt spid="46"/>
                                        </p:tgtEl>
                                        <p:attrNameLst>
                                          <p:attrName>style.visibility</p:attrName>
                                        </p:attrNameLst>
                                      </p:cBhvr>
                                      <p:to>
                                        <p:strVal val="visible"/>
                                      </p:to>
                                    </p:set>
                                    <p:animEffect transition="in" filter="fade">
                                      <p:cBhvr>
                                        <p:cTn id="228" dur="500"/>
                                        <p:tgtEl>
                                          <p:spTgt spid="46"/>
                                        </p:tgtEl>
                                      </p:cBhvr>
                                    </p:animEffect>
                                  </p:childTnLst>
                                </p:cTn>
                              </p:par>
                              <p:par>
                                <p:cTn id="229" presetID="1" presetClass="emph" presetSubtype="2" fill="hold" nodeType="withEffect">
                                  <p:stCondLst>
                                    <p:cond delay="0"/>
                                  </p:stCondLst>
                                  <p:childTnLst>
                                    <p:animClr clrSpc="rgb" dir="cw">
                                      <p:cBhvr>
                                        <p:cTn id="230" dur="500" fill="hold"/>
                                        <p:tgtEl>
                                          <p:spTgt spid="46"/>
                                        </p:tgtEl>
                                        <p:attrNameLst>
                                          <p:attrName>fillcolor</p:attrName>
                                        </p:attrNameLst>
                                      </p:cBhvr>
                                      <p:to>
                                        <a:schemeClr val="accent2"/>
                                      </p:to>
                                    </p:animClr>
                                    <p:set>
                                      <p:cBhvr>
                                        <p:cTn id="231" dur="500" fill="hold"/>
                                        <p:tgtEl>
                                          <p:spTgt spid="46"/>
                                        </p:tgtEl>
                                        <p:attrNameLst>
                                          <p:attrName>fill.type</p:attrName>
                                        </p:attrNameLst>
                                      </p:cBhvr>
                                      <p:to>
                                        <p:strVal val="solid"/>
                                      </p:to>
                                    </p:set>
                                    <p:set>
                                      <p:cBhvr>
                                        <p:cTn id="232" dur="500" fill="hold"/>
                                        <p:tgtEl>
                                          <p:spTgt spid="46"/>
                                        </p:tgtEl>
                                        <p:attrNameLst>
                                          <p:attrName>fill.on</p:attrName>
                                        </p:attrNameLst>
                                      </p:cBhvr>
                                      <p:to>
                                        <p:strVal val="true"/>
                                      </p:to>
                                    </p:set>
                                  </p:childTnLst>
                                </p:cTn>
                              </p:par>
                            </p:childTnLst>
                          </p:cTn>
                        </p:par>
                        <p:par>
                          <p:cTn id="233" fill="hold">
                            <p:stCondLst>
                              <p:cond delay="13000"/>
                            </p:stCondLst>
                            <p:childTnLst>
                              <p:par>
                                <p:cTn id="234" presetID="10" presetClass="entr" presetSubtype="0" fill="hold" grpId="0" nodeType="afterEffect">
                                  <p:stCondLst>
                                    <p:cond delay="0"/>
                                  </p:stCondLst>
                                  <p:childTnLst>
                                    <p:set>
                                      <p:cBhvr>
                                        <p:cTn id="235" dur="1" fill="hold">
                                          <p:stCondLst>
                                            <p:cond delay="0"/>
                                          </p:stCondLst>
                                        </p:cTn>
                                        <p:tgtEl>
                                          <p:spTgt spid="47"/>
                                        </p:tgtEl>
                                        <p:attrNameLst>
                                          <p:attrName>style.visibility</p:attrName>
                                        </p:attrNameLst>
                                      </p:cBhvr>
                                      <p:to>
                                        <p:strVal val="visible"/>
                                      </p:to>
                                    </p:set>
                                    <p:animEffect transition="in" filter="fade">
                                      <p:cBhvr>
                                        <p:cTn id="236" dur="500"/>
                                        <p:tgtEl>
                                          <p:spTgt spid="47"/>
                                        </p:tgtEl>
                                      </p:cBhvr>
                                    </p:animEffect>
                                  </p:childTnLst>
                                </p:cTn>
                              </p:par>
                              <p:par>
                                <p:cTn id="237" presetID="1" presetClass="emph" presetSubtype="2" fill="hold" nodeType="withEffect">
                                  <p:stCondLst>
                                    <p:cond delay="0"/>
                                  </p:stCondLst>
                                  <p:childTnLst>
                                    <p:animClr clrSpc="rgb" dir="cw">
                                      <p:cBhvr>
                                        <p:cTn id="238" dur="500" fill="hold"/>
                                        <p:tgtEl>
                                          <p:spTgt spid="47"/>
                                        </p:tgtEl>
                                        <p:attrNameLst>
                                          <p:attrName>fillcolor</p:attrName>
                                        </p:attrNameLst>
                                      </p:cBhvr>
                                      <p:to>
                                        <a:schemeClr val="accent2"/>
                                      </p:to>
                                    </p:animClr>
                                    <p:set>
                                      <p:cBhvr>
                                        <p:cTn id="239" dur="500" fill="hold"/>
                                        <p:tgtEl>
                                          <p:spTgt spid="47"/>
                                        </p:tgtEl>
                                        <p:attrNameLst>
                                          <p:attrName>fill.type</p:attrName>
                                        </p:attrNameLst>
                                      </p:cBhvr>
                                      <p:to>
                                        <p:strVal val="solid"/>
                                      </p:to>
                                    </p:set>
                                    <p:set>
                                      <p:cBhvr>
                                        <p:cTn id="240" dur="500" fill="hold"/>
                                        <p:tgtEl>
                                          <p:spTgt spid="47"/>
                                        </p:tgtEl>
                                        <p:attrNameLst>
                                          <p:attrName>fill.on</p:attrName>
                                        </p:attrNameLst>
                                      </p:cBhvr>
                                      <p:to>
                                        <p:strVal val="true"/>
                                      </p:to>
                                    </p:set>
                                  </p:childTnLst>
                                </p:cTn>
                              </p:par>
                            </p:childTnLst>
                          </p:cTn>
                        </p:par>
                        <p:par>
                          <p:cTn id="241" fill="hold">
                            <p:stCondLst>
                              <p:cond delay="13500"/>
                            </p:stCondLst>
                            <p:childTnLst>
                              <p:par>
                                <p:cTn id="242" presetID="10" presetClass="entr" presetSubtype="0" fill="hold" grpId="0" nodeType="afterEffect">
                                  <p:stCondLst>
                                    <p:cond delay="0"/>
                                  </p:stCondLst>
                                  <p:childTnLst>
                                    <p:set>
                                      <p:cBhvr>
                                        <p:cTn id="243" dur="1" fill="hold">
                                          <p:stCondLst>
                                            <p:cond delay="0"/>
                                          </p:stCondLst>
                                        </p:cTn>
                                        <p:tgtEl>
                                          <p:spTgt spid="48"/>
                                        </p:tgtEl>
                                        <p:attrNameLst>
                                          <p:attrName>style.visibility</p:attrName>
                                        </p:attrNameLst>
                                      </p:cBhvr>
                                      <p:to>
                                        <p:strVal val="visible"/>
                                      </p:to>
                                    </p:set>
                                    <p:animEffect transition="in" filter="fade">
                                      <p:cBhvr>
                                        <p:cTn id="244" dur="500"/>
                                        <p:tgtEl>
                                          <p:spTgt spid="48"/>
                                        </p:tgtEl>
                                      </p:cBhvr>
                                    </p:animEffect>
                                  </p:childTnLst>
                                </p:cTn>
                              </p:par>
                              <p:par>
                                <p:cTn id="245" presetID="1" presetClass="emph" presetSubtype="2" fill="hold" nodeType="withEffect">
                                  <p:stCondLst>
                                    <p:cond delay="0"/>
                                  </p:stCondLst>
                                  <p:childTnLst>
                                    <p:animClr clrSpc="rgb" dir="cw">
                                      <p:cBhvr>
                                        <p:cTn id="246" dur="500" fill="hold"/>
                                        <p:tgtEl>
                                          <p:spTgt spid="48"/>
                                        </p:tgtEl>
                                        <p:attrNameLst>
                                          <p:attrName>fillcolor</p:attrName>
                                        </p:attrNameLst>
                                      </p:cBhvr>
                                      <p:to>
                                        <a:schemeClr val="accent2"/>
                                      </p:to>
                                    </p:animClr>
                                    <p:set>
                                      <p:cBhvr>
                                        <p:cTn id="247" dur="500" fill="hold"/>
                                        <p:tgtEl>
                                          <p:spTgt spid="48"/>
                                        </p:tgtEl>
                                        <p:attrNameLst>
                                          <p:attrName>fill.type</p:attrName>
                                        </p:attrNameLst>
                                      </p:cBhvr>
                                      <p:to>
                                        <p:strVal val="solid"/>
                                      </p:to>
                                    </p:set>
                                    <p:set>
                                      <p:cBhvr>
                                        <p:cTn id="248" dur="500" fill="hold"/>
                                        <p:tgtEl>
                                          <p:spTgt spid="48"/>
                                        </p:tgtEl>
                                        <p:attrNameLst>
                                          <p:attrName>fill.on</p:attrName>
                                        </p:attrNameLst>
                                      </p:cBhvr>
                                      <p:to>
                                        <p:strVal val="true"/>
                                      </p:to>
                                    </p:set>
                                  </p:childTnLst>
                                </p:cTn>
                              </p:par>
                            </p:childTnLst>
                          </p:cTn>
                        </p:par>
                        <p:par>
                          <p:cTn id="249" fill="hold">
                            <p:stCondLst>
                              <p:cond delay="14000"/>
                            </p:stCondLst>
                            <p:childTnLst>
                              <p:par>
                                <p:cTn id="250" presetID="10" presetClass="entr" presetSubtype="0" fill="hold" grpId="0" nodeType="afterEffect">
                                  <p:stCondLst>
                                    <p:cond delay="0"/>
                                  </p:stCondLst>
                                  <p:childTnLst>
                                    <p:set>
                                      <p:cBhvr>
                                        <p:cTn id="251" dur="1" fill="hold">
                                          <p:stCondLst>
                                            <p:cond delay="0"/>
                                          </p:stCondLst>
                                        </p:cTn>
                                        <p:tgtEl>
                                          <p:spTgt spid="49"/>
                                        </p:tgtEl>
                                        <p:attrNameLst>
                                          <p:attrName>style.visibility</p:attrName>
                                        </p:attrNameLst>
                                      </p:cBhvr>
                                      <p:to>
                                        <p:strVal val="visible"/>
                                      </p:to>
                                    </p:set>
                                    <p:animEffect transition="in" filter="fade">
                                      <p:cBhvr>
                                        <p:cTn id="252" dur="500"/>
                                        <p:tgtEl>
                                          <p:spTgt spid="49"/>
                                        </p:tgtEl>
                                      </p:cBhvr>
                                    </p:animEffect>
                                  </p:childTnLst>
                                </p:cTn>
                              </p:par>
                              <p:par>
                                <p:cTn id="253" presetID="1" presetClass="emph" presetSubtype="2" fill="hold" nodeType="withEffect">
                                  <p:stCondLst>
                                    <p:cond delay="0"/>
                                  </p:stCondLst>
                                  <p:childTnLst>
                                    <p:animClr clrSpc="rgb" dir="cw">
                                      <p:cBhvr>
                                        <p:cTn id="254" dur="500" fill="hold"/>
                                        <p:tgtEl>
                                          <p:spTgt spid="49"/>
                                        </p:tgtEl>
                                        <p:attrNameLst>
                                          <p:attrName>fillcolor</p:attrName>
                                        </p:attrNameLst>
                                      </p:cBhvr>
                                      <p:to>
                                        <a:srgbClr val="FF0000"/>
                                      </p:to>
                                    </p:animClr>
                                    <p:set>
                                      <p:cBhvr>
                                        <p:cTn id="255" dur="500" fill="hold"/>
                                        <p:tgtEl>
                                          <p:spTgt spid="49"/>
                                        </p:tgtEl>
                                        <p:attrNameLst>
                                          <p:attrName>fill.type</p:attrName>
                                        </p:attrNameLst>
                                      </p:cBhvr>
                                      <p:to>
                                        <p:strVal val="solid"/>
                                      </p:to>
                                    </p:set>
                                    <p:set>
                                      <p:cBhvr>
                                        <p:cTn id="256" dur="500" fill="hold"/>
                                        <p:tgtEl>
                                          <p:spTgt spid="49"/>
                                        </p:tgtEl>
                                        <p:attrNameLst>
                                          <p:attrName>fill.on</p:attrName>
                                        </p:attrNameLst>
                                      </p:cBhvr>
                                      <p:to>
                                        <p:strVal val="true"/>
                                      </p:to>
                                    </p:set>
                                  </p:childTnLst>
                                </p:cTn>
                              </p:par>
                            </p:childTnLst>
                          </p:cTn>
                        </p:par>
                        <p:par>
                          <p:cTn id="257" fill="hold">
                            <p:stCondLst>
                              <p:cond delay="14500"/>
                            </p:stCondLst>
                            <p:childTnLst>
                              <p:par>
                                <p:cTn id="258" presetID="10" presetClass="entr" presetSubtype="0" fill="hold" grpId="0" nodeType="afterEffect">
                                  <p:stCondLst>
                                    <p:cond delay="0"/>
                                  </p:stCondLst>
                                  <p:childTnLst>
                                    <p:set>
                                      <p:cBhvr>
                                        <p:cTn id="259" dur="1" fill="hold">
                                          <p:stCondLst>
                                            <p:cond delay="0"/>
                                          </p:stCondLst>
                                        </p:cTn>
                                        <p:tgtEl>
                                          <p:spTgt spid="50"/>
                                        </p:tgtEl>
                                        <p:attrNameLst>
                                          <p:attrName>style.visibility</p:attrName>
                                        </p:attrNameLst>
                                      </p:cBhvr>
                                      <p:to>
                                        <p:strVal val="visible"/>
                                      </p:to>
                                    </p:set>
                                    <p:animEffect transition="in" filter="fade">
                                      <p:cBhvr>
                                        <p:cTn id="260" dur="500"/>
                                        <p:tgtEl>
                                          <p:spTgt spid="50"/>
                                        </p:tgtEl>
                                      </p:cBhvr>
                                    </p:animEffect>
                                  </p:childTnLst>
                                </p:cTn>
                              </p:par>
                              <p:par>
                                <p:cTn id="261" presetID="1" presetClass="emph" presetSubtype="2" fill="hold" nodeType="withEffect">
                                  <p:stCondLst>
                                    <p:cond delay="0"/>
                                  </p:stCondLst>
                                  <p:childTnLst>
                                    <p:animClr clrSpc="rgb" dir="cw">
                                      <p:cBhvr>
                                        <p:cTn id="262" dur="500" fill="hold"/>
                                        <p:tgtEl>
                                          <p:spTgt spid="50"/>
                                        </p:tgtEl>
                                        <p:attrNameLst>
                                          <p:attrName>fillcolor</p:attrName>
                                        </p:attrNameLst>
                                      </p:cBhvr>
                                      <p:to>
                                        <a:schemeClr val="accent2"/>
                                      </p:to>
                                    </p:animClr>
                                    <p:set>
                                      <p:cBhvr>
                                        <p:cTn id="263" dur="500" fill="hold"/>
                                        <p:tgtEl>
                                          <p:spTgt spid="50"/>
                                        </p:tgtEl>
                                        <p:attrNameLst>
                                          <p:attrName>fill.type</p:attrName>
                                        </p:attrNameLst>
                                      </p:cBhvr>
                                      <p:to>
                                        <p:strVal val="solid"/>
                                      </p:to>
                                    </p:set>
                                    <p:set>
                                      <p:cBhvr>
                                        <p:cTn id="264" dur="500" fill="hold"/>
                                        <p:tgtEl>
                                          <p:spTgt spid="50"/>
                                        </p:tgtEl>
                                        <p:attrNameLst>
                                          <p:attrName>fill.on</p:attrName>
                                        </p:attrNameLst>
                                      </p:cBhvr>
                                      <p:to>
                                        <p:strVal val="true"/>
                                      </p:to>
                                    </p:set>
                                  </p:childTnLst>
                                </p:cTn>
                              </p:par>
                            </p:childTnLst>
                          </p:cTn>
                        </p:par>
                        <p:par>
                          <p:cTn id="265" fill="hold">
                            <p:stCondLst>
                              <p:cond delay="15000"/>
                            </p:stCondLst>
                            <p:childTnLst>
                              <p:par>
                                <p:cTn id="266" presetID="10" presetClass="entr" presetSubtype="0" fill="hold" grpId="0" nodeType="afterEffect">
                                  <p:stCondLst>
                                    <p:cond delay="0"/>
                                  </p:stCondLst>
                                  <p:childTnLst>
                                    <p:set>
                                      <p:cBhvr>
                                        <p:cTn id="267" dur="1" fill="hold">
                                          <p:stCondLst>
                                            <p:cond delay="0"/>
                                          </p:stCondLst>
                                        </p:cTn>
                                        <p:tgtEl>
                                          <p:spTgt spid="51"/>
                                        </p:tgtEl>
                                        <p:attrNameLst>
                                          <p:attrName>style.visibility</p:attrName>
                                        </p:attrNameLst>
                                      </p:cBhvr>
                                      <p:to>
                                        <p:strVal val="visible"/>
                                      </p:to>
                                    </p:set>
                                    <p:animEffect transition="in" filter="fade">
                                      <p:cBhvr>
                                        <p:cTn id="268" dur="500"/>
                                        <p:tgtEl>
                                          <p:spTgt spid="51"/>
                                        </p:tgtEl>
                                      </p:cBhvr>
                                    </p:animEffect>
                                  </p:childTnLst>
                                </p:cTn>
                              </p:par>
                              <p:par>
                                <p:cTn id="269" presetID="1" presetClass="emph" presetSubtype="2" fill="hold" nodeType="withEffect">
                                  <p:stCondLst>
                                    <p:cond delay="0"/>
                                  </p:stCondLst>
                                  <p:childTnLst>
                                    <p:animClr clrSpc="rgb" dir="cw">
                                      <p:cBhvr>
                                        <p:cTn id="270" dur="500" fill="hold"/>
                                        <p:tgtEl>
                                          <p:spTgt spid="51"/>
                                        </p:tgtEl>
                                        <p:attrNameLst>
                                          <p:attrName>fillcolor</p:attrName>
                                        </p:attrNameLst>
                                      </p:cBhvr>
                                      <p:to>
                                        <a:srgbClr val="FF0000"/>
                                      </p:to>
                                    </p:animClr>
                                    <p:set>
                                      <p:cBhvr>
                                        <p:cTn id="271" dur="500" fill="hold"/>
                                        <p:tgtEl>
                                          <p:spTgt spid="51"/>
                                        </p:tgtEl>
                                        <p:attrNameLst>
                                          <p:attrName>fill.type</p:attrName>
                                        </p:attrNameLst>
                                      </p:cBhvr>
                                      <p:to>
                                        <p:strVal val="solid"/>
                                      </p:to>
                                    </p:set>
                                    <p:set>
                                      <p:cBhvr>
                                        <p:cTn id="272" dur="500" fill="hold"/>
                                        <p:tgtEl>
                                          <p:spTgt spid="51"/>
                                        </p:tgtEl>
                                        <p:attrNameLst>
                                          <p:attrName>fill.on</p:attrName>
                                        </p:attrNameLst>
                                      </p:cBhvr>
                                      <p:to>
                                        <p:strVal val="true"/>
                                      </p:to>
                                    </p:set>
                                  </p:childTnLst>
                                </p:cTn>
                              </p:par>
                            </p:childTnLst>
                          </p:cTn>
                        </p:par>
                        <p:par>
                          <p:cTn id="273" fill="hold">
                            <p:stCondLst>
                              <p:cond delay="15500"/>
                            </p:stCondLst>
                            <p:childTnLst>
                              <p:par>
                                <p:cTn id="274" presetID="10" presetClass="entr" presetSubtype="0" fill="hold" grpId="0" nodeType="afterEffect">
                                  <p:stCondLst>
                                    <p:cond delay="0"/>
                                  </p:stCondLst>
                                  <p:childTnLst>
                                    <p:set>
                                      <p:cBhvr>
                                        <p:cTn id="275" dur="1" fill="hold">
                                          <p:stCondLst>
                                            <p:cond delay="0"/>
                                          </p:stCondLst>
                                        </p:cTn>
                                        <p:tgtEl>
                                          <p:spTgt spid="52"/>
                                        </p:tgtEl>
                                        <p:attrNameLst>
                                          <p:attrName>style.visibility</p:attrName>
                                        </p:attrNameLst>
                                      </p:cBhvr>
                                      <p:to>
                                        <p:strVal val="visible"/>
                                      </p:to>
                                    </p:set>
                                    <p:animEffect transition="in" filter="fade">
                                      <p:cBhvr>
                                        <p:cTn id="276" dur="500"/>
                                        <p:tgtEl>
                                          <p:spTgt spid="52"/>
                                        </p:tgtEl>
                                      </p:cBhvr>
                                    </p:animEffect>
                                  </p:childTnLst>
                                </p:cTn>
                              </p:par>
                              <p:par>
                                <p:cTn id="277" presetID="1" presetClass="emph" presetSubtype="2" fill="hold" nodeType="withEffect">
                                  <p:stCondLst>
                                    <p:cond delay="0"/>
                                  </p:stCondLst>
                                  <p:childTnLst>
                                    <p:animClr clrSpc="rgb" dir="cw">
                                      <p:cBhvr>
                                        <p:cTn id="278" dur="500" fill="hold"/>
                                        <p:tgtEl>
                                          <p:spTgt spid="52"/>
                                        </p:tgtEl>
                                        <p:attrNameLst>
                                          <p:attrName>fillcolor</p:attrName>
                                        </p:attrNameLst>
                                      </p:cBhvr>
                                      <p:to>
                                        <a:srgbClr val="FF0000"/>
                                      </p:to>
                                    </p:animClr>
                                    <p:set>
                                      <p:cBhvr>
                                        <p:cTn id="279" dur="500" fill="hold"/>
                                        <p:tgtEl>
                                          <p:spTgt spid="52"/>
                                        </p:tgtEl>
                                        <p:attrNameLst>
                                          <p:attrName>fill.type</p:attrName>
                                        </p:attrNameLst>
                                      </p:cBhvr>
                                      <p:to>
                                        <p:strVal val="solid"/>
                                      </p:to>
                                    </p:set>
                                    <p:set>
                                      <p:cBhvr>
                                        <p:cTn id="280" dur="500" fill="hold"/>
                                        <p:tgtEl>
                                          <p:spTgt spid="52"/>
                                        </p:tgtEl>
                                        <p:attrNameLst>
                                          <p:attrName>fill.on</p:attrName>
                                        </p:attrNameLst>
                                      </p:cBhvr>
                                      <p:to>
                                        <p:strVal val="true"/>
                                      </p:to>
                                    </p:set>
                                  </p:childTnLst>
                                </p:cTn>
                              </p:par>
                            </p:childTnLst>
                          </p:cTn>
                        </p:par>
                        <p:par>
                          <p:cTn id="281" fill="hold">
                            <p:stCondLst>
                              <p:cond delay="16000"/>
                            </p:stCondLst>
                            <p:childTnLst>
                              <p:par>
                                <p:cTn id="282" presetID="10" presetClass="entr" presetSubtype="0" fill="hold" grpId="0" nodeType="afterEffect">
                                  <p:stCondLst>
                                    <p:cond delay="0"/>
                                  </p:stCondLst>
                                  <p:childTnLst>
                                    <p:set>
                                      <p:cBhvr>
                                        <p:cTn id="283" dur="1" fill="hold">
                                          <p:stCondLst>
                                            <p:cond delay="0"/>
                                          </p:stCondLst>
                                        </p:cTn>
                                        <p:tgtEl>
                                          <p:spTgt spid="53"/>
                                        </p:tgtEl>
                                        <p:attrNameLst>
                                          <p:attrName>style.visibility</p:attrName>
                                        </p:attrNameLst>
                                      </p:cBhvr>
                                      <p:to>
                                        <p:strVal val="visible"/>
                                      </p:to>
                                    </p:set>
                                    <p:animEffect transition="in" filter="fade">
                                      <p:cBhvr>
                                        <p:cTn id="284" dur="500"/>
                                        <p:tgtEl>
                                          <p:spTgt spid="53"/>
                                        </p:tgtEl>
                                      </p:cBhvr>
                                    </p:animEffect>
                                  </p:childTnLst>
                                </p:cTn>
                              </p:par>
                              <p:par>
                                <p:cTn id="285" presetID="1" presetClass="emph" presetSubtype="2" fill="hold" nodeType="withEffect">
                                  <p:stCondLst>
                                    <p:cond delay="0"/>
                                  </p:stCondLst>
                                  <p:childTnLst>
                                    <p:animClr clrSpc="rgb" dir="cw">
                                      <p:cBhvr>
                                        <p:cTn id="286" dur="500" fill="hold"/>
                                        <p:tgtEl>
                                          <p:spTgt spid="53"/>
                                        </p:tgtEl>
                                        <p:attrNameLst>
                                          <p:attrName>fillcolor</p:attrName>
                                        </p:attrNameLst>
                                      </p:cBhvr>
                                      <p:to>
                                        <a:schemeClr val="accent2"/>
                                      </p:to>
                                    </p:animClr>
                                    <p:set>
                                      <p:cBhvr>
                                        <p:cTn id="287" dur="500" fill="hold"/>
                                        <p:tgtEl>
                                          <p:spTgt spid="53"/>
                                        </p:tgtEl>
                                        <p:attrNameLst>
                                          <p:attrName>fill.type</p:attrName>
                                        </p:attrNameLst>
                                      </p:cBhvr>
                                      <p:to>
                                        <p:strVal val="solid"/>
                                      </p:to>
                                    </p:set>
                                    <p:set>
                                      <p:cBhvr>
                                        <p:cTn id="288" dur="500" fill="hold"/>
                                        <p:tgtEl>
                                          <p:spTgt spid="53"/>
                                        </p:tgtEl>
                                        <p:attrNameLst>
                                          <p:attrName>fill.on</p:attrName>
                                        </p:attrNameLst>
                                      </p:cBhvr>
                                      <p:to>
                                        <p:strVal val="true"/>
                                      </p:to>
                                    </p:set>
                                  </p:childTnLst>
                                </p:cTn>
                              </p:par>
                              <p:par>
                                <p:cTn id="289" presetID="10" presetClass="entr" presetSubtype="0" fill="hold" grpId="0" nodeType="withEffect">
                                  <p:stCondLst>
                                    <p:cond delay="0"/>
                                  </p:stCondLst>
                                  <p:childTnLst>
                                    <p:set>
                                      <p:cBhvr>
                                        <p:cTn id="290" dur="1" fill="hold">
                                          <p:stCondLst>
                                            <p:cond delay="0"/>
                                          </p:stCondLst>
                                        </p:cTn>
                                        <p:tgtEl>
                                          <p:spTgt spid="54"/>
                                        </p:tgtEl>
                                        <p:attrNameLst>
                                          <p:attrName>style.visibility</p:attrName>
                                        </p:attrNameLst>
                                      </p:cBhvr>
                                      <p:to>
                                        <p:strVal val="visible"/>
                                      </p:to>
                                    </p:set>
                                    <p:animEffect transition="in" filter="fade">
                                      <p:cBhvr>
                                        <p:cTn id="291" dur="500"/>
                                        <p:tgtEl>
                                          <p:spTgt spid="54"/>
                                        </p:tgtEl>
                                      </p:cBhvr>
                                    </p:animEffect>
                                  </p:childTnLst>
                                </p:cTn>
                              </p:par>
                              <p:par>
                                <p:cTn id="292" presetID="1" presetClass="emph" presetSubtype="2" fill="hold" nodeType="withEffect">
                                  <p:stCondLst>
                                    <p:cond delay="0"/>
                                  </p:stCondLst>
                                  <p:childTnLst>
                                    <p:animClr clrSpc="rgb" dir="cw">
                                      <p:cBhvr>
                                        <p:cTn id="293" dur="500" fill="hold"/>
                                        <p:tgtEl>
                                          <p:spTgt spid="54"/>
                                        </p:tgtEl>
                                        <p:attrNameLst>
                                          <p:attrName>fillcolor</p:attrName>
                                        </p:attrNameLst>
                                      </p:cBhvr>
                                      <p:to>
                                        <a:schemeClr val="accent2"/>
                                      </p:to>
                                    </p:animClr>
                                    <p:set>
                                      <p:cBhvr>
                                        <p:cTn id="294" dur="500" fill="hold"/>
                                        <p:tgtEl>
                                          <p:spTgt spid="54"/>
                                        </p:tgtEl>
                                        <p:attrNameLst>
                                          <p:attrName>fill.type</p:attrName>
                                        </p:attrNameLst>
                                      </p:cBhvr>
                                      <p:to>
                                        <p:strVal val="solid"/>
                                      </p:to>
                                    </p:set>
                                    <p:set>
                                      <p:cBhvr>
                                        <p:cTn id="295" dur="500" fill="hold"/>
                                        <p:tgtEl>
                                          <p:spTgt spid="54"/>
                                        </p:tgtEl>
                                        <p:attrNameLst>
                                          <p:attrName>fill.on</p:attrName>
                                        </p:attrNameLst>
                                      </p:cBhvr>
                                      <p:to>
                                        <p:strVal val="true"/>
                                      </p:to>
                                    </p:set>
                                  </p:childTnLst>
                                </p:cTn>
                              </p:par>
                            </p:childTnLst>
                          </p:cTn>
                        </p:par>
                        <p:par>
                          <p:cTn id="296" fill="hold">
                            <p:stCondLst>
                              <p:cond delay="16500"/>
                            </p:stCondLst>
                            <p:childTnLst>
                              <p:par>
                                <p:cTn id="297" presetID="10" presetClass="entr" presetSubtype="0" fill="hold" grpId="0" nodeType="afterEffect">
                                  <p:stCondLst>
                                    <p:cond delay="0"/>
                                  </p:stCondLst>
                                  <p:childTnLst>
                                    <p:set>
                                      <p:cBhvr>
                                        <p:cTn id="298" dur="1" fill="hold">
                                          <p:stCondLst>
                                            <p:cond delay="0"/>
                                          </p:stCondLst>
                                        </p:cTn>
                                        <p:tgtEl>
                                          <p:spTgt spid="55"/>
                                        </p:tgtEl>
                                        <p:attrNameLst>
                                          <p:attrName>style.visibility</p:attrName>
                                        </p:attrNameLst>
                                      </p:cBhvr>
                                      <p:to>
                                        <p:strVal val="visible"/>
                                      </p:to>
                                    </p:set>
                                    <p:animEffect transition="in" filter="fade">
                                      <p:cBhvr>
                                        <p:cTn id="299" dur="500"/>
                                        <p:tgtEl>
                                          <p:spTgt spid="55"/>
                                        </p:tgtEl>
                                      </p:cBhvr>
                                    </p:animEffect>
                                  </p:childTnLst>
                                </p:cTn>
                              </p:par>
                              <p:par>
                                <p:cTn id="300" presetID="1" presetClass="emph" presetSubtype="2" fill="hold" nodeType="withEffect">
                                  <p:stCondLst>
                                    <p:cond delay="0"/>
                                  </p:stCondLst>
                                  <p:childTnLst>
                                    <p:animClr clrSpc="rgb" dir="cw">
                                      <p:cBhvr>
                                        <p:cTn id="301" dur="500" fill="hold"/>
                                        <p:tgtEl>
                                          <p:spTgt spid="55"/>
                                        </p:tgtEl>
                                        <p:attrNameLst>
                                          <p:attrName>fillcolor</p:attrName>
                                        </p:attrNameLst>
                                      </p:cBhvr>
                                      <p:to>
                                        <a:schemeClr val="accent2"/>
                                      </p:to>
                                    </p:animClr>
                                    <p:set>
                                      <p:cBhvr>
                                        <p:cTn id="302" dur="500" fill="hold"/>
                                        <p:tgtEl>
                                          <p:spTgt spid="55"/>
                                        </p:tgtEl>
                                        <p:attrNameLst>
                                          <p:attrName>fill.type</p:attrName>
                                        </p:attrNameLst>
                                      </p:cBhvr>
                                      <p:to>
                                        <p:strVal val="solid"/>
                                      </p:to>
                                    </p:set>
                                    <p:set>
                                      <p:cBhvr>
                                        <p:cTn id="303" dur="500" fill="hold"/>
                                        <p:tgtEl>
                                          <p:spTgt spid="55"/>
                                        </p:tgtEl>
                                        <p:attrNameLst>
                                          <p:attrName>fill.on</p:attrName>
                                        </p:attrNameLst>
                                      </p:cBhvr>
                                      <p:to>
                                        <p:strVal val="true"/>
                                      </p:to>
                                    </p:set>
                                  </p:childTnLst>
                                </p:cTn>
                              </p:par>
                            </p:childTnLst>
                          </p:cTn>
                        </p:par>
                        <p:par>
                          <p:cTn id="304" fill="hold">
                            <p:stCondLst>
                              <p:cond delay="17000"/>
                            </p:stCondLst>
                            <p:childTnLst>
                              <p:par>
                                <p:cTn id="305" presetID="10" presetClass="entr" presetSubtype="0" fill="hold" grpId="0" nodeType="afterEffect">
                                  <p:stCondLst>
                                    <p:cond delay="0"/>
                                  </p:stCondLst>
                                  <p:childTnLst>
                                    <p:set>
                                      <p:cBhvr>
                                        <p:cTn id="306" dur="1" fill="hold">
                                          <p:stCondLst>
                                            <p:cond delay="0"/>
                                          </p:stCondLst>
                                        </p:cTn>
                                        <p:tgtEl>
                                          <p:spTgt spid="56"/>
                                        </p:tgtEl>
                                        <p:attrNameLst>
                                          <p:attrName>style.visibility</p:attrName>
                                        </p:attrNameLst>
                                      </p:cBhvr>
                                      <p:to>
                                        <p:strVal val="visible"/>
                                      </p:to>
                                    </p:set>
                                    <p:animEffect transition="in" filter="fade">
                                      <p:cBhvr>
                                        <p:cTn id="307" dur="500"/>
                                        <p:tgtEl>
                                          <p:spTgt spid="56"/>
                                        </p:tgtEl>
                                      </p:cBhvr>
                                    </p:animEffect>
                                  </p:childTnLst>
                                </p:cTn>
                              </p:par>
                              <p:par>
                                <p:cTn id="308" presetID="1" presetClass="emph" presetSubtype="2" fill="hold" nodeType="withEffect">
                                  <p:stCondLst>
                                    <p:cond delay="0"/>
                                  </p:stCondLst>
                                  <p:childTnLst>
                                    <p:animClr clrSpc="rgb" dir="cw">
                                      <p:cBhvr>
                                        <p:cTn id="309" dur="500" fill="hold"/>
                                        <p:tgtEl>
                                          <p:spTgt spid="56"/>
                                        </p:tgtEl>
                                        <p:attrNameLst>
                                          <p:attrName>fillcolor</p:attrName>
                                        </p:attrNameLst>
                                      </p:cBhvr>
                                      <p:to>
                                        <a:srgbClr val="FF0000"/>
                                      </p:to>
                                    </p:animClr>
                                    <p:set>
                                      <p:cBhvr>
                                        <p:cTn id="310" dur="500" fill="hold"/>
                                        <p:tgtEl>
                                          <p:spTgt spid="56"/>
                                        </p:tgtEl>
                                        <p:attrNameLst>
                                          <p:attrName>fill.type</p:attrName>
                                        </p:attrNameLst>
                                      </p:cBhvr>
                                      <p:to>
                                        <p:strVal val="solid"/>
                                      </p:to>
                                    </p:set>
                                    <p:set>
                                      <p:cBhvr>
                                        <p:cTn id="311" dur="500" fill="hold"/>
                                        <p:tgtEl>
                                          <p:spTgt spid="56"/>
                                        </p:tgtEl>
                                        <p:attrNameLst>
                                          <p:attrName>fill.on</p:attrName>
                                        </p:attrNameLst>
                                      </p:cBhvr>
                                      <p:to>
                                        <p:strVal val="true"/>
                                      </p:to>
                                    </p:set>
                                  </p:childTnLst>
                                </p:cTn>
                              </p:par>
                            </p:childTnLst>
                          </p:cTn>
                        </p:par>
                        <p:par>
                          <p:cTn id="312" fill="hold">
                            <p:stCondLst>
                              <p:cond delay="17500"/>
                            </p:stCondLst>
                            <p:childTnLst>
                              <p:par>
                                <p:cTn id="313" presetID="10" presetClass="entr" presetSubtype="0" fill="hold" grpId="0" nodeType="afterEffect">
                                  <p:stCondLst>
                                    <p:cond delay="0"/>
                                  </p:stCondLst>
                                  <p:childTnLst>
                                    <p:set>
                                      <p:cBhvr>
                                        <p:cTn id="314" dur="1" fill="hold">
                                          <p:stCondLst>
                                            <p:cond delay="0"/>
                                          </p:stCondLst>
                                        </p:cTn>
                                        <p:tgtEl>
                                          <p:spTgt spid="57"/>
                                        </p:tgtEl>
                                        <p:attrNameLst>
                                          <p:attrName>style.visibility</p:attrName>
                                        </p:attrNameLst>
                                      </p:cBhvr>
                                      <p:to>
                                        <p:strVal val="visible"/>
                                      </p:to>
                                    </p:set>
                                    <p:animEffect transition="in" filter="fade">
                                      <p:cBhvr>
                                        <p:cTn id="315" dur="500"/>
                                        <p:tgtEl>
                                          <p:spTgt spid="57"/>
                                        </p:tgtEl>
                                      </p:cBhvr>
                                    </p:animEffect>
                                  </p:childTnLst>
                                </p:cTn>
                              </p:par>
                              <p:par>
                                <p:cTn id="316" presetID="1" presetClass="emph" presetSubtype="2" fill="hold" nodeType="withEffect">
                                  <p:stCondLst>
                                    <p:cond delay="0"/>
                                  </p:stCondLst>
                                  <p:childTnLst>
                                    <p:animClr clrSpc="rgb" dir="cw">
                                      <p:cBhvr>
                                        <p:cTn id="317" dur="500" fill="hold"/>
                                        <p:tgtEl>
                                          <p:spTgt spid="57"/>
                                        </p:tgtEl>
                                        <p:attrNameLst>
                                          <p:attrName>fillcolor</p:attrName>
                                        </p:attrNameLst>
                                      </p:cBhvr>
                                      <p:to>
                                        <a:schemeClr val="accent2"/>
                                      </p:to>
                                    </p:animClr>
                                    <p:set>
                                      <p:cBhvr>
                                        <p:cTn id="318" dur="500" fill="hold"/>
                                        <p:tgtEl>
                                          <p:spTgt spid="57"/>
                                        </p:tgtEl>
                                        <p:attrNameLst>
                                          <p:attrName>fill.type</p:attrName>
                                        </p:attrNameLst>
                                      </p:cBhvr>
                                      <p:to>
                                        <p:strVal val="solid"/>
                                      </p:to>
                                    </p:set>
                                    <p:set>
                                      <p:cBhvr>
                                        <p:cTn id="319" dur="500" fill="hold"/>
                                        <p:tgtEl>
                                          <p:spTgt spid="57"/>
                                        </p:tgtEl>
                                        <p:attrNameLst>
                                          <p:attrName>fill.on</p:attrName>
                                        </p:attrNameLst>
                                      </p:cBhvr>
                                      <p:to>
                                        <p:strVal val="true"/>
                                      </p:to>
                                    </p:set>
                                  </p:childTnLst>
                                </p:cTn>
                              </p:par>
                            </p:childTnLst>
                          </p:cTn>
                        </p:par>
                        <p:par>
                          <p:cTn id="320" fill="hold">
                            <p:stCondLst>
                              <p:cond delay="18000"/>
                            </p:stCondLst>
                            <p:childTnLst>
                              <p:par>
                                <p:cTn id="321" presetID="10" presetClass="entr" presetSubtype="0" fill="hold" grpId="0" nodeType="afterEffect">
                                  <p:stCondLst>
                                    <p:cond delay="0"/>
                                  </p:stCondLst>
                                  <p:childTnLst>
                                    <p:set>
                                      <p:cBhvr>
                                        <p:cTn id="322" dur="1" fill="hold">
                                          <p:stCondLst>
                                            <p:cond delay="0"/>
                                          </p:stCondLst>
                                        </p:cTn>
                                        <p:tgtEl>
                                          <p:spTgt spid="58"/>
                                        </p:tgtEl>
                                        <p:attrNameLst>
                                          <p:attrName>style.visibility</p:attrName>
                                        </p:attrNameLst>
                                      </p:cBhvr>
                                      <p:to>
                                        <p:strVal val="visible"/>
                                      </p:to>
                                    </p:set>
                                    <p:animEffect transition="in" filter="fade">
                                      <p:cBhvr>
                                        <p:cTn id="323" dur="500"/>
                                        <p:tgtEl>
                                          <p:spTgt spid="58"/>
                                        </p:tgtEl>
                                      </p:cBhvr>
                                    </p:animEffect>
                                  </p:childTnLst>
                                </p:cTn>
                              </p:par>
                              <p:par>
                                <p:cTn id="324" presetID="1" presetClass="emph" presetSubtype="2" fill="hold" nodeType="withEffect">
                                  <p:stCondLst>
                                    <p:cond delay="0"/>
                                  </p:stCondLst>
                                  <p:childTnLst>
                                    <p:animClr clrSpc="rgb" dir="cw">
                                      <p:cBhvr>
                                        <p:cTn id="325" dur="500" fill="hold"/>
                                        <p:tgtEl>
                                          <p:spTgt spid="58"/>
                                        </p:tgtEl>
                                        <p:attrNameLst>
                                          <p:attrName>fillcolor</p:attrName>
                                        </p:attrNameLst>
                                      </p:cBhvr>
                                      <p:to>
                                        <a:schemeClr val="accent2"/>
                                      </p:to>
                                    </p:animClr>
                                    <p:set>
                                      <p:cBhvr>
                                        <p:cTn id="326" dur="500" fill="hold"/>
                                        <p:tgtEl>
                                          <p:spTgt spid="58"/>
                                        </p:tgtEl>
                                        <p:attrNameLst>
                                          <p:attrName>fill.type</p:attrName>
                                        </p:attrNameLst>
                                      </p:cBhvr>
                                      <p:to>
                                        <p:strVal val="solid"/>
                                      </p:to>
                                    </p:set>
                                    <p:set>
                                      <p:cBhvr>
                                        <p:cTn id="327" dur="500" fill="hold"/>
                                        <p:tgtEl>
                                          <p:spTgt spid="58"/>
                                        </p:tgtEl>
                                        <p:attrNameLst>
                                          <p:attrName>fill.on</p:attrName>
                                        </p:attrNameLst>
                                      </p:cBhvr>
                                      <p:to>
                                        <p:strVal val="true"/>
                                      </p:to>
                                    </p:set>
                                  </p:childTnLst>
                                </p:cTn>
                              </p:par>
                            </p:childTnLst>
                          </p:cTn>
                        </p:par>
                        <p:par>
                          <p:cTn id="328" fill="hold">
                            <p:stCondLst>
                              <p:cond delay="18500"/>
                            </p:stCondLst>
                            <p:childTnLst>
                              <p:par>
                                <p:cTn id="329" presetID="10" presetClass="entr" presetSubtype="0" fill="hold" grpId="0" nodeType="afterEffect">
                                  <p:stCondLst>
                                    <p:cond delay="0"/>
                                  </p:stCondLst>
                                  <p:childTnLst>
                                    <p:set>
                                      <p:cBhvr>
                                        <p:cTn id="330" dur="1" fill="hold">
                                          <p:stCondLst>
                                            <p:cond delay="0"/>
                                          </p:stCondLst>
                                        </p:cTn>
                                        <p:tgtEl>
                                          <p:spTgt spid="59"/>
                                        </p:tgtEl>
                                        <p:attrNameLst>
                                          <p:attrName>style.visibility</p:attrName>
                                        </p:attrNameLst>
                                      </p:cBhvr>
                                      <p:to>
                                        <p:strVal val="visible"/>
                                      </p:to>
                                    </p:set>
                                    <p:animEffect transition="in" filter="fade">
                                      <p:cBhvr>
                                        <p:cTn id="331" dur="500"/>
                                        <p:tgtEl>
                                          <p:spTgt spid="59"/>
                                        </p:tgtEl>
                                      </p:cBhvr>
                                    </p:animEffect>
                                  </p:childTnLst>
                                </p:cTn>
                              </p:par>
                              <p:par>
                                <p:cTn id="332" presetID="1" presetClass="emph" presetSubtype="2" fill="hold" nodeType="withEffect">
                                  <p:stCondLst>
                                    <p:cond delay="0"/>
                                  </p:stCondLst>
                                  <p:childTnLst>
                                    <p:animClr clrSpc="rgb" dir="cw">
                                      <p:cBhvr>
                                        <p:cTn id="333" dur="500" fill="hold"/>
                                        <p:tgtEl>
                                          <p:spTgt spid="59"/>
                                        </p:tgtEl>
                                        <p:attrNameLst>
                                          <p:attrName>fillcolor</p:attrName>
                                        </p:attrNameLst>
                                      </p:cBhvr>
                                      <p:to>
                                        <a:srgbClr val="00B0F0"/>
                                      </p:to>
                                    </p:animClr>
                                    <p:set>
                                      <p:cBhvr>
                                        <p:cTn id="334" dur="500" fill="hold"/>
                                        <p:tgtEl>
                                          <p:spTgt spid="59"/>
                                        </p:tgtEl>
                                        <p:attrNameLst>
                                          <p:attrName>fill.type</p:attrName>
                                        </p:attrNameLst>
                                      </p:cBhvr>
                                      <p:to>
                                        <p:strVal val="solid"/>
                                      </p:to>
                                    </p:set>
                                    <p:set>
                                      <p:cBhvr>
                                        <p:cTn id="335" dur="500" fill="hold"/>
                                        <p:tgtEl>
                                          <p:spTgt spid="59"/>
                                        </p:tgtEl>
                                        <p:attrNameLst>
                                          <p:attrName>fill.on</p:attrName>
                                        </p:attrNameLst>
                                      </p:cBhvr>
                                      <p:to>
                                        <p:strVal val="true"/>
                                      </p:to>
                                    </p:set>
                                  </p:childTnLst>
                                </p:cTn>
                              </p:par>
                            </p:childTnLst>
                          </p:cTn>
                        </p:par>
                        <p:par>
                          <p:cTn id="336" fill="hold">
                            <p:stCondLst>
                              <p:cond delay="19000"/>
                            </p:stCondLst>
                            <p:childTnLst>
                              <p:par>
                                <p:cTn id="337" presetID="10" presetClass="entr" presetSubtype="0" fill="hold" grpId="0" nodeType="afterEffect">
                                  <p:stCondLst>
                                    <p:cond delay="0"/>
                                  </p:stCondLst>
                                  <p:childTnLst>
                                    <p:set>
                                      <p:cBhvr>
                                        <p:cTn id="338" dur="1" fill="hold">
                                          <p:stCondLst>
                                            <p:cond delay="0"/>
                                          </p:stCondLst>
                                        </p:cTn>
                                        <p:tgtEl>
                                          <p:spTgt spid="60"/>
                                        </p:tgtEl>
                                        <p:attrNameLst>
                                          <p:attrName>style.visibility</p:attrName>
                                        </p:attrNameLst>
                                      </p:cBhvr>
                                      <p:to>
                                        <p:strVal val="visible"/>
                                      </p:to>
                                    </p:set>
                                    <p:animEffect transition="in" filter="fade">
                                      <p:cBhvr>
                                        <p:cTn id="339" dur="500"/>
                                        <p:tgtEl>
                                          <p:spTgt spid="60"/>
                                        </p:tgtEl>
                                      </p:cBhvr>
                                    </p:animEffect>
                                  </p:childTnLst>
                                </p:cTn>
                              </p:par>
                              <p:par>
                                <p:cTn id="340" presetID="1" presetClass="emph" presetSubtype="2" fill="hold" nodeType="withEffect">
                                  <p:stCondLst>
                                    <p:cond delay="0"/>
                                  </p:stCondLst>
                                  <p:childTnLst>
                                    <p:animClr clrSpc="rgb" dir="cw">
                                      <p:cBhvr>
                                        <p:cTn id="341" dur="500" fill="hold"/>
                                        <p:tgtEl>
                                          <p:spTgt spid="60"/>
                                        </p:tgtEl>
                                        <p:attrNameLst>
                                          <p:attrName>fillcolor</p:attrName>
                                        </p:attrNameLst>
                                      </p:cBhvr>
                                      <p:to>
                                        <a:srgbClr val="FF0000"/>
                                      </p:to>
                                    </p:animClr>
                                    <p:set>
                                      <p:cBhvr>
                                        <p:cTn id="342" dur="500" fill="hold"/>
                                        <p:tgtEl>
                                          <p:spTgt spid="60"/>
                                        </p:tgtEl>
                                        <p:attrNameLst>
                                          <p:attrName>fill.type</p:attrName>
                                        </p:attrNameLst>
                                      </p:cBhvr>
                                      <p:to>
                                        <p:strVal val="solid"/>
                                      </p:to>
                                    </p:set>
                                    <p:set>
                                      <p:cBhvr>
                                        <p:cTn id="343" dur="500" fill="hold"/>
                                        <p:tgtEl>
                                          <p:spTgt spid="60"/>
                                        </p:tgtEl>
                                        <p:attrNameLst>
                                          <p:attrName>fill.on</p:attrName>
                                        </p:attrNameLst>
                                      </p:cBhvr>
                                      <p:to>
                                        <p:strVal val="true"/>
                                      </p:to>
                                    </p:set>
                                  </p:childTnLst>
                                </p:cTn>
                              </p:par>
                            </p:childTnLst>
                          </p:cTn>
                        </p:par>
                        <p:par>
                          <p:cTn id="344" fill="hold">
                            <p:stCondLst>
                              <p:cond delay="19500"/>
                            </p:stCondLst>
                            <p:childTnLst>
                              <p:par>
                                <p:cTn id="345" presetID="10" presetClass="entr" presetSubtype="0" fill="hold" grpId="0" nodeType="afterEffect">
                                  <p:stCondLst>
                                    <p:cond delay="0"/>
                                  </p:stCondLst>
                                  <p:childTnLst>
                                    <p:set>
                                      <p:cBhvr>
                                        <p:cTn id="346" dur="1" fill="hold">
                                          <p:stCondLst>
                                            <p:cond delay="0"/>
                                          </p:stCondLst>
                                        </p:cTn>
                                        <p:tgtEl>
                                          <p:spTgt spid="61"/>
                                        </p:tgtEl>
                                        <p:attrNameLst>
                                          <p:attrName>style.visibility</p:attrName>
                                        </p:attrNameLst>
                                      </p:cBhvr>
                                      <p:to>
                                        <p:strVal val="visible"/>
                                      </p:to>
                                    </p:set>
                                    <p:animEffect transition="in" filter="fade">
                                      <p:cBhvr>
                                        <p:cTn id="347" dur="500"/>
                                        <p:tgtEl>
                                          <p:spTgt spid="61"/>
                                        </p:tgtEl>
                                      </p:cBhvr>
                                    </p:animEffect>
                                  </p:childTnLst>
                                </p:cTn>
                              </p:par>
                              <p:par>
                                <p:cTn id="348" presetID="1" presetClass="emph" presetSubtype="2" fill="hold" nodeType="withEffect">
                                  <p:stCondLst>
                                    <p:cond delay="0"/>
                                  </p:stCondLst>
                                  <p:childTnLst>
                                    <p:animClr clrSpc="rgb" dir="cw">
                                      <p:cBhvr>
                                        <p:cTn id="349" dur="500" fill="hold"/>
                                        <p:tgtEl>
                                          <p:spTgt spid="61"/>
                                        </p:tgtEl>
                                        <p:attrNameLst>
                                          <p:attrName>fillcolor</p:attrName>
                                        </p:attrNameLst>
                                      </p:cBhvr>
                                      <p:to>
                                        <a:schemeClr val="accent2"/>
                                      </p:to>
                                    </p:animClr>
                                    <p:set>
                                      <p:cBhvr>
                                        <p:cTn id="350" dur="500" fill="hold"/>
                                        <p:tgtEl>
                                          <p:spTgt spid="61"/>
                                        </p:tgtEl>
                                        <p:attrNameLst>
                                          <p:attrName>fill.type</p:attrName>
                                        </p:attrNameLst>
                                      </p:cBhvr>
                                      <p:to>
                                        <p:strVal val="solid"/>
                                      </p:to>
                                    </p:set>
                                    <p:set>
                                      <p:cBhvr>
                                        <p:cTn id="351" dur="500" fill="hold"/>
                                        <p:tgtEl>
                                          <p:spTgt spid="61"/>
                                        </p:tgtEl>
                                        <p:attrNameLst>
                                          <p:attrName>fill.on</p:attrName>
                                        </p:attrNameLst>
                                      </p:cBhvr>
                                      <p:to>
                                        <p:strVal val="true"/>
                                      </p:to>
                                    </p:set>
                                  </p:childTnLst>
                                </p:cTn>
                              </p:par>
                            </p:childTnLst>
                          </p:cTn>
                        </p:par>
                        <p:par>
                          <p:cTn id="352" fill="hold">
                            <p:stCondLst>
                              <p:cond delay="20000"/>
                            </p:stCondLst>
                            <p:childTnLst>
                              <p:par>
                                <p:cTn id="353" presetID="10" presetClass="entr" presetSubtype="0" fill="hold" grpId="0" nodeType="afterEffect">
                                  <p:stCondLst>
                                    <p:cond delay="0"/>
                                  </p:stCondLst>
                                  <p:childTnLst>
                                    <p:set>
                                      <p:cBhvr>
                                        <p:cTn id="354" dur="1" fill="hold">
                                          <p:stCondLst>
                                            <p:cond delay="0"/>
                                          </p:stCondLst>
                                        </p:cTn>
                                        <p:tgtEl>
                                          <p:spTgt spid="62"/>
                                        </p:tgtEl>
                                        <p:attrNameLst>
                                          <p:attrName>style.visibility</p:attrName>
                                        </p:attrNameLst>
                                      </p:cBhvr>
                                      <p:to>
                                        <p:strVal val="visible"/>
                                      </p:to>
                                    </p:set>
                                    <p:animEffect transition="in" filter="fade">
                                      <p:cBhvr>
                                        <p:cTn id="355" dur="500"/>
                                        <p:tgtEl>
                                          <p:spTgt spid="62"/>
                                        </p:tgtEl>
                                      </p:cBhvr>
                                    </p:animEffect>
                                  </p:childTnLst>
                                </p:cTn>
                              </p:par>
                              <p:par>
                                <p:cTn id="356" presetID="1" presetClass="emph" presetSubtype="2" fill="hold" nodeType="withEffect">
                                  <p:stCondLst>
                                    <p:cond delay="0"/>
                                  </p:stCondLst>
                                  <p:childTnLst>
                                    <p:animClr clrSpc="rgb" dir="cw">
                                      <p:cBhvr>
                                        <p:cTn id="357" dur="500" fill="hold"/>
                                        <p:tgtEl>
                                          <p:spTgt spid="62"/>
                                        </p:tgtEl>
                                        <p:attrNameLst>
                                          <p:attrName>fillcolor</p:attrName>
                                        </p:attrNameLst>
                                      </p:cBhvr>
                                      <p:to>
                                        <a:srgbClr val="00B0F0"/>
                                      </p:to>
                                    </p:animClr>
                                    <p:set>
                                      <p:cBhvr>
                                        <p:cTn id="358" dur="500" fill="hold"/>
                                        <p:tgtEl>
                                          <p:spTgt spid="62"/>
                                        </p:tgtEl>
                                        <p:attrNameLst>
                                          <p:attrName>fill.type</p:attrName>
                                        </p:attrNameLst>
                                      </p:cBhvr>
                                      <p:to>
                                        <p:strVal val="solid"/>
                                      </p:to>
                                    </p:set>
                                    <p:set>
                                      <p:cBhvr>
                                        <p:cTn id="359" dur="500" fill="hold"/>
                                        <p:tgtEl>
                                          <p:spTgt spid="62"/>
                                        </p:tgtEl>
                                        <p:attrNameLst>
                                          <p:attrName>fill.on</p:attrName>
                                        </p:attrNameLst>
                                      </p:cBhvr>
                                      <p:to>
                                        <p:strVal val="true"/>
                                      </p:to>
                                    </p:set>
                                  </p:childTnLst>
                                </p:cTn>
                              </p:par>
                            </p:childTnLst>
                          </p:cTn>
                        </p:par>
                        <p:par>
                          <p:cTn id="360" fill="hold">
                            <p:stCondLst>
                              <p:cond delay="20500"/>
                            </p:stCondLst>
                            <p:childTnLst>
                              <p:par>
                                <p:cTn id="361" presetID="10" presetClass="entr" presetSubtype="0" fill="hold" grpId="0" nodeType="afterEffect">
                                  <p:stCondLst>
                                    <p:cond delay="0"/>
                                  </p:stCondLst>
                                  <p:childTnLst>
                                    <p:set>
                                      <p:cBhvr>
                                        <p:cTn id="362" dur="1" fill="hold">
                                          <p:stCondLst>
                                            <p:cond delay="0"/>
                                          </p:stCondLst>
                                        </p:cTn>
                                        <p:tgtEl>
                                          <p:spTgt spid="63"/>
                                        </p:tgtEl>
                                        <p:attrNameLst>
                                          <p:attrName>style.visibility</p:attrName>
                                        </p:attrNameLst>
                                      </p:cBhvr>
                                      <p:to>
                                        <p:strVal val="visible"/>
                                      </p:to>
                                    </p:set>
                                    <p:animEffect transition="in" filter="fade">
                                      <p:cBhvr>
                                        <p:cTn id="363" dur="500"/>
                                        <p:tgtEl>
                                          <p:spTgt spid="63"/>
                                        </p:tgtEl>
                                      </p:cBhvr>
                                    </p:animEffect>
                                  </p:childTnLst>
                                </p:cTn>
                              </p:par>
                              <p:par>
                                <p:cTn id="364" presetID="1" presetClass="emph" presetSubtype="2" fill="hold" nodeType="withEffect">
                                  <p:stCondLst>
                                    <p:cond delay="0"/>
                                  </p:stCondLst>
                                  <p:childTnLst>
                                    <p:animClr clrSpc="rgb" dir="cw">
                                      <p:cBhvr>
                                        <p:cTn id="365" dur="500" fill="hold"/>
                                        <p:tgtEl>
                                          <p:spTgt spid="63"/>
                                        </p:tgtEl>
                                        <p:attrNameLst>
                                          <p:attrName>fillcolor</p:attrName>
                                        </p:attrNameLst>
                                      </p:cBhvr>
                                      <p:to>
                                        <a:srgbClr val="92D050"/>
                                      </p:to>
                                    </p:animClr>
                                    <p:set>
                                      <p:cBhvr>
                                        <p:cTn id="366" dur="500" fill="hold"/>
                                        <p:tgtEl>
                                          <p:spTgt spid="63"/>
                                        </p:tgtEl>
                                        <p:attrNameLst>
                                          <p:attrName>fill.type</p:attrName>
                                        </p:attrNameLst>
                                      </p:cBhvr>
                                      <p:to>
                                        <p:strVal val="solid"/>
                                      </p:to>
                                    </p:set>
                                    <p:set>
                                      <p:cBhvr>
                                        <p:cTn id="367" dur="500" fill="hold"/>
                                        <p:tgtEl>
                                          <p:spTgt spid="63"/>
                                        </p:tgtEl>
                                        <p:attrNameLst>
                                          <p:attrName>fill.on</p:attrName>
                                        </p:attrNameLst>
                                      </p:cBhvr>
                                      <p:to>
                                        <p:strVal val="true"/>
                                      </p:to>
                                    </p:set>
                                  </p:childTnLst>
                                </p:cTn>
                              </p:par>
                            </p:childTnLst>
                          </p:cTn>
                        </p:par>
                        <p:par>
                          <p:cTn id="368" fill="hold">
                            <p:stCondLst>
                              <p:cond delay="21000"/>
                            </p:stCondLst>
                            <p:childTnLst>
                              <p:par>
                                <p:cTn id="369" presetID="10" presetClass="entr" presetSubtype="0" fill="hold" grpId="0" nodeType="afterEffect">
                                  <p:stCondLst>
                                    <p:cond delay="0"/>
                                  </p:stCondLst>
                                  <p:childTnLst>
                                    <p:set>
                                      <p:cBhvr>
                                        <p:cTn id="370" dur="1" fill="hold">
                                          <p:stCondLst>
                                            <p:cond delay="0"/>
                                          </p:stCondLst>
                                        </p:cTn>
                                        <p:tgtEl>
                                          <p:spTgt spid="64"/>
                                        </p:tgtEl>
                                        <p:attrNameLst>
                                          <p:attrName>style.visibility</p:attrName>
                                        </p:attrNameLst>
                                      </p:cBhvr>
                                      <p:to>
                                        <p:strVal val="visible"/>
                                      </p:to>
                                    </p:set>
                                    <p:animEffect transition="in" filter="fade">
                                      <p:cBhvr>
                                        <p:cTn id="371" dur="500"/>
                                        <p:tgtEl>
                                          <p:spTgt spid="64"/>
                                        </p:tgtEl>
                                      </p:cBhvr>
                                    </p:animEffect>
                                  </p:childTnLst>
                                </p:cTn>
                              </p:par>
                              <p:par>
                                <p:cTn id="372" presetID="1" presetClass="emph" presetSubtype="2" fill="hold" nodeType="withEffect">
                                  <p:stCondLst>
                                    <p:cond delay="0"/>
                                  </p:stCondLst>
                                  <p:childTnLst>
                                    <p:animClr clrSpc="rgb" dir="cw">
                                      <p:cBhvr>
                                        <p:cTn id="373" dur="500" fill="hold"/>
                                        <p:tgtEl>
                                          <p:spTgt spid="64"/>
                                        </p:tgtEl>
                                        <p:attrNameLst>
                                          <p:attrName>fillcolor</p:attrName>
                                        </p:attrNameLst>
                                      </p:cBhvr>
                                      <p:to>
                                        <a:srgbClr val="FF0000"/>
                                      </p:to>
                                    </p:animClr>
                                    <p:set>
                                      <p:cBhvr>
                                        <p:cTn id="374" dur="500" fill="hold"/>
                                        <p:tgtEl>
                                          <p:spTgt spid="64"/>
                                        </p:tgtEl>
                                        <p:attrNameLst>
                                          <p:attrName>fill.type</p:attrName>
                                        </p:attrNameLst>
                                      </p:cBhvr>
                                      <p:to>
                                        <p:strVal val="solid"/>
                                      </p:to>
                                    </p:set>
                                    <p:set>
                                      <p:cBhvr>
                                        <p:cTn id="375" dur="500" fill="hold"/>
                                        <p:tgtEl>
                                          <p:spTgt spid="64"/>
                                        </p:tgtEl>
                                        <p:attrNameLst>
                                          <p:attrName>fill.on</p:attrName>
                                        </p:attrNameLst>
                                      </p:cBhvr>
                                      <p:to>
                                        <p:strVal val="true"/>
                                      </p:to>
                                    </p:set>
                                  </p:childTnLst>
                                </p:cTn>
                              </p:par>
                            </p:childTnLst>
                          </p:cTn>
                        </p:par>
                        <p:par>
                          <p:cTn id="376" fill="hold">
                            <p:stCondLst>
                              <p:cond delay="21500"/>
                            </p:stCondLst>
                            <p:childTnLst>
                              <p:par>
                                <p:cTn id="377" presetID="10" presetClass="entr" presetSubtype="0" fill="hold" grpId="0" nodeType="afterEffect">
                                  <p:stCondLst>
                                    <p:cond delay="0"/>
                                  </p:stCondLst>
                                  <p:childTnLst>
                                    <p:set>
                                      <p:cBhvr>
                                        <p:cTn id="378" dur="1" fill="hold">
                                          <p:stCondLst>
                                            <p:cond delay="0"/>
                                          </p:stCondLst>
                                        </p:cTn>
                                        <p:tgtEl>
                                          <p:spTgt spid="65"/>
                                        </p:tgtEl>
                                        <p:attrNameLst>
                                          <p:attrName>style.visibility</p:attrName>
                                        </p:attrNameLst>
                                      </p:cBhvr>
                                      <p:to>
                                        <p:strVal val="visible"/>
                                      </p:to>
                                    </p:set>
                                    <p:animEffect transition="in" filter="fade">
                                      <p:cBhvr>
                                        <p:cTn id="379" dur="500"/>
                                        <p:tgtEl>
                                          <p:spTgt spid="65"/>
                                        </p:tgtEl>
                                      </p:cBhvr>
                                    </p:animEffect>
                                  </p:childTnLst>
                                </p:cTn>
                              </p:par>
                              <p:par>
                                <p:cTn id="380" presetID="1" presetClass="emph" presetSubtype="2" fill="hold" nodeType="withEffect">
                                  <p:stCondLst>
                                    <p:cond delay="0"/>
                                  </p:stCondLst>
                                  <p:childTnLst>
                                    <p:animClr clrSpc="rgb" dir="cw">
                                      <p:cBhvr>
                                        <p:cTn id="381" dur="500" fill="hold"/>
                                        <p:tgtEl>
                                          <p:spTgt spid="65"/>
                                        </p:tgtEl>
                                        <p:attrNameLst>
                                          <p:attrName>fillcolor</p:attrName>
                                        </p:attrNameLst>
                                      </p:cBhvr>
                                      <p:to>
                                        <a:srgbClr val="00B0F0"/>
                                      </p:to>
                                    </p:animClr>
                                    <p:set>
                                      <p:cBhvr>
                                        <p:cTn id="382" dur="500" fill="hold"/>
                                        <p:tgtEl>
                                          <p:spTgt spid="65"/>
                                        </p:tgtEl>
                                        <p:attrNameLst>
                                          <p:attrName>fill.type</p:attrName>
                                        </p:attrNameLst>
                                      </p:cBhvr>
                                      <p:to>
                                        <p:strVal val="solid"/>
                                      </p:to>
                                    </p:set>
                                    <p:set>
                                      <p:cBhvr>
                                        <p:cTn id="383" dur="500" fill="hold"/>
                                        <p:tgtEl>
                                          <p:spTgt spid="65"/>
                                        </p:tgtEl>
                                        <p:attrNameLst>
                                          <p:attrName>fill.on</p:attrName>
                                        </p:attrNameLst>
                                      </p:cBhvr>
                                      <p:to>
                                        <p:strVal val="true"/>
                                      </p:to>
                                    </p:set>
                                  </p:childTnLst>
                                </p:cTn>
                              </p:par>
                            </p:childTnLst>
                          </p:cTn>
                        </p:par>
                        <p:par>
                          <p:cTn id="384" fill="hold">
                            <p:stCondLst>
                              <p:cond delay="22000"/>
                            </p:stCondLst>
                            <p:childTnLst>
                              <p:par>
                                <p:cTn id="385" presetID="10" presetClass="entr" presetSubtype="0" fill="hold" grpId="0" nodeType="afterEffect">
                                  <p:stCondLst>
                                    <p:cond delay="0"/>
                                  </p:stCondLst>
                                  <p:childTnLst>
                                    <p:set>
                                      <p:cBhvr>
                                        <p:cTn id="386" dur="1" fill="hold">
                                          <p:stCondLst>
                                            <p:cond delay="0"/>
                                          </p:stCondLst>
                                        </p:cTn>
                                        <p:tgtEl>
                                          <p:spTgt spid="66"/>
                                        </p:tgtEl>
                                        <p:attrNameLst>
                                          <p:attrName>style.visibility</p:attrName>
                                        </p:attrNameLst>
                                      </p:cBhvr>
                                      <p:to>
                                        <p:strVal val="visible"/>
                                      </p:to>
                                    </p:set>
                                    <p:animEffect transition="in" filter="fade">
                                      <p:cBhvr>
                                        <p:cTn id="387" dur="500"/>
                                        <p:tgtEl>
                                          <p:spTgt spid="66"/>
                                        </p:tgtEl>
                                      </p:cBhvr>
                                    </p:animEffect>
                                  </p:childTnLst>
                                </p:cTn>
                              </p:par>
                              <p:par>
                                <p:cTn id="388" presetID="1" presetClass="emph" presetSubtype="2" fill="hold" nodeType="withEffect">
                                  <p:stCondLst>
                                    <p:cond delay="0"/>
                                  </p:stCondLst>
                                  <p:childTnLst>
                                    <p:animClr clrSpc="rgb" dir="cw">
                                      <p:cBhvr>
                                        <p:cTn id="389" dur="500" fill="hold"/>
                                        <p:tgtEl>
                                          <p:spTgt spid="66"/>
                                        </p:tgtEl>
                                        <p:attrNameLst>
                                          <p:attrName>fillcolor</p:attrName>
                                        </p:attrNameLst>
                                      </p:cBhvr>
                                      <p:to>
                                        <a:srgbClr val="92D050"/>
                                      </p:to>
                                    </p:animClr>
                                    <p:set>
                                      <p:cBhvr>
                                        <p:cTn id="390" dur="500" fill="hold"/>
                                        <p:tgtEl>
                                          <p:spTgt spid="66"/>
                                        </p:tgtEl>
                                        <p:attrNameLst>
                                          <p:attrName>fill.type</p:attrName>
                                        </p:attrNameLst>
                                      </p:cBhvr>
                                      <p:to>
                                        <p:strVal val="solid"/>
                                      </p:to>
                                    </p:set>
                                    <p:set>
                                      <p:cBhvr>
                                        <p:cTn id="391" dur="500" fill="hold"/>
                                        <p:tgtEl>
                                          <p:spTgt spid="66"/>
                                        </p:tgtEl>
                                        <p:attrNameLst>
                                          <p:attrName>fill.on</p:attrName>
                                        </p:attrNameLst>
                                      </p:cBhvr>
                                      <p:to>
                                        <p:strVal val="true"/>
                                      </p:to>
                                    </p:set>
                                  </p:childTnLst>
                                </p:cTn>
                              </p:par>
                            </p:childTnLst>
                          </p:cTn>
                        </p:par>
                        <p:par>
                          <p:cTn id="392" fill="hold">
                            <p:stCondLst>
                              <p:cond delay="22500"/>
                            </p:stCondLst>
                            <p:childTnLst>
                              <p:par>
                                <p:cTn id="393" presetID="10" presetClass="entr" presetSubtype="0" fill="hold" grpId="0" nodeType="afterEffect">
                                  <p:stCondLst>
                                    <p:cond delay="0"/>
                                  </p:stCondLst>
                                  <p:childTnLst>
                                    <p:set>
                                      <p:cBhvr>
                                        <p:cTn id="394" dur="1" fill="hold">
                                          <p:stCondLst>
                                            <p:cond delay="0"/>
                                          </p:stCondLst>
                                        </p:cTn>
                                        <p:tgtEl>
                                          <p:spTgt spid="67"/>
                                        </p:tgtEl>
                                        <p:attrNameLst>
                                          <p:attrName>style.visibility</p:attrName>
                                        </p:attrNameLst>
                                      </p:cBhvr>
                                      <p:to>
                                        <p:strVal val="visible"/>
                                      </p:to>
                                    </p:set>
                                    <p:animEffect transition="in" filter="fade">
                                      <p:cBhvr>
                                        <p:cTn id="395" dur="500"/>
                                        <p:tgtEl>
                                          <p:spTgt spid="67"/>
                                        </p:tgtEl>
                                      </p:cBhvr>
                                    </p:animEffect>
                                  </p:childTnLst>
                                </p:cTn>
                              </p:par>
                              <p:par>
                                <p:cTn id="396" presetID="1" presetClass="emph" presetSubtype="2" fill="hold" nodeType="withEffect">
                                  <p:stCondLst>
                                    <p:cond delay="0"/>
                                  </p:stCondLst>
                                  <p:childTnLst>
                                    <p:animClr clrSpc="rgb" dir="cw">
                                      <p:cBhvr>
                                        <p:cTn id="397" dur="500" fill="hold"/>
                                        <p:tgtEl>
                                          <p:spTgt spid="67"/>
                                        </p:tgtEl>
                                        <p:attrNameLst>
                                          <p:attrName>fillcolor</p:attrName>
                                        </p:attrNameLst>
                                      </p:cBhvr>
                                      <p:to>
                                        <a:srgbClr val="00B0F0"/>
                                      </p:to>
                                    </p:animClr>
                                    <p:set>
                                      <p:cBhvr>
                                        <p:cTn id="398" dur="500" fill="hold"/>
                                        <p:tgtEl>
                                          <p:spTgt spid="67"/>
                                        </p:tgtEl>
                                        <p:attrNameLst>
                                          <p:attrName>fill.type</p:attrName>
                                        </p:attrNameLst>
                                      </p:cBhvr>
                                      <p:to>
                                        <p:strVal val="solid"/>
                                      </p:to>
                                    </p:set>
                                    <p:set>
                                      <p:cBhvr>
                                        <p:cTn id="399" dur="500" fill="hold"/>
                                        <p:tgtEl>
                                          <p:spTgt spid="67"/>
                                        </p:tgtEl>
                                        <p:attrNameLst>
                                          <p:attrName>fill.on</p:attrName>
                                        </p:attrNameLst>
                                      </p:cBhvr>
                                      <p:to>
                                        <p:strVal val="true"/>
                                      </p:to>
                                    </p:set>
                                  </p:childTnLst>
                                </p:cTn>
                              </p:par>
                            </p:childTnLst>
                          </p:cTn>
                        </p:par>
                        <p:par>
                          <p:cTn id="400" fill="hold">
                            <p:stCondLst>
                              <p:cond delay="23000"/>
                            </p:stCondLst>
                            <p:childTnLst>
                              <p:par>
                                <p:cTn id="401" presetID="10" presetClass="entr" presetSubtype="0" fill="hold" grpId="0" nodeType="after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fade">
                                      <p:cBhvr>
                                        <p:cTn id="403" dur="500"/>
                                        <p:tgtEl>
                                          <p:spTgt spid="68"/>
                                        </p:tgtEl>
                                      </p:cBhvr>
                                    </p:animEffect>
                                  </p:childTnLst>
                                </p:cTn>
                              </p:par>
                              <p:par>
                                <p:cTn id="404" presetID="1" presetClass="emph" presetSubtype="2" fill="hold" nodeType="withEffect">
                                  <p:stCondLst>
                                    <p:cond delay="0"/>
                                  </p:stCondLst>
                                  <p:childTnLst>
                                    <p:animClr clrSpc="rgb" dir="cw">
                                      <p:cBhvr>
                                        <p:cTn id="405" dur="500" fill="hold"/>
                                        <p:tgtEl>
                                          <p:spTgt spid="68"/>
                                        </p:tgtEl>
                                        <p:attrNameLst>
                                          <p:attrName>fillcolor</p:attrName>
                                        </p:attrNameLst>
                                      </p:cBhvr>
                                      <p:to>
                                        <a:srgbClr val="92D050"/>
                                      </p:to>
                                    </p:animClr>
                                    <p:set>
                                      <p:cBhvr>
                                        <p:cTn id="406" dur="500" fill="hold"/>
                                        <p:tgtEl>
                                          <p:spTgt spid="68"/>
                                        </p:tgtEl>
                                        <p:attrNameLst>
                                          <p:attrName>fill.type</p:attrName>
                                        </p:attrNameLst>
                                      </p:cBhvr>
                                      <p:to>
                                        <p:strVal val="solid"/>
                                      </p:to>
                                    </p:set>
                                    <p:set>
                                      <p:cBhvr>
                                        <p:cTn id="407" dur="500" fill="hold"/>
                                        <p:tgtEl>
                                          <p:spTgt spid="68"/>
                                        </p:tgtEl>
                                        <p:attrNameLst>
                                          <p:attrName>fill.on</p:attrName>
                                        </p:attrNameLst>
                                      </p:cBhvr>
                                      <p:to>
                                        <p:strVal val="true"/>
                                      </p:to>
                                    </p:set>
                                  </p:childTnLst>
                                </p:cTn>
                              </p:par>
                            </p:childTnLst>
                          </p:cTn>
                        </p:par>
                        <p:par>
                          <p:cTn id="408" fill="hold">
                            <p:stCondLst>
                              <p:cond delay="23500"/>
                            </p:stCondLst>
                            <p:childTnLst>
                              <p:par>
                                <p:cTn id="409" presetID="10" presetClass="entr" presetSubtype="0" fill="hold" grpId="0" nodeType="afterEffect">
                                  <p:stCondLst>
                                    <p:cond delay="0"/>
                                  </p:stCondLst>
                                  <p:childTnLst>
                                    <p:set>
                                      <p:cBhvr>
                                        <p:cTn id="410" dur="1" fill="hold">
                                          <p:stCondLst>
                                            <p:cond delay="0"/>
                                          </p:stCondLst>
                                        </p:cTn>
                                        <p:tgtEl>
                                          <p:spTgt spid="69"/>
                                        </p:tgtEl>
                                        <p:attrNameLst>
                                          <p:attrName>style.visibility</p:attrName>
                                        </p:attrNameLst>
                                      </p:cBhvr>
                                      <p:to>
                                        <p:strVal val="visible"/>
                                      </p:to>
                                    </p:set>
                                    <p:animEffect transition="in" filter="fade">
                                      <p:cBhvr>
                                        <p:cTn id="411" dur="500"/>
                                        <p:tgtEl>
                                          <p:spTgt spid="69"/>
                                        </p:tgtEl>
                                      </p:cBhvr>
                                    </p:animEffect>
                                  </p:childTnLst>
                                </p:cTn>
                              </p:par>
                              <p:par>
                                <p:cTn id="412" presetID="1" presetClass="emph" presetSubtype="2" fill="hold" nodeType="withEffect">
                                  <p:stCondLst>
                                    <p:cond delay="0"/>
                                  </p:stCondLst>
                                  <p:childTnLst>
                                    <p:animClr clrSpc="rgb" dir="cw">
                                      <p:cBhvr>
                                        <p:cTn id="413" dur="500" fill="hold"/>
                                        <p:tgtEl>
                                          <p:spTgt spid="69"/>
                                        </p:tgtEl>
                                        <p:attrNameLst>
                                          <p:attrName>fillcolor</p:attrName>
                                        </p:attrNameLst>
                                      </p:cBhvr>
                                      <p:to>
                                        <a:srgbClr val="FF0000"/>
                                      </p:to>
                                    </p:animClr>
                                    <p:set>
                                      <p:cBhvr>
                                        <p:cTn id="414" dur="500" fill="hold"/>
                                        <p:tgtEl>
                                          <p:spTgt spid="69"/>
                                        </p:tgtEl>
                                        <p:attrNameLst>
                                          <p:attrName>fill.type</p:attrName>
                                        </p:attrNameLst>
                                      </p:cBhvr>
                                      <p:to>
                                        <p:strVal val="solid"/>
                                      </p:to>
                                    </p:set>
                                    <p:set>
                                      <p:cBhvr>
                                        <p:cTn id="415" dur="500" fill="hold"/>
                                        <p:tgtEl>
                                          <p:spTgt spid="69"/>
                                        </p:tgtEl>
                                        <p:attrNameLst>
                                          <p:attrName>fill.on</p:attrName>
                                        </p:attrNameLst>
                                      </p:cBhvr>
                                      <p:to>
                                        <p:strVal val="true"/>
                                      </p:to>
                                    </p:set>
                                  </p:childTnLst>
                                </p:cTn>
                              </p:par>
                            </p:childTnLst>
                          </p:cTn>
                        </p:par>
                        <p:par>
                          <p:cTn id="416" fill="hold">
                            <p:stCondLst>
                              <p:cond delay="24000"/>
                            </p:stCondLst>
                            <p:childTnLst>
                              <p:par>
                                <p:cTn id="417" presetID="10" presetClass="entr" presetSubtype="0" fill="hold" grpId="0" nodeType="afterEffect">
                                  <p:stCondLst>
                                    <p:cond delay="0"/>
                                  </p:stCondLst>
                                  <p:childTnLst>
                                    <p:set>
                                      <p:cBhvr>
                                        <p:cTn id="418" dur="1" fill="hold">
                                          <p:stCondLst>
                                            <p:cond delay="0"/>
                                          </p:stCondLst>
                                        </p:cTn>
                                        <p:tgtEl>
                                          <p:spTgt spid="70"/>
                                        </p:tgtEl>
                                        <p:attrNameLst>
                                          <p:attrName>style.visibility</p:attrName>
                                        </p:attrNameLst>
                                      </p:cBhvr>
                                      <p:to>
                                        <p:strVal val="visible"/>
                                      </p:to>
                                    </p:set>
                                    <p:animEffect transition="in" filter="fade">
                                      <p:cBhvr>
                                        <p:cTn id="419" dur="500"/>
                                        <p:tgtEl>
                                          <p:spTgt spid="70"/>
                                        </p:tgtEl>
                                      </p:cBhvr>
                                    </p:animEffect>
                                  </p:childTnLst>
                                </p:cTn>
                              </p:par>
                              <p:par>
                                <p:cTn id="420" presetID="1" presetClass="emph" presetSubtype="2" fill="hold" nodeType="withEffect">
                                  <p:stCondLst>
                                    <p:cond delay="0"/>
                                  </p:stCondLst>
                                  <p:childTnLst>
                                    <p:animClr clrSpc="rgb" dir="cw">
                                      <p:cBhvr>
                                        <p:cTn id="421" dur="500" fill="hold"/>
                                        <p:tgtEl>
                                          <p:spTgt spid="70"/>
                                        </p:tgtEl>
                                        <p:attrNameLst>
                                          <p:attrName>fillcolor</p:attrName>
                                        </p:attrNameLst>
                                      </p:cBhvr>
                                      <p:to>
                                        <a:srgbClr val="00B0F0"/>
                                      </p:to>
                                    </p:animClr>
                                    <p:set>
                                      <p:cBhvr>
                                        <p:cTn id="422" dur="500" fill="hold"/>
                                        <p:tgtEl>
                                          <p:spTgt spid="70"/>
                                        </p:tgtEl>
                                        <p:attrNameLst>
                                          <p:attrName>fill.type</p:attrName>
                                        </p:attrNameLst>
                                      </p:cBhvr>
                                      <p:to>
                                        <p:strVal val="solid"/>
                                      </p:to>
                                    </p:set>
                                    <p:set>
                                      <p:cBhvr>
                                        <p:cTn id="423" dur="500" fill="hold"/>
                                        <p:tgtEl>
                                          <p:spTgt spid="70"/>
                                        </p:tgtEl>
                                        <p:attrNameLst>
                                          <p:attrName>fill.on</p:attrName>
                                        </p:attrNameLst>
                                      </p:cBhvr>
                                      <p:to>
                                        <p:strVal val="true"/>
                                      </p:to>
                                    </p:set>
                                  </p:childTnLst>
                                </p:cTn>
                              </p:par>
                            </p:childTnLst>
                          </p:cTn>
                        </p:par>
                        <p:par>
                          <p:cTn id="424" fill="hold">
                            <p:stCondLst>
                              <p:cond delay="24500"/>
                            </p:stCondLst>
                            <p:childTnLst>
                              <p:par>
                                <p:cTn id="425" presetID="10" presetClass="entr" presetSubtype="0" fill="hold" grpId="0" nodeType="afterEffect">
                                  <p:stCondLst>
                                    <p:cond delay="0"/>
                                  </p:stCondLst>
                                  <p:childTnLst>
                                    <p:set>
                                      <p:cBhvr>
                                        <p:cTn id="426" dur="1" fill="hold">
                                          <p:stCondLst>
                                            <p:cond delay="0"/>
                                          </p:stCondLst>
                                        </p:cTn>
                                        <p:tgtEl>
                                          <p:spTgt spid="71"/>
                                        </p:tgtEl>
                                        <p:attrNameLst>
                                          <p:attrName>style.visibility</p:attrName>
                                        </p:attrNameLst>
                                      </p:cBhvr>
                                      <p:to>
                                        <p:strVal val="visible"/>
                                      </p:to>
                                    </p:set>
                                    <p:animEffect transition="in" filter="fade">
                                      <p:cBhvr>
                                        <p:cTn id="427" dur="500"/>
                                        <p:tgtEl>
                                          <p:spTgt spid="71"/>
                                        </p:tgtEl>
                                      </p:cBhvr>
                                    </p:animEffect>
                                  </p:childTnLst>
                                </p:cTn>
                              </p:par>
                              <p:par>
                                <p:cTn id="428" presetID="1" presetClass="emph" presetSubtype="2" fill="hold" nodeType="withEffect">
                                  <p:stCondLst>
                                    <p:cond delay="0"/>
                                  </p:stCondLst>
                                  <p:childTnLst>
                                    <p:animClr clrSpc="rgb" dir="cw">
                                      <p:cBhvr>
                                        <p:cTn id="429" dur="500" fill="hold"/>
                                        <p:tgtEl>
                                          <p:spTgt spid="71"/>
                                        </p:tgtEl>
                                        <p:attrNameLst>
                                          <p:attrName>fillcolor</p:attrName>
                                        </p:attrNameLst>
                                      </p:cBhvr>
                                      <p:to>
                                        <a:srgbClr val="FF0000"/>
                                      </p:to>
                                    </p:animClr>
                                    <p:set>
                                      <p:cBhvr>
                                        <p:cTn id="430" dur="500" fill="hold"/>
                                        <p:tgtEl>
                                          <p:spTgt spid="71"/>
                                        </p:tgtEl>
                                        <p:attrNameLst>
                                          <p:attrName>fill.type</p:attrName>
                                        </p:attrNameLst>
                                      </p:cBhvr>
                                      <p:to>
                                        <p:strVal val="solid"/>
                                      </p:to>
                                    </p:set>
                                    <p:set>
                                      <p:cBhvr>
                                        <p:cTn id="431" dur="500" fill="hold"/>
                                        <p:tgtEl>
                                          <p:spTgt spid="7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6" grpId="0" animBg="1"/>
      <p:bldP spid="16" grpId="0" animBg="1"/>
      <p:bldP spid="17" grpId="0" animBg="1"/>
      <p:bldP spid="18" grpId="0" animBg="1"/>
      <p:bldP spid="19" grpId="0" animBg="1"/>
      <p:bldP spid="20" grpId="0" animBg="1"/>
      <p:bldP spid="21" grpId="0" animBg="1"/>
      <p:bldP spid="22" grpId="0" animBg="1"/>
      <p:bldP spid="23"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202038"/>
            <a:ext cx="7172325" cy="5042375"/>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195757" y="1614413"/>
            <a:ext cx="3803072" cy="1244123"/>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1950729" y="671474"/>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42799" y="1927541"/>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876793"/>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5275319" y="4905781"/>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4133884" y="3083792"/>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4296448" y="1142944"/>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24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a:cxnSpLocks/>
          </p:cNvCxnSpPr>
          <p:nvPr/>
        </p:nvCxnSpPr>
        <p:spPr>
          <a:xfrm>
            <a:off x="3165613" y="1521332"/>
            <a:ext cx="384326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2998703" y="1564417"/>
            <a:ext cx="0" cy="134654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16211" y="2102667"/>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24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8 cm</a:t>
            </a:r>
          </a:p>
        </p:txBody>
      </p:sp>
      <p:sp>
        <p:nvSpPr>
          <p:cNvPr id="34" name="TextBox 33"/>
          <p:cNvSpPr txBox="1"/>
          <p:nvPr/>
        </p:nvSpPr>
        <p:spPr>
          <a:xfrm>
            <a:off x="8979540" y="4625607"/>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24 x 8 = 192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9088435" y="3552382"/>
            <a:ext cx="2341674"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nhà thể chất là:</a:t>
            </a:r>
          </a:p>
        </p:txBody>
      </p:sp>
      <p:sp>
        <p:nvSpPr>
          <p:cNvPr id="13" name="TextBox 12"/>
          <p:cNvSpPr txBox="1"/>
          <p:nvPr/>
        </p:nvSpPr>
        <p:spPr>
          <a:xfrm>
            <a:off x="875730"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944586"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32" name="TextBox 31"/>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37920" y="298393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7723151" y="4962610"/>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8" name="TextBox 37"/>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12429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childTnLst>
                                </p:cTn>
                              </p:par>
                              <p:par>
                                <p:cTn id="60" presetID="32" presetClass="emph" presetSubtype="0" fill="hold" grpId="1" nodeType="withEffect">
                                  <p:stCondLst>
                                    <p:cond delay="0"/>
                                  </p:stCondLst>
                                  <p:childTnLst>
                                    <p:animRot by="120000">
                                      <p:cBhvr>
                                        <p:cTn id="61" dur="100" fill="hold">
                                          <p:stCondLst>
                                            <p:cond delay="0"/>
                                          </p:stCondLst>
                                        </p:cTn>
                                        <p:tgtEl>
                                          <p:spTgt spid="29"/>
                                        </p:tgtEl>
                                        <p:attrNameLst>
                                          <p:attrName>r</p:attrName>
                                        </p:attrNameLst>
                                      </p:cBhvr>
                                    </p:animRot>
                                    <p:animRot by="-240000">
                                      <p:cBhvr>
                                        <p:cTn id="62" dur="200" fill="hold">
                                          <p:stCondLst>
                                            <p:cond delay="200"/>
                                          </p:stCondLst>
                                        </p:cTn>
                                        <p:tgtEl>
                                          <p:spTgt spid="29"/>
                                        </p:tgtEl>
                                        <p:attrNameLst>
                                          <p:attrName>r</p:attrName>
                                        </p:attrNameLst>
                                      </p:cBhvr>
                                    </p:animRot>
                                    <p:animRot by="240000">
                                      <p:cBhvr>
                                        <p:cTn id="63" dur="200" fill="hold">
                                          <p:stCondLst>
                                            <p:cond delay="400"/>
                                          </p:stCondLst>
                                        </p:cTn>
                                        <p:tgtEl>
                                          <p:spTgt spid="29"/>
                                        </p:tgtEl>
                                        <p:attrNameLst>
                                          <p:attrName>r</p:attrName>
                                        </p:attrNameLst>
                                      </p:cBhvr>
                                    </p:animRot>
                                    <p:animRot by="-240000">
                                      <p:cBhvr>
                                        <p:cTn id="64" dur="200" fill="hold">
                                          <p:stCondLst>
                                            <p:cond delay="600"/>
                                          </p:stCondLst>
                                        </p:cTn>
                                        <p:tgtEl>
                                          <p:spTgt spid="29"/>
                                        </p:tgtEl>
                                        <p:attrNameLst>
                                          <p:attrName>r</p:attrName>
                                        </p:attrNameLst>
                                      </p:cBhvr>
                                    </p:animRot>
                                    <p:animRot by="120000">
                                      <p:cBhvr>
                                        <p:cTn id="65" dur="200" fill="hold">
                                          <p:stCondLst>
                                            <p:cond delay="800"/>
                                          </p:stCondLst>
                                        </p:cTn>
                                        <p:tgtEl>
                                          <p:spTgt spid="29"/>
                                        </p:tgtEl>
                                        <p:attrNameLst>
                                          <p:attrName>r</p:attrName>
                                        </p:attrNameLst>
                                      </p:cBhvr>
                                    </p:animRot>
                                  </p:childTnLst>
                                </p:cTn>
                              </p:par>
                              <p:par>
                                <p:cTn id="66" presetID="42" presetClass="entr" presetSubtype="0" fill="hold" grpId="0"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fade">
                                      <p:cBhvr>
                                        <p:cTn id="68" dur="1000"/>
                                        <p:tgtEl>
                                          <p:spTgt spid="116"/>
                                        </p:tgtEl>
                                      </p:cBhvr>
                                    </p:animEffect>
                                    <p:anim calcmode="lin" valueType="num">
                                      <p:cBhvr>
                                        <p:cTn id="69" dur="1000" fill="hold"/>
                                        <p:tgtEl>
                                          <p:spTgt spid="116"/>
                                        </p:tgtEl>
                                        <p:attrNameLst>
                                          <p:attrName>ppt_x</p:attrName>
                                        </p:attrNameLst>
                                      </p:cBhvr>
                                      <p:tavLst>
                                        <p:tav tm="0">
                                          <p:val>
                                            <p:strVal val="#ppt_x"/>
                                          </p:val>
                                        </p:tav>
                                        <p:tav tm="100000">
                                          <p:val>
                                            <p:strVal val="#ppt_x"/>
                                          </p:val>
                                        </p:tav>
                                      </p:tavLst>
                                    </p:anim>
                                    <p:anim calcmode="lin" valueType="num">
                                      <p:cBhvr>
                                        <p:cTn id="7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6" presetClass="emph" presetSubtype="0" repeatCount="3000" fill="hold" grpId="1" nodeType="clickEffect">
                                  <p:stCondLst>
                                    <p:cond delay="0"/>
                                  </p:stCondLst>
                                  <p:childTnLst>
                                    <p:animEffect transition="out" filter="fade">
                                      <p:cBhvr>
                                        <p:cTn id="74" dur="500" tmFilter="0, 0; .2, .5; .8, .5; 1, 0"/>
                                        <p:tgtEl>
                                          <p:spTgt spid="32"/>
                                        </p:tgtEl>
                                      </p:cBhvr>
                                    </p:animEffect>
                                    <p:animScale>
                                      <p:cBhvr>
                                        <p:cTn id="75" dur="250" autoRev="1" fill="hold"/>
                                        <p:tgtEl>
                                          <p:spTgt spid="32"/>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ppt_x</p:attrName>
                                        </p:attrNameLst>
                                      </p:cBhvr>
                                      <p:tavLst>
                                        <p:tav tm="0">
                                          <p:val>
                                            <p:strVal val="#ppt_x"/>
                                          </p:val>
                                        </p:tav>
                                        <p:tav tm="100000">
                                          <p:val>
                                            <p:strVal val="#ppt_x"/>
                                          </p:val>
                                        </p:tav>
                                      </p:tavLst>
                                    </p:anim>
                                    <p:anim calcmode="lin" valueType="num">
                                      <p:cBhvr>
                                        <p:cTn id="82" dur="1000" fill="hold"/>
                                        <p:tgtEl>
                                          <p:spTgt spid="3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26" presetClass="emph" presetSubtype="0" repeatCount="3000" fill="hold" nodeType="withEffect">
                                  <p:stCondLst>
                                    <p:cond delay="0"/>
                                  </p:stCondLst>
                                  <p:childTnLst>
                                    <p:animEffect transition="out" filter="fade">
                                      <p:cBhvr>
                                        <p:cTn id="92" dur="1000" tmFilter="0, 0; .2, .5; .8, .5; 1, 0"/>
                                        <p:tgtEl>
                                          <p:spTgt spid="21"/>
                                        </p:tgtEl>
                                      </p:cBhvr>
                                    </p:animEffect>
                                    <p:animScale>
                                      <p:cBhvr>
                                        <p:cTn id="93" dur="500" autoRev="1" fill="hold"/>
                                        <p:tgtEl>
                                          <p:spTgt spid="21"/>
                                        </p:tgtEl>
                                      </p:cBhvr>
                                      <p:by x="105000" y="105000"/>
                                    </p:animScale>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26" presetClass="emph" presetSubtype="0" repeatCount="3000" fill="hold" nodeType="withEffect">
                                  <p:stCondLst>
                                    <p:cond delay="0"/>
                                  </p:stCondLst>
                                  <p:childTnLst>
                                    <p:animEffect transition="out" filter="fade">
                                      <p:cBhvr>
                                        <p:cTn id="110" dur="1000" tmFilter="0, 0; .2, .5; .8, .5; 1, 0"/>
                                        <p:tgtEl>
                                          <p:spTgt spid="22"/>
                                        </p:tgtEl>
                                      </p:cBhvr>
                                    </p:animEffect>
                                    <p:animScale>
                                      <p:cBhvr>
                                        <p:cTn id="111" dur="500" autoRev="1" fill="hold"/>
                                        <p:tgtEl>
                                          <p:spTgt spid="22"/>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1000"/>
                                        <p:tgtEl>
                                          <p:spTgt spid="35"/>
                                        </p:tgtEl>
                                      </p:cBhvr>
                                    </p:animEffect>
                                    <p:anim calcmode="lin" valueType="num">
                                      <p:cBhvr>
                                        <p:cTn id="117" dur="1000" fill="hold"/>
                                        <p:tgtEl>
                                          <p:spTgt spid="35"/>
                                        </p:tgtEl>
                                        <p:attrNameLst>
                                          <p:attrName>ppt_x</p:attrName>
                                        </p:attrNameLst>
                                      </p:cBhvr>
                                      <p:tavLst>
                                        <p:tav tm="0">
                                          <p:val>
                                            <p:strVal val="#ppt_x"/>
                                          </p:val>
                                        </p:tav>
                                        <p:tav tm="100000">
                                          <p:val>
                                            <p:strVal val="#ppt_x"/>
                                          </p:val>
                                        </p:tav>
                                      </p:tavLst>
                                    </p:anim>
                                    <p:anim calcmode="lin" valueType="num">
                                      <p:cBhvr>
                                        <p:cTn id="118" dur="1000" fill="hold"/>
                                        <p:tgtEl>
                                          <p:spTgt spid="35"/>
                                        </p:tgtEl>
                                        <p:attrNameLst>
                                          <p:attrName>ppt_y</p:attrName>
                                        </p:attrNameLst>
                                      </p:cBhvr>
                                      <p:tavLst>
                                        <p:tav tm="0">
                                          <p:val>
                                            <p:strVal val="#ppt_y+.1"/>
                                          </p:val>
                                        </p:tav>
                                        <p:tav tm="100000">
                                          <p:val>
                                            <p:strVal val="#ppt_y"/>
                                          </p:val>
                                        </p:tav>
                                      </p:tavLst>
                                    </p:anim>
                                  </p:childTnLst>
                                </p:cTn>
                              </p:par>
                            </p:childTnLst>
                          </p:cTn>
                        </p:par>
                        <p:par>
                          <p:cTn id="119" fill="hold">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1000"/>
                                        <p:tgtEl>
                                          <p:spTgt spid="34"/>
                                        </p:tgtEl>
                                      </p:cBhvr>
                                    </p:animEffect>
                                    <p:anim calcmode="lin" valueType="num">
                                      <p:cBhvr>
                                        <p:cTn id="123" dur="1000" fill="hold"/>
                                        <p:tgtEl>
                                          <p:spTgt spid="34"/>
                                        </p:tgtEl>
                                        <p:attrNameLst>
                                          <p:attrName>ppt_x</p:attrName>
                                        </p:attrNameLst>
                                      </p:cBhvr>
                                      <p:tavLst>
                                        <p:tav tm="0">
                                          <p:val>
                                            <p:strVal val="#ppt_x"/>
                                          </p:val>
                                        </p:tav>
                                        <p:tav tm="100000">
                                          <p:val>
                                            <p:strVal val="#ppt_x"/>
                                          </p:val>
                                        </p:tav>
                                      </p:tavLst>
                                    </p:anim>
                                    <p:anim calcmode="lin" valueType="num">
                                      <p:cBhvr>
                                        <p:cTn id="1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8"/>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3"/>
                                        </p:tgtEl>
                                        <p:attrNameLst>
                                          <p:attrName>style.visibility</p:attrName>
                                        </p:attrNameLst>
                                      </p:cBhvr>
                                      <p:to>
                                        <p:strVal val="visible"/>
                                      </p:to>
                                    </p:set>
                                    <p:animEffect transition="in" filter="wipe(left)">
                                      <p:cBhvr>
                                        <p:cTn id="130" dur="500"/>
                                        <p:tgtEl>
                                          <p:spTgt spid="3"/>
                                        </p:tgtEl>
                                      </p:cBhvr>
                                    </p:animEffect>
                                  </p:childTnLst>
                                </p:cTn>
                              </p:par>
                            </p:childTnLst>
                          </p:cTn>
                        </p:par>
                      </p:childTnLst>
                    </p:cTn>
                  </p:par>
                </p:childTnLst>
              </p:cTn>
              <p:nextCondLst>
                <p:cond evt="onClick" delay="0">
                  <p:tgtEl>
                    <p:spTgt spid="8"/>
                  </p:tgtEl>
                </p:cond>
              </p:nextCondLst>
            </p:seq>
            <p:seq concurrent="1" nextAc="seek">
              <p:cTn id="131" restart="whenNotActive" fill="hold" evtFilter="cancelBubble" nodeType="interactiveSeq">
                <p:stCondLst>
                  <p:cond evt="onClick" delay="0">
                    <p:tgtEl>
                      <p:spTgt spid="13"/>
                    </p:tgtEl>
                  </p:cond>
                </p:stCondLst>
                <p:endSync evt="end" delay="0">
                  <p:rtn val="all"/>
                </p:endSync>
                <p:childTnLst>
                  <p:par>
                    <p:cTn id="132" fill="hold">
                      <p:stCondLst>
                        <p:cond delay="0"/>
                      </p:stCondLst>
                      <p:childTnLst>
                        <p:par>
                          <p:cTn id="133" fill="hold">
                            <p:stCondLst>
                              <p:cond delay="0"/>
                            </p:stCondLst>
                            <p:childTnLst>
                              <p:par>
                                <p:cTn id="134" presetID="42" presetClass="path" presetSubtype="0" accel="50000" decel="50000" fill="hold" grpId="1" nodeType="clickEffect">
                                  <p:stCondLst>
                                    <p:cond delay="0"/>
                                  </p:stCondLst>
                                  <p:childTnLst>
                                    <p:animMotion origin="layout" path="M -1.25E-6 2.22222E-6 L 0.275 -0.67153 " pathEditMode="relative" rAng="0" ptsTypes="AA">
                                      <p:cBhvr>
                                        <p:cTn id="135" dur="2000" fill="hold"/>
                                        <p:tgtEl>
                                          <p:spTgt spid="13"/>
                                        </p:tgtEl>
                                        <p:attrNameLst>
                                          <p:attrName>ppt_x</p:attrName>
                                          <p:attrName>ppt_y</p:attrName>
                                        </p:attrNameLst>
                                      </p:cBhvr>
                                      <p:rCtr x="13750" y="-33588"/>
                                    </p:animMotion>
                                  </p:childTnLst>
                                </p:cTn>
                              </p:par>
                            </p:childTnLst>
                          </p:cTn>
                        </p:par>
                      </p:childTnLst>
                    </p:cTn>
                  </p:par>
                </p:childTnLst>
              </p:cTn>
              <p:nextCondLst>
                <p:cond evt="onClick" delay="0">
                  <p:tgtEl>
                    <p:spTgt spid="13"/>
                  </p:tgtEl>
                </p:cond>
              </p:nextCondLst>
            </p:seq>
          </p:childTnLst>
        </p:cTn>
      </p:par>
    </p:tnLst>
    <p:bldLst>
      <p:bldP spid="116" grpId="0"/>
      <p:bldP spid="14" grpId="0"/>
      <p:bldP spid="15" grpId="0"/>
      <p:bldP spid="8" grpId="0"/>
      <p:bldP spid="9" grpId="0"/>
      <p:bldP spid="10" grpId="0"/>
      <p:bldP spid="11" grpId="0"/>
      <p:bldP spid="20" grpId="0"/>
      <p:bldP spid="23" grpId="0"/>
      <p:bldP spid="29" grpId="0" animBg="1"/>
      <p:bldP spid="29" grpId="1" animBg="1"/>
      <p:bldP spid="31" grpId="0"/>
      <p:bldP spid="33" grpId="0"/>
      <p:bldP spid="34" grpId="0"/>
      <p:bldP spid="35" grpId="0"/>
      <p:bldP spid="13" grpId="0" animBg="1"/>
      <p:bldP spid="13" grpId="1" animBg="1"/>
      <p:bldP spid="17" grpId="0" animBg="1"/>
      <p:bldP spid="18" grpId="0" animBg="1"/>
      <p:bldP spid="19" grpId="0" animBg="1"/>
      <p:bldP spid="32" grpId="0"/>
      <p:bldP spid="32" grpId="1"/>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5181283" y="4965407"/>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4373735" y="3727306"/>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16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a:cxnSpLocks/>
          </p:cNvCxnSpPr>
          <p:nvPr/>
        </p:nvCxnSpPr>
        <p:spPr>
          <a:xfrm>
            <a:off x="3785598" y="3727306"/>
            <a:ext cx="252818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671338" y="2986732"/>
            <a:ext cx="7615" cy="63068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35605" y="3087465"/>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16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4 cm</a:t>
            </a:r>
          </a:p>
        </p:txBody>
      </p:sp>
      <p:sp>
        <p:nvSpPr>
          <p:cNvPr id="34" name="TextBox 33"/>
          <p:cNvSpPr txBox="1"/>
          <p:nvPr/>
        </p:nvSpPr>
        <p:spPr>
          <a:xfrm>
            <a:off x="8853213" y="4289808"/>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16 x 4 = 64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478480" y="3660357"/>
            <a:ext cx="370318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sân khấu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6437920" y="298393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7723151" y="5006710"/>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2944586"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260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26" presetClass="emph" presetSubtype="0" repeatCount="3000" fill="hold" nodeType="withEffect">
                                  <p:stCondLst>
                                    <p:cond delay="0"/>
                                  </p:stCondLst>
                                  <p:childTnLst>
                                    <p:animEffect transition="out" filter="fade">
                                      <p:cBhvr>
                                        <p:cTn id="24" dur="1000" tmFilter="0, 0; .2, .5; .8, .5; 1, 0"/>
                                        <p:tgtEl>
                                          <p:spTgt spid="21"/>
                                        </p:tgtEl>
                                      </p:cBhvr>
                                    </p:animEffect>
                                    <p:animScale>
                                      <p:cBhvr>
                                        <p:cTn id="25" dur="500" autoRev="1" fill="hold"/>
                                        <p:tgtEl>
                                          <p:spTgt spid="21"/>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26" presetClass="emph" presetSubtype="0" repeatCount="3000" fill="hold" nodeType="withEffect">
                                  <p:stCondLst>
                                    <p:cond delay="0"/>
                                  </p:stCondLst>
                                  <p:childTnLst>
                                    <p:animEffect transition="out" filter="fade">
                                      <p:cBhvr>
                                        <p:cTn id="42" dur="1000" tmFilter="0, 0; .2, .5; .8, .5; 1, 0"/>
                                        <p:tgtEl>
                                          <p:spTgt spid="22"/>
                                        </p:tgtEl>
                                      </p:cBhvr>
                                    </p:animEffect>
                                    <p:animScale>
                                      <p:cBhvr>
                                        <p:cTn id="43" dur="500" autoRev="1" fill="hold"/>
                                        <p:tgtEl>
                                          <p:spTgt spid="2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70833E-6 2.22222E-6 L 0.078 -0.49722 " pathEditMode="relative" rAng="0" ptsTypes="AA">
                                      <p:cBhvr>
                                        <p:cTn id="67" dur="2000" fill="hold"/>
                                        <p:tgtEl>
                                          <p:spTgt spid="17"/>
                                        </p:tgtEl>
                                        <p:attrNameLst>
                                          <p:attrName>ppt_x</p:attrName>
                                          <p:attrName>ppt_y</p:attrName>
                                        </p:attrNameLst>
                                      </p:cBhvr>
                                      <p:rCtr x="3893" y="-24861"/>
                                    </p:animMotion>
                                  </p:childTnLst>
                                </p:cTn>
                              </p:par>
                            </p:childTnLst>
                          </p:cTn>
                        </p:par>
                      </p:childTnLst>
                    </p:cTn>
                  </p:par>
                </p:childTnLst>
              </p:cTn>
              <p:nextCondLst>
                <p:cond evt="onClick" delay="0">
                  <p:tgtEl>
                    <p:spTgt spid="17"/>
                  </p:tgtEl>
                </p:cond>
              </p:nextCondLst>
            </p:seq>
          </p:childTnLst>
        </p:cTn>
      </p:par>
    </p:tnLst>
    <p:bldLst>
      <p:bldP spid="20" grpId="0"/>
      <p:bldP spid="23" grpId="0"/>
      <p:bldP spid="31" grpId="0"/>
      <p:bldP spid="33" grpId="0"/>
      <p:bldP spid="34" grpId="0"/>
      <p:bldP spid="35" grpId="0"/>
      <p:bldP spid="32" grpId="0"/>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6026174" y="3706659"/>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16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p:nvPr/>
        </p:nvCxnSpPr>
        <p:spPr>
          <a:xfrm>
            <a:off x="5181283" y="4162572"/>
            <a:ext cx="2399799" cy="126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949115" y="4347037"/>
            <a:ext cx="988" cy="119130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125488" y="4823223"/>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16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8 cm</a:t>
            </a:r>
          </a:p>
        </p:txBody>
      </p:sp>
      <p:sp>
        <p:nvSpPr>
          <p:cNvPr id="34" name="TextBox 33"/>
          <p:cNvSpPr txBox="1"/>
          <p:nvPr/>
        </p:nvSpPr>
        <p:spPr>
          <a:xfrm>
            <a:off x="8853213" y="4469280"/>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16 x 8 = 128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970872" y="3498040"/>
            <a:ext cx="2494879"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vườn trường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7723151" y="470011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63975" y="3043144"/>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3849766" y="2990240"/>
            <a:ext cx="1331517"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10" name="TextBox 9"/>
          <p:cNvSpPr txBox="1"/>
          <p:nvPr/>
        </p:nvSpPr>
        <p:spPr>
          <a:xfrm>
            <a:off x="5254278" y="5047710"/>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791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16667E-6 2.22222E-6 L 0.04388 -0.28542 " pathEditMode="relative" rAng="0" ptsTypes="AA">
                                      <p:cBhvr>
                                        <p:cTn id="70" dur="2000" fill="hold"/>
                                        <p:tgtEl>
                                          <p:spTgt spid="18"/>
                                        </p:tgtEl>
                                        <p:attrNameLst>
                                          <p:attrName>ppt_x</p:attrName>
                                          <p:attrName>ppt_y</p:attrName>
                                        </p:attrNameLst>
                                      </p:cBhvr>
                                      <p:rCtr x="2187" y="-14282"/>
                                    </p:animMotion>
                                  </p:childTnLst>
                                </p:cTn>
                              </p:par>
                            </p:childTnLst>
                          </p:cTn>
                        </p:par>
                      </p:childTnLst>
                    </p:cTn>
                  </p:par>
                </p:childTnLst>
              </p:cTn>
              <p:nextCondLst>
                <p:cond evt="onClick" delay="0">
                  <p:tgtEl>
                    <p:spTgt spid="18"/>
                  </p:tgtEl>
                </p:cond>
              </p:nextCondLst>
            </p:seq>
          </p:childTnLst>
        </p:cTn>
      </p:par>
    </p:tnLst>
    <p:bldLst>
      <p:bldP spid="20" grpId="0"/>
      <p:bldP spid="23" grpId="0"/>
      <p:bldP spid="31" grpId="0"/>
      <p:bldP spid="33" grpId="0"/>
      <p:bldP spid="34" grpId="0"/>
      <p:bldP spid="35" grpId="0"/>
      <p:bldP spid="32" grpId="0"/>
      <p:bldP spid="10"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2589119" y="3984291"/>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10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p:nvPr/>
        </p:nvCxnSpPr>
        <p:spPr>
          <a:xfrm flipV="1">
            <a:off x="2493818" y="3390194"/>
            <a:ext cx="8724" cy="15383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858165" y="3149917"/>
            <a:ext cx="507393" cy="310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81285" y="261235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10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3 cm</a:t>
            </a:r>
          </a:p>
        </p:txBody>
      </p:sp>
      <p:sp>
        <p:nvSpPr>
          <p:cNvPr id="34" name="TextBox 33"/>
          <p:cNvSpPr txBox="1"/>
          <p:nvPr/>
        </p:nvSpPr>
        <p:spPr>
          <a:xfrm>
            <a:off x="8853213" y="4642551"/>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10 x 3 = 30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902232" y="3498040"/>
            <a:ext cx="2431975"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nhà để xe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1943034" y="4928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63975" y="3043144"/>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7734605" y="4755322"/>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3849766" y="2990240"/>
            <a:ext cx="1331517"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10" name="TextBox 9"/>
          <p:cNvSpPr txBox="1"/>
          <p:nvPr/>
        </p:nvSpPr>
        <p:spPr>
          <a:xfrm>
            <a:off x="5254278" y="5047710"/>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9" name="Picture 38"/>
          <p:cNvPicPr>
            <a:picLocks noChangeAspect="1"/>
          </p:cNvPicPr>
          <p:nvPr/>
        </p:nvPicPr>
        <p:blipFill>
          <a:blip r:embed="rId8">
            <a:duotone>
              <a:prstClr val="black"/>
              <a:schemeClr val="accent2">
                <a:tint val="45000"/>
                <a:satMod val="400000"/>
              </a:schemeClr>
            </a:duotone>
          </a:blip>
          <a:stretch>
            <a:fillRect/>
          </a:stretch>
        </p:blipFill>
        <p:spPr>
          <a:xfrm>
            <a:off x="1903544" y="3335531"/>
            <a:ext cx="392212" cy="1537853"/>
          </a:xfrm>
          <a:prstGeom prst="rect">
            <a:avLst/>
          </a:prstGeom>
        </p:spPr>
      </p:pic>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8" name="TextBox 17"/>
          <p:cNvSpPr txBox="1"/>
          <p:nvPr/>
        </p:nvSpPr>
        <p:spPr>
          <a:xfrm>
            <a:off x="5631766" y="436162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188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up)">
                                      <p:cBhvr>
                                        <p:cTn id="65" dur="500"/>
                                        <p:tgtEl>
                                          <p:spTgt spid="39"/>
                                        </p:tgtEl>
                                      </p:cBhvr>
                                    </p:animEffec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375E-6 2.22222E-6 L -0.52019 -0.36736 " pathEditMode="relative" rAng="0" ptsTypes="AA">
                                      <p:cBhvr>
                                        <p:cTn id="70" dur="2000" fill="hold"/>
                                        <p:tgtEl>
                                          <p:spTgt spid="19"/>
                                        </p:tgtEl>
                                        <p:attrNameLst>
                                          <p:attrName>ppt_x</p:attrName>
                                          <p:attrName>ppt_y</p:attrName>
                                        </p:attrNameLst>
                                      </p:cBhvr>
                                      <p:rCtr x="-26016" y="-18380"/>
                                    </p:animMotion>
                                  </p:childTnLst>
                                </p:cTn>
                              </p:par>
                              <p:par>
                                <p:cTn id="71" presetID="8" presetClass="emph" presetSubtype="0" fill="hold" grpId="1" nodeType="withEffect">
                                  <p:stCondLst>
                                    <p:cond delay="0"/>
                                  </p:stCondLst>
                                  <p:childTnLst>
                                    <p:animRot by="-5400000">
                                      <p:cBhvr>
                                        <p:cTn id="72" dur="2000" fill="hold"/>
                                        <p:tgtEl>
                                          <p:spTgt spid="19"/>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20" grpId="0"/>
      <p:bldP spid="23" grpId="0"/>
      <p:bldP spid="31" grpId="0"/>
      <p:bldP spid="33" grpId="0"/>
      <p:bldP spid="34" grpId="0"/>
      <p:bldP spid="35" grpId="0"/>
      <p:bldP spid="32" grpId="0"/>
      <p:bldP spid="9" grpId="0"/>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348563"/>
            <a:ext cx="9871364" cy="4718408"/>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45279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517074" y="2075695"/>
            <a:ext cx="8461452" cy="3816429"/>
          </a:xfrm>
          <a:prstGeom prst="rect">
            <a:avLst/>
          </a:prstGeom>
          <a:noFill/>
        </p:spPr>
        <p:txBody>
          <a:bodyPr wrap="square" rtlCol="0">
            <a:spAutoFit/>
          </a:bodyPr>
          <a:lstStyle/>
          <a:p>
            <a:pPr lvl="0" algn="just">
              <a:defRPr/>
            </a:pPr>
            <a:r>
              <a:rPr lang="en-US" altLang="zh-CN" sz="2200" b="1">
                <a:solidFill>
                  <a:srgbClr val="002060"/>
                </a:solidFill>
                <a:latin typeface="Roboto" panose="02000000000000000000" pitchFamily="2" charset="0"/>
                <a:ea typeface="Roboto" panose="02000000000000000000" pitchFamily="2" charset="0"/>
              </a:rPr>
              <a:t>1. </a:t>
            </a:r>
            <a:r>
              <a:rPr lang="en-US" altLang="zh-CN" sz="2200">
                <a:solidFill>
                  <a:srgbClr val="002060"/>
                </a:solidFill>
                <a:latin typeface="Roboto" panose="02000000000000000000" pitchFamily="2" charset="0"/>
                <a:ea typeface="Roboto" panose="02000000000000000000" pitchFamily="2" charset="0"/>
              </a:rPr>
              <a:t>Hình chữ nhật có …… đỉnh, …… góc vuông, 2 cạnh dài có độ dài ………………………. và 2 cạnh ngắn có độ dài  …………………………</a:t>
            </a:r>
          </a:p>
          <a:p>
            <a:pPr lvl="0" algn="just">
              <a:defRPr/>
            </a:pPr>
            <a:r>
              <a:rPr lang="en-US" altLang="zh-CN" sz="2200" b="1">
                <a:solidFill>
                  <a:srgbClr val="002060"/>
                </a:solidFill>
                <a:latin typeface="Roboto" panose="02000000000000000000" pitchFamily="2" charset="0"/>
                <a:ea typeface="Roboto" panose="02000000000000000000" pitchFamily="2" charset="0"/>
              </a:rPr>
              <a:t>2. </a:t>
            </a:r>
            <a:r>
              <a:rPr lang="en-US" altLang="zh-CN" sz="2200">
                <a:solidFill>
                  <a:srgbClr val="002060"/>
                </a:solidFill>
                <a:latin typeface="Roboto" panose="02000000000000000000" pitchFamily="2" charset="0"/>
                <a:ea typeface="Roboto" panose="02000000000000000000" pitchFamily="2" charset="0"/>
              </a:rPr>
              <a:t>Muốn tính diện tích hình chữ nhật ta lấy ………………………………………</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b="1">
                <a:solidFill>
                  <a:srgbClr val="002060"/>
                </a:solidFill>
                <a:latin typeface="Roboto" panose="02000000000000000000" pitchFamily="2" charset="0"/>
                <a:ea typeface="Roboto" panose="02000000000000000000" pitchFamily="2" charset="0"/>
              </a:rPr>
              <a:t>3. </a:t>
            </a:r>
            <a:r>
              <a:rPr lang="en-US" altLang="zh-CN" sz="2200">
                <a:solidFill>
                  <a:srgbClr val="002060"/>
                </a:solidFill>
                <a:latin typeface="Roboto" panose="02000000000000000000" pitchFamily="2" charset="0"/>
                <a:ea typeface="Roboto" panose="02000000000000000000" pitchFamily="2" charset="0"/>
              </a:rPr>
              <a:t>Tính diện tích hình chữ nhật có:</a:t>
            </a:r>
          </a:p>
          <a:p>
            <a:pPr lvl="0" algn="just">
              <a:defRPr/>
            </a:pPr>
            <a:r>
              <a:rPr lang="en-US" altLang="zh-CN" sz="2200">
                <a:solidFill>
                  <a:srgbClr val="002060"/>
                </a:solidFill>
                <a:latin typeface="Roboto" panose="02000000000000000000" pitchFamily="2" charset="0"/>
                <a:ea typeface="Roboto" panose="02000000000000000000" pitchFamily="2" charset="0"/>
              </a:rPr>
              <a:t>a) Chiều dài 16 cm, chiều rộng 5 cm</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b) Chiều dài 13 cm, chiều rộng 3 cm</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c) Chiều dài 45 cm, chiều rộng 8 cm</a:t>
            </a:r>
          </a:p>
          <a:p>
            <a:pPr lvl="0" algn="just">
              <a:defRPr/>
            </a:pPr>
            <a:r>
              <a:rPr lang="en-US" altLang="zh-CN" sz="2200">
                <a:solidFill>
                  <a:srgbClr val="002060"/>
                </a:solidFill>
                <a:latin typeface="Roboto" panose="02000000000000000000" pitchFamily="2" charset="0"/>
                <a:ea typeface="Roboto" panose="02000000000000000000" pitchFamily="2" charset="0"/>
              </a:rPr>
              <a:t>………………………………………………………………………………………………………………..</a:t>
            </a:r>
          </a:p>
        </p:txBody>
      </p:sp>
      <p:sp>
        <p:nvSpPr>
          <p:cNvPr id="12" name="TextBox 11"/>
          <p:cNvSpPr txBox="1"/>
          <p:nvPr/>
        </p:nvSpPr>
        <p:spPr>
          <a:xfrm>
            <a:off x="4373334" y="2018387"/>
            <a:ext cx="647896"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24190" y="3026593"/>
            <a:ext cx="610144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chiều dài nhân với chiều rộng (cùng đơn vị đo).</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497186" y="4038926"/>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16 x 5 = 80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6497185" y="4666347"/>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13 x 3 = 39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6497184" y="5340118"/>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45 x 8 = 360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6AC2876-4D0E-E498-9A47-9CC89A258B45}"/>
              </a:ext>
            </a:extLst>
          </p:cNvPr>
          <p:cNvSpPr txBox="1"/>
          <p:nvPr/>
        </p:nvSpPr>
        <p:spPr>
          <a:xfrm>
            <a:off x="1910438" y="1465968"/>
            <a:ext cx="4432305" cy="430887"/>
          </a:xfrm>
          <a:prstGeom prst="rect">
            <a:avLst/>
          </a:prstGeom>
          <a:noFill/>
        </p:spPr>
        <p:txBody>
          <a:bodyPr wrap="square" rtlCol="0">
            <a:spAutoFit/>
          </a:bodyPr>
          <a:lstStyle/>
          <a:p>
            <a:pPr lvl="0" algn="just">
              <a:defRPr/>
            </a:pPr>
            <a:r>
              <a:rPr lang="en-US" altLang="zh-CN" sz="2200">
                <a:solidFill>
                  <a:srgbClr val="002060"/>
                </a:solidFill>
                <a:latin typeface="Roboto" panose="02000000000000000000" pitchFamily="2" charset="0"/>
                <a:ea typeface="Roboto" panose="02000000000000000000" pitchFamily="2" charset="0"/>
              </a:rPr>
              <a:t>Điền vào chỗ chấm cho thích hợp:</a:t>
            </a:r>
          </a:p>
        </p:txBody>
      </p:sp>
      <p:sp>
        <p:nvSpPr>
          <p:cNvPr id="3" name="TextBox 2">
            <a:extLst>
              <a:ext uri="{FF2B5EF4-FFF2-40B4-BE49-F238E27FC236}">
                <a16:creationId xmlns:a16="http://schemas.microsoft.com/office/drawing/2014/main" id="{738B51CD-9E9A-73ED-3609-447F1A2F754F}"/>
              </a:ext>
            </a:extLst>
          </p:cNvPr>
          <p:cNvSpPr txBox="1"/>
          <p:nvPr/>
        </p:nvSpPr>
        <p:spPr>
          <a:xfrm>
            <a:off x="5646105" y="2025830"/>
            <a:ext cx="647896"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67519DD3-6E08-371F-4271-CD4FA1F6776B}"/>
              </a:ext>
            </a:extLst>
          </p:cNvPr>
          <p:cNvSpPr txBox="1"/>
          <p:nvPr/>
        </p:nvSpPr>
        <p:spPr>
          <a:xfrm>
            <a:off x="2198960" y="2350215"/>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bằng nhau</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5C726652-95D0-C23E-FDC3-B65A629789D9}"/>
              </a:ext>
            </a:extLst>
          </p:cNvPr>
          <p:cNvSpPr txBox="1"/>
          <p:nvPr/>
        </p:nvSpPr>
        <p:spPr>
          <a:xfrm>
            <a:off x="7251648" y="237014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bằng nhau</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13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8" grpId="0"/>
      <p:bldP spid="19" grpId="0"/>
      <p:bldP spid="20" grpId="0"/>
      <p:bldP spid="2" grpId="0"/>
      <p:bldP spid="3"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543218" y="382367"/>
            <a:ext cx="539981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206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087" y="2634627"/>
            <a:ext cx="2084589" cy="1925143"/>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05844" y="3040903"/>
            <a:ext cx="1054699" cy="646232"/>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319212" y="3993091"/>
            <a:ext cx="1827964" cy="30152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8"/>
          <a:stretch>
            <a:fillRect/>
          </a:stretch>
        </p:blipFill>
        <p:spPr>
          <a:xfrm>
            <a:off x="4692942" y="289978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56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91854" y="3040761"/>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676" y="2822552"/>
            <a:ext cx="1588399" cy="2602531"/>
          </a:xfrm>
          <a:prstGeom prst="rect">
            <a:avLst/>
          </a:prstGeom>
        </p:spPr>
      </p:pic>
    </p:spTree>
    <p:extLst>
      <p:ext uri="{BB962C8B-B14F-4D97-AF65-F5344CB8AC3E}">
        <p14:creationId xmlns:p14="http://schemas.microsoft.com/office/powerpoint/2010/main" val="39226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4.81481E-6 L -3.75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33910" y="5876863"/>
            <a:ext cx="1058090" cy="981137"/>
            <a:chOff x="12855139" y="5574544"/>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1285513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85513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2" y="86858"/>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5165006" y="625927"/>
            <a:ext cx="1885899"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13</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5" name="TextBox 14"/>
          <p:cNvSpPr txBox="1"/>
          <p:nvPr/>
        </p:nvSpPr>
        <p:spPr>
          <a:xfrm>
            <a:off x="270164" y="1461164"/>
            <a:ext cx="1150273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TRẢI NGHIỆM CÙNG DIỆN TÍCH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HÌNH VUÔNG, HÌNH CHỮ NHẬT</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stretch>
            <a:fillRect/>
          </a:stretch>
        </p:blipFill>
        <p:spPr>
          <a:xfrm>
            <a:off x="3570404" y="3654858"/>
            <a:ext cx="5466667" cy="2780952"/>
          </a:xfrm>
          <a:prstGeom prst="rect">
            <a:avLst/>
          </a:prstGeom>
        </p:spPr>
      </p:pic>
    </p:spTree>
    <p:extLst>
      <p:ext uri="{BB962C8B-B14F-4D97-AF65-F5344CB8AC3E}">
        <p14:creationId xmlns:p14="http://schemas.microsoft.com/office/powerpoint/2010/main" val="37550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1202" y="1967872"/>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7" name="TextBox 6"/>
          <p:cNvSpPr txBox="1"/>
          <p:nvPr/>
        </p:nvSpPr>
        <p:spPr>
          <a:xfrm>
            <a:off x="1490133" y="3049368"/>
            <a:ext cx="563110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B5C2EA76-F8EA-C992-C12A-B1EB903DC1B9}"/>
              </a:ext>
            </a:extLst>
          </p:cNvPr>
          <p:cNvPicPr>
            <a:picLocks noChangeAspect="1"/>
          </p:cNvPicPr>
          <p:nvPr/>
        </p:nvPicPr>
        <p:blipFill>
          <a:blip r:embed="rId4"/>
          <a:stretch>
            <a:fillRect/>
          </a:stretch>
        </p:blipFill>
        <p:spPr>
          <a:xfrm>
            <a:off x="7370168" y="2158180"/>
            <a:ext cx="2826777" cy="2268192"/>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a:extLst>
              <a:ext uri="{FF2B5EF4-FFF2-40B4-BE49-F238E27FC236}">
                <a16:creationId xmlns:a16="http://schemas.microsoft.com/office/drawing/2014/main" id="{7311782A-E90F-01C8-821B-72797660F7D4}"/>
              </a:ext>
            </a:extLst>
          </p:cNvPr>
          <p:cNvPicPr>
            <a:picLocks noChangeAspect="1"/>
          </p:cNvPicPr>
          <p:nvPr/>
        </p:nvPicPr>
        <p:blipFill>
          <a:blip r:embed="rId5"/>
          <a:stretch>
            <a:fillRect/>
          </a:stretch>
        </p:blipFill>
        <p:spPr>
          <a:xfrm>
            <a:off x="7370168" y="4615849"/>
            <a:ext cx="2826777" cy="1697315"/>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7" name="TextBox 116"/>
          <p:cNvSpPr txBox="1"/>
          <p:nvPr/>
        </p:nvSpPr>
        <p:spPr>
          <a:xfrm>
            <a:off x="2047009" y="2399242"/>
            <a:ext cx="36578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8" name="TextBox 7"/>
          <p:cNvSpPr txBox="1"/>
          <p:nvPr/>
        </p:nvSpPr>
        <p:spPr>
          <a:xfrm>
            <a:off x="3324266" y="1317746"/>
            <a:ext cx="56813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2270283" y="167069"/>
            <a:ext cx="77893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THỰC HIỆN BẢN THIẾT KẾ</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029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7"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7CDB17B2-516B-1F3C-F57D-9EEB5E1F8627}"/>
              </a:ext>
            </a:extLst>
          </p:cNvPr>
          <p:cNvSpPr/>
          <p:nvPr/>
        </p:nvSpPr>
        <p:spPr>
          <a:xfrm>
            <a:off x="900464" y="1866863"/>
            <a:ext cx="4008846" cy="2643922"/>
          </a:xfrm>
          <a:prstGeom prst="wedgeRoundRectCallout">
            <a:avLst>
              <a:gd name="adj1" fmla="val 40309"/>
              <a:gd name="adj2" fmla="val 70164"/>
              <a:gd name="adj3" fmla="val 1666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Speech Bubble: Oval 4">
            <a:extLst>
              <a:ext uri="{FF2B5EF4-FFF2-40B4-BE49-F238E27FC236}">
                <a16:creationId xmlns:a16="http://schemas.microsoft.com/office/drawing/2014/main" id="{F9933906-DAA3-61F6-9649-2BCF0CD4B48C}"/>
              </a:ext>
            </a:extLst>
          </p:cNvPr>
          <p:cNvSpPr/>
          <p:nvPr/>
        </p:nvSpPr>
        <p:spPr>
          <a:xfrm>
            <a:off x="7991799" y="1866863"/>
            <a:ext cx="3338144" cy="2115893"/>
          </a:xfrm>
          <a:custGeom>
            <a:avLst/>
            <a:gdLst>
              <a:gd name="connsiteX0" fmla="*/ 950555 w 3259008"/>
              <a:gd name="connsiteY0" fmla="*/ 2106140 h 1872124"/>
              <a:gd name="connsiteX1" fmla="*/ 828715 w 3259008"/>
              <a:gd name="connsiteY1" fmla="*/ 1751294 h 1872124"/>
              <a:gd name="connsiteX2" fmla="*/ 631746 w 3259008"/>
              <a:gd name="connsiteY2" fmla="*/ 195993 h 1872124"/>
              <a:gd name="connsiteX3" fmla="*/ 2117327 w 3259008"/>
              <a:gd name="connsiteY3" fmla="*/ 42930 h 1872124"/>
              <a:gd name="connsiteX4" fmla="*/ 2990431 w 3259008"/>
              <a:gd name="connsiteY4" fmla="*/ 1450875 h 1872124"/>
              <a:gd name="connsiteX5" fmla="*/ 1418652 w 3259008"/>
              <a:gd name="connsiteY5" fmla="*/ 1864254 h 1872124"/>
              <a:gd name="connsiteX6" fmla="*/ 950555 w 3259008"/>
              <a:gd name="connsiteY6" fmla="*/ 2106140 h 1872124"/>
              <a:gd name="connsiteX0" fmla="*/ 1100573 w 3320685"/>
              <a:gd name="connsiteY0" fmla="*/ 2151324 h 2151324"/>
              <a:gd name="connsiteX1" fmla="*/ 978733 w 3320685"/>
              <a:gd name="connsiteY1" fmla="*/ 1796478 h 2151324"/>
              <a:gd name="connsiteX2" fmla="*/ 533408 w 3320685"/>
              <a:gd name="connsiteY2" fmla="*/ 263754 h 2151324"/>
              <a:gd name="connsiteX3" fmla="*/ 2267345 w 3320685"/>
              <a:gd name="connsiteY3" fmla="*/ 88114 h 2151324"/>
              <a:gd name="connsiteX4" fmla="*/ 3140449 w 3320685"/>
              <a:gd name="connsiteY4" fmla="*/ 1496059 h 2151324"/>
              <a:gd name="connsiteX5" fmla="*/ 1568670 w 3320685"/>
              <a:gd name="connsiteY5" fmla="*/ 1909438 h 2151324"/>
              <a:gd name="connsiteX6" fmla="*/ 1100573 w 3320685"/>
              <a:gd name="connsiteY6" fmla="*/ 2151324 h 2151324"/>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672805"/>
              <a:gd name="connsiteY0" fmla="*/ 2154650 h 2154650"/>
              <a:gd name="connsiteX1" fmla="*/ 978733 w 3672805"/>
              <a:gd name="connsiteY1" fmla="*/ 1799804 h 2154650"/>
              <a:gd name="connsiteX2" fmla="*/ 533408 w 3672805"/>
              <a:gd name="connsiteY2" fmla="*/ 267080 h 2154650"/>
              <a:gd name="connsiteX3" fmla="*/ 2267345 w 3672805"/>
              <a:gd name="connsiteY3" fmla="*/ 91440 h 2154650"/>
              <a:gd name="connsiteX4" fmla="*/ 3524272 w 3672805"/>
              <a:gd name="connsiteY4" fmla="*/ 1544541 h 2154650"/>
              <a:gd name="connsiteX5" fmla="*/ 1568670 w 3672805"/>
              <a:gd name="connsiteY5" fmla="*/ 1912764 h 2154650"/>
              <a:gd name="connsiteX6" fmla="*/ 1100573 w 3672805"/>
              <a:gd name="connsiteY6" fmla="*/ 2154650 h 2154650"/>
              <a:gd name="connsiteX0" fmla="*/ 1100573 w 3727602"/>
              <a:gd name="connsiteY0" fmla="*/ 2067743 h 2067743"/>
              <a:gd name="connsiteX1" fmla="*/ 978733 w 3727602"/>
              <a:gd name="connsiteY1" fmla="*/ 1712897 h 2067743"/>
              <a:gd name="connsiteX2" fmla="*/ 533408 w 3727602"/>
              <a:gd name="connsiteY2" fmla="*/ 180173 h 2067743"/>
              <a:gd name="connsiteX3" fmla="*/ 2267345 w 3727602"/>
              <a:gd name="connsiteY3" fmla="*/ 4533 h 2067743"/>
              <a:gd name="connsiteX4" fmla="*/ 3524272 w 3727602"/>
              <a:gd name="connsiteY4" fmla="*/ 1457634 h 2067743"/>
              <a:gd name="connsiteX5" fmla="*/ 1568670 w 3727602"/>
              <a:gd name="connsiteY5" fmla="*/ 1825857 h 2067743"/>
              <a:gd name="connsiteX6" fmla="*/ 1100573 w 3727602"/>
              <a:gd name="connsiteY6" fmla="*/ 2067743 h 2067743"/>
              <a:gd name="connsiteX0" fmla="*/ 1100573 w 3727657"/>
              <a:gd name="connsiteY0" fmla="*/ 2078013 h 2078013"/>
              <a:gd name="connsiteX1" fmla="*/ 978733 w 3727657"/>
              <a:gd name="connsiteY1" fmla="*/ 1723167 h 2078013"/>
              <a:gd name="connsiteX2" fmla="*/ 533408 w 3727657"/>
              <a:gd name="connsiteY2" fmla="*/ 190443 h 2078013"/>
              <a:gd name="connsiteX3" fmla="*/ 2267345 w 3727657"/>
              <a:gd name="connsiteY3" fmla="*/ 14803 h 2078013"/>
              <a:gd name="connsiteX4" fmla="*/ 3524272 w 3727657"/>
              <a:gd name="connsiteY4" fmla="*/ 1467904 h 2078013"/>
              <a:gd name="connsiteX5" fmla="*/ 1568670 w 3727657"/>
              <a:gd name="connsiteY5" fmla="*/ 1836127 h 2078013"/>
              <a:gd name="connsiteX6" fmla="*/ 1100573 w 3727657"/>
              <a:gd name="connsiteY6" fmla="*/ 2078013 h 2078013"/>
              <a:gd name="connsiteX0" fmla="*/ 1100573 w 3742901"/>
              <a:gd name="connsiteY0" fmla="*/ 2063399 h 2063399"/>
              <a:gd name="connsiteX1" fmla="*/ 978733 w 3742901"/>
              <a:gd name="connsiteY1" fmla="*/ 1708553 h 2063399"/>
              <a:gd name="connsiteX2" fmla="*/ 533408 w 3742901"/>
              <a:gd name="connsiteY2" fmla="*/ 175829 h 2063399"/>
              <a:gd name="connsiteX3" fmla="*/ 2267345 w 3742901"/>
              <a:gd name="connsiteY3" fmla="*/ 189 h 2063399"/>
              <a:gd name="connsiteX4" fmla="*/ 3524272 w 3742901"/>
              <a:gd name="connsiteY4" fmla="*/ 1453290 h 2063399"/>
              <a:gd name="connsiteX5" fmla="*/ 1568670 w 3742901"/>
              <a:gd name="connsiteY5" fmla="*/ 1821513 h 2063399"/>
              <a:gd name="connsiteX6" fmla="*/ 1100573 w 3742901"/>
              <a:gd name="connsiteY6" fmla="*/ 2063399 h 2063399"/>
              <a:gd name="connsiteX0" fmla="*/ 695816 w 3338144"/>
              <a:gd name="connsiteY0" fmla="*/ 2082027 h 2082027"/>
              <a:gd name="connsiteX1" fmla="*/ 811043 w 3338144"/>
              <a:gd name="connsiteY1" fmla="*/ 1749759 h 2082027"/>
              <a:gd name="connsiteX2" fmla="*/ 128651 w 3338144"/>
              <a:gd name="connsiteY2" fmla="*/ 194457 h 2082027"/>
              <a:gd name="connsiteX3" fmla="*/ 1862588 w 3338144"/>
              <a:gd name="connsiteY3" fmla="*/ 18817 h 2082027"/>
              <a:gd name="connsiteX4" fmla="*/ 3119515 w 3338144"/>
              <a:gd name="connsiteY4" fmla="*/ 1471918 h 2082027"/>
              <a:gd name="connsiteX5" fmla="*/ 1163913 w 3338144"/>
              <a:gd name="connsiteY5" fmla="*/ 1840141 h 2082027"/>
              <a:gd name="connsiteX6" fmla="*/ 695816 w 3338144"/>
              <a:gd name="connsiteY6" fmla="*/ 2082027 h 2082027"/>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8144" h="2115893">
                <a:moveTo>
                  <a:pt x="594216" y="2115893"/>
                </a:moveTo>
                <a:lnTo>
                  <a:pt x="811043" y="1749759"/>
                </a:lnTo>
                <a:cubicBezTo>
                  <a:pt x="-203648" y="1420855"/>
                  <a:pt x="-46606" y="482947"/>
                  <a:pt x="128651" y="194457"/>
                </a:cubicBezTo>
                <a:cubicBezTo>
                  <a:pt x="303909" y="-94033"/>
                  <a:pt x="1332133" y="25901"/>
                  <a:pt x="1862588" y="18817"/>
                </a:cubicBezTo>
                <a:cubicBezTo>
                  <a:pt x="3027541" y="3260"/>
                  <a:pt x="3714928" y="952518"/>
                  <a:pt x="3119515" y="1471918"/>
                </a:cubicBezTo>
                <a:cubicBezTo>
                  <a:pt x="2957109" y="1861465"/>
                  <a:pt x="1782383" y="1886502"/>
                  <a:pt x="1163913" y="1840141"/>
                </a:cubicBezTo>
                <a:cubicBezTo>
                  <a:pt x="1007880" y="2135258"/>
                  <a:pt x="863137" y="1888509"/>
                  <a:pt x="594216" y="2115893"/>
                </a:cubicBezTo>
                <a:close/>
              </a:path>
            </a:pathLst>
          </a:custGeom>
          <a:solidFill>
            <a:srgbClr val="F19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24" name="TextBox 23"/>
          <p:cNvSpPr txBox="1"/>
          <p:nvPr/>
        </p:nvSpPr>
        <p:spPr>
          <a:xfrm>
            <a:off x="8334102" y="2228671"/>
            <a:ext cx="26535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Sân khấu hình chữ nhật, vườn hoa hình vuông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074" name="Picture 2">
            <a:extLst>
              <a:ext uri="{FF2B5EF4-FFF2-40B4-BE49-F238E27FC236}">
                <a16:creationId xmlns:a16="http://schemas.microsoft.com/office/drawing/2014/main" id="{D3B23B3C-7711-C7B3-3EDC-D6E1631B5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374" y="3236620"/>
            <a:ext cx="2624988" cy="35497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34E9F81-3421-2BBD-22BB-009638F3A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52089" y="3188823"/>
            <a:ext cx="2284317" cy="3556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srcRect l="2076" r="1431"/>
          <a:stretch/>
        </p:blipFill>
        <p:spPr>
          <a:xfrm>
            <a:off x="1034523" y="2060111"/>
            <a:ext cx="3740728" cy="2257425"/>
          </a:xfrm>
          <a:prstGeom prst="roundRect">
            <a:avLst/>
          </a:prstGeom>
        </p:spPr>
      </p:pic>
      <p:sp>
        <p:nvSpPr>
          <p:cNvPr id="4" name="TextBox 3">
            <a:extLst>
              <a:ext uri="{FF2B5EF4-FFF2-40B4-BE49-F238E27FC236}">
                <a16:creationId xmlns:a16="http://schemas.microsoft.com/office/drawing/2014/main" id="{48F972C1-78D5-1666-B4C2-44C69ABB9E2C}"/>
              </a:ext>
            </a:extLst>
          </p:cNvPr>
          <p:cNvSpPr txBox="1"/>
          <p:nvPr/>
        </p:nvSpPr>
        <p:spPr>
          <a:xfrm>
            <a:off x="3255316" y="523744"/>
            <a:ext cx="5681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chọn ý tưởng và đề xuất cách thực hiện bản thiết kế</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5953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96411" y="656813"/>
            <a:ext cx="601769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PHẢN XẠ NHANH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982720" y="1345407"/>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1263307" y="1931528"/>
            <a:ext cx="4155613" cy="1938992"/>
          </a:xfrm>
          <a:prstGeom prst="rect">
            <a:avLst/>
          </a:prstGeom>
          <a:solidFill>
            <a:srgbClr val="BB8CBF"/>
          </a:solid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Lượt 1: Quản trò hô “Đứng lên” thì các bạn đứng lên; hô “Ngồi xuống” thì các bạn ngồi xuống; hô “Vỗ tay” thì các bạn vỗ tay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6483317" y="1931528"/>
            <a:ext cx="4156973"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Lượt 2: Quản trò hô “Đứng lên” thì các bạn ngồi xuống; hô “Ngồi xuống” thì các bạn đứng lên; hô “Vỗ tay” thì các bạn giơ tay lên chào</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959" y="3856325"/>
            <a:ext cx="7848600" cy="2886075"/>
          </a:xfrm>
          <a:prstGeom prst="rect">
            <a:avLst/>
          </a:prstGeom>
        </p:spPr>
      </p:pic>
      <p:sp>
        <p:nvSpPr>
          <p:cNvPr id="8" name="TextBox 7"/>
          <p:cNvSpPr txBox="1"/>
          <p:nvPr/>
        </p:nvSpPr>
        <p:spPr>
          <a:xfrm>
            <a:off x="3536706" y="84222"/>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2952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8" grpId="0" animBg="1"/>
      <p:bldP spid="29"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552445" y="145862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4885682" y="1383969"/>
            <a:ext cx="6378063" cy="4893647"/>
          </a:xfrm>
          <a:prstGeom prst="rect">
            <a:avLst/>
          </a:prstGeom>
          <a:noFill/>
        </p:spPr>
        <p:txBody>
          <a:bodyPr wrap="square" rtlCol="0">
            <a:spAutoFit/>
          </a:bodyPr>
          <a:lstStyle/>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1. Nhóm em thiết kế gì? Có tổng diện tích bao nhiêu?</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2. Em hãy mô tả về khu thiết kế (có những khu gì? diện tích bao nhiêu).</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3. Để thiết kế được em cần phải làm gì? </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en-US" altLang="zh-CN" sz="2000">
                <a:solidFill>
                  <a:srgbClr val="002060"/>
                </a:solidFill>
                <a:latin typeface="Roboto" panose="02000000000000000000" pitchFamily="2" charset="0"/>
                <a:ea typeface="Roboto" panose="02000000000000000000" pitchFamily="2" charset="0"/>
              </a:rPr>
              <a:t>4</a:t>
            </a:r>
            <a:r>
              <a:rPr lang="vi-VN" altLang="zh-CN" sz="2000">
                <a:solidFill>
                  <a:srgbClr val="002060"/>
                </a:solidFill>
                <a:latin typeface="Roboto" panose="02000000000000000000" pitchFamily="2" charset="0"/>
                <a:ea typeface="Roboto" panose="02000000000000000000" pitchFamily="2" charset="0"/>
              </a:rPr>
              <a:t>. Em hãy nêu khó khăn khi thiết kế và cách khắc phục</a:t>
            </a:r>
            <a:r>
              <a:rPr lang="en-US" altLang="zh-CN" sz="2000">
                <a:solidFill>
                  <a:srgbClr val="002060"/>
                </a:solidFill>
                <a:latin typeface="Roboto" panose="02000000000000000000" pitchFamily="2" charset="0"/>
                <a:ea typeface="Roboto" panose="02000000000000000000" pitchFamily="2" charset="0"/>
              </a:rPr>
              <a:t>.</a:t>
            </a:r>
            <a:endParaRPr lang="vi-VN"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4676631" y="1781785"/>
            <a:ext cx="67315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Nhóm em thiết kế trường học có tổng diện tích là 1000m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5038093" y="3016615"/>
            <a:ext cx="252995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Nhà thể chất 100m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5102660" y="3366459"/>
            <a:ext cx="385430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Khu lớp học 500m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337696" y="2981601"/>
            <a:ext cx="385430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Sân trường 200m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106353" y="4566275"/>
            <a:ext cx="5329813" cy="707886"/>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Em cần tính toán diện tính các khu vực và phân khu một cách hợp lí</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8EE8A009-1E90-E044-99FD-D73E9C6C7D5B}"/>
              </a:ext>
            </a:extLst>
          </p:cNvPr>
          <p:cNvSpPr txBox="1"/>
          <p:nvPr/>
        </p:nvSpPr>
        <p:spPr>
          <a:xfrm>
            <a:off x="5319638" y="3716303"/>
            <a:ext cx="169076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307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18"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978741" y="1661138"/>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971" y="3536294"/>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828784" y="2605039"/>
            <a:ext cx="95122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kẻ ô vuông/giấy ô li, giấy A4, kéo, bút màu, bút chì, thước kẻ </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259883" y="615642"/>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479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796672" y="2251983"/>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39218" y="2293059"/>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Phân loại các khu vực cho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905520" y="22930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3667457"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a:extLst>
              <a:ext uri="{FF2B5EF4-FFF2-40B4-BE49-F238E27FC236}">
                <a16:creationId xmlns:a16="http://schemas.microsoft.com/office/drawing/2014/main" id="{82F4E198-4E69-6923-9923-33B2A6D3A7E5}"/>
              </a:ext>
            </a:extLst>
          </p:cNvPr>
          <p:cNvPicPr>
            <a:picLocks noChangeAspect="1"/>
          </p:cNvPicPr>
          <p:nvPr/>
        </p:nvPicPr>
        <p:blipFill>
          <a:blip r:embed="rId4"/>
          <a:stretch>
            <a:fillRect/>
          </a:stretch>
        </p:blipFill>
        <p:spPr>
          <a:xfrm>
            <a:off x="4191366" y="2926629"/>
            <a:ext cx="5103528" cy="3276744"/>
          </a:xfrm>
          <a:prstGeom prst="roundRect">
            <a:avLst>
              <a:gd name="adj" fmla="val 8635"/>
            </a:avLst>
          </a:prstGeom>
          <a:ln w="28575">
            <a:solidFill>
              <a:srgbClr val="FF00FF"/>
            </a:solidFill>
          </a:ln>
        </p:spPr>
      </p:pic>
      <p:sp>
        <p:nvSpPr>
          <p:cNvPr id="5" name="TextBox 4">
            <a:extLst>
              <a:ext uri="{FF2B5EF4-FFF2-40B4-BE49-F238E27FC236}">
                <a16:creationId xmlns:a16="http://schemas.microsoft.com/office/drawing/2014/main" id="{4B79ADD1-D7AD-4B0B-E545-E1AC05625330}"/>
              </a:ext>
            </a:extLst>
          </p:cNvPr>
          <p:cNvSpPr txBox="1"/>
          <p:nvPr/>
        </p:nvSpPr>
        <p:spPr>
          <a:xfrm>
            <a:off x="2307577" y="1326059"/>
            <a:ext cx="784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Thực hiện bản thiết kế theo cách của em hoặc nhóm em</a:t>
            </a:r>
          </a:p>
        </p:txBody>
      </p:sp>
    </p:spTree>
    <p:extLst>
      <p:ext uri="{BB962C8B-B14F-4D97-AF65-F5344CB8AC3E}">
        <p14:creationId xmlns:p14="http://schemas.microsoft.com/office/powerpoint/2010/main" val="25532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4661" y="4108296"/>
            <a:ext cx="331197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tên và kích thước của từng khu vực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3667456"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003036" y="2570184"/>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pic>
        <p:nvPicPr>
          <p:cNvPr id="3" name="Picture 2">
            <a:extLst>
              <a:ext uri="{FF2B5EF4-FFF2-40B4-BE49-F238E27FC236}">
                <a16:creationId xmlns:a16="http://schemas.microsoft.com/office/drawing/2014/main" id="{4BBE1CD5-EA66-8EA8-DA86-B7DC3BFC43ED}"/>
              </a:ext>
            </a:extLst>
          </p:cNvPr>
          <p:cNvPicPr>
            <a:picLocks noChangeAspect="1"/>
          </p:cNvPicPr>
          <p:nvPr/>
        </p:nvPicPr>
        <p:blipFill>
          <a:blip r:embed="rId4"/>
          <a:stretch>
            <a:fillRect/>
          </a:stretch>
        </p:blipFill>
        <p:spPr>
          <a:xfrm>
            <a:off x="4207844" y="1825138"/>
            <a:ext cx="5934075" cy="3905250"/>
          </a:xfrm>
          <a:prstGeom prst="roundRect">
            <a:avLst>
              <a:gd name="adj" fmla="val 8951"/>
            </a:avLst>
          </a:prstGeom>
          <a:ln w="28575">
            <a:solidFill>
              <a:srgbClr val="FF00FF"/>
            </a:solidFill>
          </a:ln>
        </p:spPr>
      </p:pic>
    </p:spTree>
    <p:extLst>
      <p:ext uri="{BB962C8B-B14F-4D97-AF65-F5344CB8AC3E}">
        <p14:creationId xmlns:p14="http://schemas.microsoft.com/office/powerpoint/2010/main" val="7885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bản thiết kế</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667456"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p>
        </p:txBody>
      </p:sp>
      <p:pic>
        <p:nvPicPr>
          <p:cNvPr id="3" name="Picture 2">
            <a:extLst>
              <a:ext uri="{FF2B5EF4-FFF2-40B4-BE49-F238E27FC236}">
                <a16:creationId xmlns:a16="http://schemas.microsoft.com/office/drawing/2014/main" id="{823AA31F-5F4A-2299-BD41-F2C929D10C6B}"/>
              </a:ext>
            </a:extLst>
          </p:cNvPr>
          <p:cNvPicPr>
            <a:picLocks noChangeAspect="1"/>
          </p:cNvPicPr>
          <p:nvPr/>
        </p:nvPicPr>
        <p:blipFill>
          <a:blip r:embed="rId4"/>
          <a:stretch>
            <a:fillRect/>
          </a:stretch>
        </p:blipFill>
        <p:spPr>
          <a:xfrm>
            <a:off x="1217541" y="1808330"/>
            <a:ext cx="5650754" cy="3682514"/>
          </a:xfrm>
          <a:prstGeom prst="roundRect">
            <a:avLst>
              <a:gd name="adj" fmla="val 10742"/>
            </a:avLst>
          </a:prstGeom>
          <a:ln w="28575">
            <a:solidFill>
              <a:srgbClr val="FF00FF"/>
            </a:solidFill>
          </a:ln>
        </p:spPr>
      </p:pic>
    </p:spTree>
    <p:extLst>
      <p:ext uri="{BB962C8B-B14F-4D97-AF65-F5344CB8AC3E}">
        <p14:creationId xmlns:p14="http://schemas.microsoft.com/office/powerpoint/2010/main" val="268173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38422" y="630411"/>
            <a:ext cx="7305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sp>
        <p:nvSpPr>
          <p:cNvPr id="3" name="Rounded Rectangle 2"/>
          <p:cNvSpPr/>
          <p:nvPr/>
        </p:nvSpPr>
        <p:spPr>
          <a:xfrm>
            <a:off x="5181600" y="1945951"/>
            <a:ext cx="6328537"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5500611" y="2378403"/>
            <a:ext cx="590324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8" name="Picture 17">
            <a:extLst>
              <a:ext uri="{FF2B5EF4-FFF2-40B4-BE49-F238E27FC236}">
                <a16:creationId xmlns:a16="http://schemas.microsoft.com/office/drawing/2014/main" id="{7311782A-E90F-01C8-821B-72797660F7D4}"/>
              </a:ext>
            </a:extLst>
          </p:cNvPr>
          <p:cNvPicPr>
            <a:picLocks noChangeAspect="1"/>
          </p:cNvPicPr>
          <p:nvPr/>
        </p:nvPicPr>
        <p:blipFill>
          <a:blip r:embed="rId4">
            <a:duotone>
              <a:prstClr val="black"/>
              <a:schemeClr val="accent4">
                <a:tint val="45000"/>
                <a:satMod val="400000"/>
              </a:schemeClr>
            </a:duotone>
          </a:blip>
          <a:stretch>
            <a:fillRect/>
          </a:stretch>
        </p:blipFill>
        <p:spPr>
          <a:xfrm>
            <a:off x="569124" y="2265217"/>
            <a:ext cx="4236028" cy="2961409"/>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3567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a:extLst>
              <a:ext uri="{FF2B5EF4-FFF2-40B4-BE49-F238E27FC236}">
                <a16:creationId xmlns:a16="http://schemas.microsoft.com/office/drawing/2014/main" id="{482B1B88-49E9-AB6D-083F-D82EA182893D}"/>
              </a:ext>
            </a:extLst>
          </p:cNvPr>
          <p:cNvPicPr>
            <a:picLocks noChangeAspect="1"/>
          </p:cNvPicPr>
          <p:nvPr/>
        </p:nvPicPr>
        <p:blipFill>
          <a:blip r:embed="rId4"/>
          <a:stretch>
            <a:fillRect/>
          </a:stretch>
        </p:blipFill>
        <p:spPr>
          <a:xfrm>
            <a:off x="626033" y="1649719"/>
            <a:ext cx="5303288" cy="3545328"/>
          </a:xfrm>
          <a:prstGeom prst="roundRect">
            <a:avLst>
              <a:gd name="adj" fmla="val 5051"/>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5C2EA76-F8EA-C992-C12A-B1EB903DC1B9}"/>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6638339" y="2480297"/>
            <a:ext cx="4380955" cy="3515257"/>
          </a:xfrm>
          <a:prstGeom prst="roundRect">
            <a:avLst>
              <a:gd name="adj" fmla="val 7208"/>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581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948026" y="1443645"/>
            <a:ext cx="8701577" cy="541435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564559" y="3571257"/>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877052" y="4602855"/>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254210" y="5692915"/>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712654" y="3731966"/>
            <a:ext cx="392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799945" y="4764930"/>
            <a:ext cx="301248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A7A356C1-BEB7-DB81-907D-BA680A009BC6}"/>
              </a:ext>
            </a:extLst>
          </p:cNvPr>
          <p:cNvSpPr txBox="1"/>
          <p:nvPr/>
        </p:nvSpPr>
        <p:spPr>
          <a:xfrm>
            <a:off x="2781443" y="5768410"/>
            <a:ext cx="37831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922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869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DA232D94-9A8E-A978-E827-27A3C1079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48"/>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712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0908" y="1955270"/>
            <a:ext cx="7458075" cy="4810125"/>
          </a:xfrm>
          <a:prstGeom prst="rect">
            <a:avLst/>
          </a:prstGeom>
        </p:spPr>
      </p:pic>
      <p:sp>
        <p:nvSpPr>
          <p:cNvPr id="117" name="TextBox 116"/>
          <p:cNvSpPr txBox="1"/>
          <p:nvPr/>
        </p:nvSpPr>
        <p:spPr>
          <a:xfrm>
            <a:off x="2036750" y="261955"/>
            <a:ext cx="7211159"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“KHAI PHÁ ĐẤT HOANG”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348"/>
            <a:ext cx="1885899" cy="1411357"/>
          </a:xfrm>
          <a:prstGeom prst="rect">
            <a:avLst/>
          </a:prstGeom>
          <a:effectLst>
            <a:outerShdw blurRad="63500" sx="102000" sy="102000" algn="ctr" rotWithShape="0">
              <a:prstClr val="black">
                <a:alpha val="40000"/>
              </a:prstClr>
            </a:outerShdw>
          </a:effectLst>
        </p:spPr>
      </p:pic>
      <p:grpSp>
        <p:nvGrpSpPr>
          <p:cNvPr id="31" name="Group 30"/>
          <p:cNvGrpSpPr/>
          <p:nvPr/>
        </p:nvGrpSpPr>
        <p:grpSpPr>
          <a:xfrm>
            <a:off x="46330" y="1955270"/>
            <a:ext cx="3680762" cy="3116842"/>
            <a:chOff x="7130200" y="3218535"/>
            <a:chExt cx="3081293" cy="3508157"/>
          </a:xfrm>
        </p:grpSpPr>
        <p:sp>
          <p:nvSpPr>
            <p:cNvPr id="32" name="Rounded Rectangle 11"/>
            <p:cNvSpPr/>
            <p:nvPr/>
          </p:nvSpPr>
          <p:spPr>
            <a:xfrm flipH="1">
              <a:off x="7130200" y="3218535"/>
              <a:ext cx="3081293" cy="3494944"/>
            </a:xfrm>
            <a:prstGeom prst="rect">
              <a:avLst/>
            </a:pr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130200" y="3297159"/>
              <a:ext cx="3081293" cy="3429533"/>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Mỗi bạn gieo hai quân xúc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xắc rồi tô màu vào số ô vuông bằng tích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hai số xuất hiện ở mặt trên của hai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quân xúc xắc. </a:t>
              </a:r>
              <a:endParaRPr lang="en-US" sz="2400">
                <a:solidFill>
                  <a:srgbClr val="002060"/>
                </a:solidFill>
                <a:latin typeface="Roboto" panose="02000000000000000000" pitchFamily="2" charset="0"/>
                <a:ea typeface="Roboto" panose="02000000000000000000" pitchFamily="2" charset="0"/>
              </a:endParaRPr>
            </a:p>
            <a:p>
              <a:pPr lvl="0" algn="just">
                <a:defRPr/>
              </a:pPr>
              <a:r>
                <a:rPr lang="vi-VN" sz="2400">
                  <a:solidFill>
                    <a:srgbClr val="002060"/>
                  </a:solidFill>
                  <a:latin typeface="Roboto" panose="02000000000000000000" pitchFamily="2" charset="0"/>
                  <a:ea typeface="Roboto" panose="02000000000000000000" pitchFamily="2" charset="0"/>
                </a:rPr>
                <a:t>Sau 5 lần, khu vực của 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được tô màu</a:t>
              </a:r>
              <a:r>
                <a:rPr lang="en-US" sz="2400">
                  <a:solidFill>
                    <a:srgbClr val="002060"/>
                  </a:solidFill>
                  <a:latin typeface="Roboto" panose="02000000000000000000" pitchFamily="2" charset="0"/>
                  <a:ea typeface="Roboto" panose="02000000000000000000" pitchFamily="2" charset="0"/>
                </a:rPr>
                <a:t> vào</a:t>
              </a:r>
              <a:r>
                <a:rPr lang="vi-VN" sz="2400">
                  <a:solidFill>
                    <a:srgbClr val="002060"/>
                  </a:solidFill>
                  <a:latin typeface="Roboto" panose="02000000000000000000" pitchFamily="2" charset="0"/>
                  <a:ea typeface="Roboto" panose="02000000000000000000" pitchFamily="2" charset="0"/>
                </a:rPr>
                <a:t> nhiều ô hơn thì thắng cuộc.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34" name="Group 33"/>
          <p:cNvGrpSpPr/>
          <p:nvPr/>
        </p:nvGrpSpPr>
        <p:grpSpPr>
          <a:xfrm>
            <a:off x="8905011" y="1369009"/>
            <a:ext cx="3203865" cy="2092160"/>
            <a:chOff x="7573284" y="3110162"/>
            <a:chExt cx="3282090" cy="2405539"/>
          </a:xfrm>
        </p:grpSpPr>
        <p:sp>
          <p:nvSpPr>
            <p:cNvPr id="35" name="Rounded Rectangle 11"/>
            <p:cNvSpPr/>
            <p:nvPr/>
          </p:nvSpPr>
          <p:spPr>
            <a:xfrm>
              <a:off x="7573284" y="3110162"/>
              <a:ext cx="3177094" cy="2141169"/>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774081" y="3286273"/>
              <a:ext cx="3081293" cy="2229428"/>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5 × 3 = 15. Tớ được tô màu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vào 15 ô. Tớ sẽ trồng hoa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vào khu vực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
        <p:nvSpPr>
          <p:cNvPr id="13" name="TextBox 12"/>
          <p:cNvSpPr txBox="1"/>
          <p:nvPr/>
        </p:nvSpPr>
        <p:spPr>
          <a:xfrm>
            <a:off x="4982720" y="971331"/>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947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6750" y="261955"/>
            <a:ext cx="7211159"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“KHAI PHÁ ĐẤT HOANG”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839148" y="1053612"/>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3861128080"/>
              </p:ext>
            </p:extLst>
          </p:nvPr>
        </p:nvGraphicFramePr>
        <p:xfrm>
          <a:off x="3599184" y="2113290"/>
          <a:ext cx="4617720" cy="4744710"/>
        </p:xfrm>
        <a:graphic>
          <a:graphicData uri="http://schemas.openxmlformats.org/drawingml/2006/table">
            <a:tbl>
              <a:tblPr firstRow="1" bandRow="1">
                <a:tableStyleId>{5940675A-B579-460E-94D1-54222C63F5DA}</a:tableStyleId>
              </a:tblPr>
              <a:tblGrid>
                <a:gridCol w="513080">
                  <a:extLst>
                    <a:ext uri="{9D8B030D-6E8A-4147-A177-3AD203B41FA5}">
                      <a16:colId xmlns:a16="http://schemas.microsoft.com/office/drawing/2014/main" val="3090329565"/>
                    </a:ext>
                  </a:extLst>
                </a:gridCol>
                <a:gridCol w="513080">
                  <a:extLst>
                    <a:ext uri="{9D8B030D-6E8A-4147-A177-3AD203B41FA5}">
                      <a16:colId xmlns:a16="http://schemas.microsoft.com/office/drawing/2014/main" val="3863564326"/>
                    </a:ext>
                  </a:extLst>
                </a:gridCol>
                <a:gridCol w="513080">
                  <a:extLst>
                    <a:ext uri="{9D8B030D-6E8A-4147-A177-3AD203B41FA5}">
                      <a16:colId xmlns:a16="http://schemas.microsoft.com/office/drawing/2014/main" val="694823666"/>
                    </a:ext>
                  </a:extLst>
                </a:gridCol>
                <a:gridCol w="513080">
                  <a:extLst>
                    <a:ext uri="{9D8B030D-6E8A-4147-A177-3AD203B41FA5}">
                      <a16:colId xmlns:a16="http://schemas.microsoft.com/office/drawing/2014/main" val="1373621857"/>
                    </a:ext>
                  </a:extLst>
                </a:gridCol>
                <a:gridCol w="513080">
                  <a:extLst>
                    <a:ext uri="{9D8B030D-6E8A-4147-A177-3AD203B41FA5}">
                      <a16:colId xmlns:a16="http://schemas.microsoft.com/office/drawing/2014/main" val="3850703481"/>
                    </a:ext>
                  </a:extLst>
                </a:gridCol>
                <a:gridCol w="513080">
                  <a:extLst>
                    <a:ext uri="{9D8B030D-6E8A-4147-A177-3AD203B41FA5}">
                      <a16:colId xmlns:a16="http://schemas.microsoft.com/office/drawing/2014/main" val="3868626337"/>
                    </a:ext>
                  </a:extLst>
                </a:gridCol>
                <a:gridCol w="513080">
                  <a:extLst>
                    <a:ext uri="{9D8B030D-6E8A-4147-A177-3AD203B41FA5}">
                      <a16:colId xmlns:a16="http://schemas.microsoft.com/office/drawing/2014/main" val="1111441669"/>
                    </a:ext>
                  </a:extLst>
                </a:gridCol>
                <a:gridCol w="513080">
                  <a:extLst>
                    <a:ext uri="{9D8B030D-6E8A-4147-A177-3AD203B41FA5}">
                      <a16:colId xmlns:a16="http://schemas.microsoft.com/office/drawing/2014/main" val="4213691402"/>
                    </a:ext>
                  </a:extLst>
                </a:gridCol>
                <a:gridCol w="513080">
                  <a:extLst>
                    <a:ext uri="{9D8B030D-6E8A-4147-A177-3AD203B41FA5}">
                      <a16:colId xmlns:a16="http://schemas.microsoft.com/office/drawing/2014/main" val="4010017037"/>
                    </a:ext>
                  </a:extLst>
                </a:gridCol>
              </a:tblGrid>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236450633"/>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124565279"/>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415241486"/>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572530472"/>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718331587"/>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4048304952"/>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186268556"/>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75320073"/>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702193359"/>
                  </a:ext>
                </a:extLst>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8941" y="3869158"/>
            <a:ext cx="866775" cy="94297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494" y="3867678"/>
            <a:ext cx="838200" cy="942975"/>
          </a:xfrm>
          <a:prstGeom prst="rect">
            <a:avLst/>
          </a:prstGeom>
          <a:effectLst>
            <a:outerShdw blurRad="63500" sx="102000" sy="102000" algn="ctr" rotWithShape="0">
              <a:prstClr val="black">
                <a:alpha val="40000"/>
              </a:prstClr>
            </a:outerShdw>
          </a:effectLst>
        </p:spPr>
      </p:pic>
      <p:sp>
        <p:nvSpPr>
          <p:cNvPr id="17" name="TextBox 16"/>
          <p:cNvSpPr txBox="1"/>
          <p:nvPr/>
        </p:nvSpPr>
        <p:spPr>
          <a:xfrm>
            <a:off x="8901336" y="3508314"/>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5 x 3 = 15</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456934" y="5039934"/>
            <a:ext cx="314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Tô</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vào 15 ô số</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Down Arrow 6"/>
          <p:cNvSpPr/>
          <p:nvPr/>
        </p:nvSpPr>
        <p:spPr>
          <a:xfrm>
            <a:off x="9441180" y="4194810"/>
            <a:ext cx="731520" cy="70796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690197"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205641"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721084"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690197"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205641"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721084"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690197"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205641"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721084"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689797"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205241"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720684"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689797"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205241"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720684"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01488" y="3179587"/>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Đổ xúc xắc</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96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80">
                                          <p:stCondLst>
                                            <p:cond delay="0"/>
                                          </p:stCondLst>
                                        </p:cTn>
                                        <p:tgtEl>
                                          <p:spTgt spid="3"/>
                                        </p:tgtEl>
                                      </p:cBhvr>
                                    </p:animEffect>
                                    <p:anim calcmode="lin" valueType="num">
                                      <p:cBhvr>
                                        <p:cTn id="3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gtEl>
                                      </p:cBhvr>
                                      <p:to x="100000" y="60000"/>
                                    </p:animScale>
                                    <p:animScale>
                                      <p:cBhvr>
                                        <p:cTn id="40" dur="166" decel="50000">
                                          <p:stCondLst>
                                            <p:cond delay="676"/>
                                          </p:stCondLst>
                                        </p:cTn>
                                        <p:tgtEl>
                                          <p:spTgt spid="3"/>
                                        </p:tgtEl>
                                      </p:cBhvr>
                                      <p:to x="100000" y="100000"/>
                                    </p:animScale>
                                    <p:animScale>
                                      <p:cBhvr>
                                        <p:cTn id="41" dur="26">
                                          <p:stCondLst>
                                            <p:cond delay="1312"/>
                                          </p:stCondLst>
                                        </p:cTn>
                                        <p:tgtEl>
                                          <p:spTgt spid="3"/>
                                        </p:tgtEl>
                                      </p:cBhvr>
                                      <p:to x="100000" y="80000"/>
                                    </p:animScale>
                                    <p:animScale>
                                      <p:cBhvr>
                                        <p:cTn id="42" dur="166" decel="50000">
                                          <p:stCondLst>
                                            <p:cond delay="1338"/>
                                          </p:stCondLst>
                                        </p:cTn>
                                        <p:tgtEl>
                                          <p:spTgt spid="3"/>
                                        </p:tgtEl>
                                      </p:cBhvr>
                                      <p:to x="100000" y="100000"/>
                                    </p:animScale>
                                    <p:animScale>
                                      <p:cBhvr>
                                        <p:cTn id="43" dur="26">
                                          <p:stCondLst>
                                            <p:cond delay="1642"/>
                                          </p:stCondLst>
                                        </p:cTn>
                                        <p:tgtEl>
                                          <p:spTgt spid="3"/>
                                        </p:tgtEl>
                                      </p:cBhvr>
                                      <p:to x="100000" y="90000"/>
                                    </p:animScale>
                                    <p:animScale>
                                      <p:cBhvr>
                                        <p:cTn id="44" dur="166" decel="50000">
                                          <p:stCondLst>
                                            <p:cond delay="1668"/>
                                          </p:stCondLst>
                                        </p:cTn>
                                        <p:tgtEl>
                                          <p:spTgt spid="3"/>
                                        </p:tgtEl>
                                      </p:cBhvr>
                                      <p:to x="100000" y="100000"/>
                                    </p:animScale>
                                    <p:animScale>
                                      <p:cBhvr>
                                        <p:cTn id="45" dur="26">
                                          <p:stCondLst>
                                            <p:cond delay="1808"/>
                                          </p:stCondLst>
                                        </p:cTn>
                                        <p:tgtEl>
                                          <p:spTgt spid="3"/>
                                        </p:tgtEl>
                                      </p:cBhvr>
                                      <p:to x="100000" y="95000"/>
                                    </p:animScale>
                                    <p:animScale>
                                      <p:cBhvr>
                                        <p:cTn id="46" dur="166" decel="50000">
                                          <p:stCondLst>
                                            <p:cond delay="1834"/>
                                          </p:stCondLst>
                                        </p:cTn>
                                        <p:tgtEl>
                                          <p:spTgt spid="3"/>
                                        </p:tgtEl>
                                      </p:cBhvr>
                                      <p:to x="100000" y="100000"/>
                                    </p:animScale>
                                  </p:childTnLst>
                                </p:cTn>
                              </p:par>
                              <p:par>
                                <p:cTn id="47" presetID="42"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500"/>
                                        <p:tgtEl>
                                          <p:spTgt spid="7"/>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 presetClass="emph" presetSubtype="2" fill="hold" nodeType="withEffect">
                                  <p:stCondLst>
                                    <p:cond delay="0"/>
                                  </p:stCondLst>
                                  <p:childTnLst>
                                    <p:animClr clrSpc="rgb" dir="cw">
                                      <p:cBhvr>
                                        <p:cTn id="75" dur="500" fill="hold"/>
                                        <p:tgtEl>
                                          <p:spTgt spid="40"/>
                                        </p:tgtEl>
                                        <p:attrNameLst>
                                          <p:attrName>fillcolor</p:attrName>
                                        </p:attrNameLst>
                                      </p:cBhvr>
                                      <p:to>
                                        <a:srgbClr val="EF6624"/>
                                      </p:to>
                                    </p:animClr>
                                    <p:set>
                                      <p:cBhvr>
                                        <p:cTn id="76" dur="500" fill="hold"/>
                                        <p:tgtEl>
                                          <p:spTgt spid="40"/>
                                        </p:tgtEl>
                                        <p:attrNameLst>
                                          <p:attrName>fill.type</p:attrName>
                                        </p:attrNameLst>
                                      </p:cBhvr>
                                      <p:to>
                                        <p:strVal val="solid"/>
                                      </p:to>
                                    </p:set>
                                    <p:set>
                                      <p:cBhvr>
                                        <p:cTn id="77" dur="500" fill="hold"/>
                                        <p:tgtEl>
                                          <p:spTgt spid="40"/>
                                        </p:tgtEl>
                                        <p:attrNameLst>
                                          <p:attrName>fill.on</p:attrName>
                                        </p:attrNameLst>
                                      </p:cBhvr>
                                      <p:to>
                                        <p:strVal val="true"/>
                                      </p:to>
                                    </p:se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 presetClass="emph" presetSubtype="2" fill="hold" nodeType="withEffect">
                                  <p:stCondLst>
                                    <p:cond delay="0"/>
                                  </p:stCondLst>
                                  <p:childTnLst>
                                    <p:animClr clrSpc="rgb" dir="cw">
                                      <p:cBhvr>
                                        <p:cTn id="83" dur="500" fill="hold"/>
                                        <p:tgtEl>
                                          <p:spTgt spid="41"/>
                                        </p:tgtEl>
                                        <p:attrNameLst>
                                          <p:attrName>fillcolor</p:attrName>
                                        </p:attrNameLst>
                                      </p:cBhvr>
                                      <p:to>
                                        <a:srgbClr val="EF6624"/>
                                      </p:to>
                                    </p:animClr>
                                    <p:set>
                                      <p:cBhvr>
                                        <p:cTn id="84" dur="500" fill="hold"/>
                                        <p:tgtEl>
                                          <p:spTgt spid="41"/>
                                        </p:tgtEl>
                                        <p:attrNameLst>
                                          <p:attrName>fill.type</p:attrName>
                                        </p:attrNameLst>
                                      </p:cBhvr>
                                      <p:to>
                                        <p:strVal val="solid"/>
                                      </p:to>
                                    </p:set>
                                    <p:set>
                                      <p:cBhvr>
                                        <p:cTn id="85" dur="500" fill="hold"/>
                                        <p:tgtEl>
                                          <p:spTgt spid="41"/>
                                        </p:tgtEl>
                                        <p:attrNameLst>
                                          <p:attrName>fill.on</p:attrName>
                                        </p:attrNameLst>
                                      </p:cBhvr>
                                      <p:to>
                                        <p:strVal val="true"/>
                                      </p:to>
                                    </p:se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1" presetClass="emph" presetSubtype="2" fill="hold" nodeType="withEffect">
                                  <p:stCondLst>
                                    <p:cond delay="0"/>
                                  </p:stCondLst>
                                  <p:childTnLst>
                                    <p:animClr clrSpc="rgb" dir="cw">
                                      <p:cBhvr>
                                        <p:cTn id="91" dur="500" fill="hold"/>
                                        <p:tgtEl>
                                          <p:spTgt spid="42"/>
                                        </p:tgtEl>
                                        <p:attrNameLst>
                                          <p:attrName>fillcolor</p:attrName>
                                        </p:attrNameLst>
                                      </p:cBhvr>
                                      <p:to>
                                        <a:srgbClr val="EF6624"/>
                                      </p:to>
                                    </p:animClr>
                                    <p:set>
                                      <p:cBhvr>
                                        <p:cTn id="92" dur="500" fill="hold"/>
                                        <p:tgtEl>
                                          <p:spTgt spid="42"/>
                                        </p:tgtEl>
                                        <p:attrNameLst>
                                          <p:attrName>fill.type</p:attrName>
                                        </p:attrNameLst>
                                      </p:cBhvr>
                                      <p:to>
                                        <p:strVal val="solid"/>
                                      </p:to>
                                    </p:set>
                                    <p:set>
                                      <p:cBhvr>
                                        <p:cTn id="93" dur="500" fill="hold"/>
                                        <p:tgtEl>
                                          <p:spTgt spid="42"/>
                                        </p:tgtEl>
                                        <p:attrNameLst>
                                          <p:attrName>fill.on</p:attrName>
                                        </p:attrNameLst>
                                      </p:cBhvr>
                                      <p:to>
                                        <p:strVal val="true"/>
                                      </p:to>
                                    </p:se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par>
                                <p:cTn id="98" presetID="1" presetClass="emph" presetSubtype="2" fill="hold" nodeType="withEffect">
                                  <p:stCondLst>
                                    <p:cond delay="0"/>
                                  </p:stCondLst>
                                  <p:childTnLst>
                                    <p:animClr clrSpc="rgb" dir="cw">
                                      <p:cBhvr>
                                        <p:cTn id="99" dur="500" fill="hold"/>
                                        <p:tgtEl>
                                          <p:spTgt spid="45"/>
                                        </p:tgtEl>
                                        <p:attrNameLst>
                                          <p:attrName>fillcolor</p:attrName>
                                        </p:attrNameLst>
                                      </p:cBhvr>
                                      <p:to>
                                        <a:srgbClr val="EF6624"/>
                                      </p:to>
                                    </p:animClr>
                                    <p:set>
                                      <p:cBhvr>
                                        <p:cTn id="100" dur="500" fill="hold"/>
                                        <p:tgtEl>
                                          <p:spTgt spid="45"/>
                                        </p:tgtEl>
                                        <p:attrNameLst>
                                          <p:attrName>fill.type</p:attrName>
                                        </p:attrNameLst>
                                      </p:cBhvr>
                                      <p:to>
                                        <p:strVal val="solid"/>
                                      </p:to>
                                    </p:set>
                                    <p:set>
                                      <p:cBhvr>
                                        <p:cTn id="101" dur="500" fill="hold"/>
                                        <p:tgtEl>
                                          <p:spTgt spid="45"/>
                                        </p:tgtEl>
                                        <p:attrNameLst>
                                          <p:attrName>fill.on</p:attrName>
                                        </p:attrNameLst>
                                      </p:cBhvr>
                                      <p:to>
                                        <p:strVal val="true"/>
                                      </p:to>
                                    </p:se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500"/>
                                        <p:tgtEl>
                                          <p:spTgt spid="46"/>
                                        </p:tgtEl>
                                      </p:cBhvr>
                                    </p:animEffect>
                                  </p:childTnLst>
                                </p:cTn>
                              </p:par>
                              <p:par>
                                <p:cTn id="106" presetID="1" presetClass="emph" presetSubtype="2" fill="hold" nodeType="withEffect">
                                  <p:stCondLst>
                                    <p:cond delay="0"/>
                                  </p:stCondLst>
                                  <p:childTnLst>
                                    <p:animClr clrSpc="rgb" dir="cw">
                                      <p:cBhvr>
                                        <p:cTn id="107" dur="500" fill="hold"/>
                                        <p:tgtEl>
                                          <p:spTgt spid="46"/>
                                        </p:tgtEl>
                                        <p:attrNameLst>
                                          <p:attrName>fillcolor</p:attrName>
                                        </p:attrNameLst>
                                      </p:cBhvr>
                                      <p:to>
                                        <a:srgbClr val="EF6624"/>
                                      </p:to>
                                    </p:animClr>
                                    <p:set>
                                      <p:cBhvr>
                                        <p:cTn id="108" dur="500" fill="hold"/>
                                        <p:tgtEl>
                                          <p:spTgt spid="46"/>
                                        </p:tgtEl>
                                        <p:attrNameLst>
                                          <p:attrName>fill.type</p:attrName>
                                        </p:attrNameLst>
                                      </p:cBhvr>
                                      <p:to>
                                        <p:strVal val="solid"/>
                                      </p:to>
                                    </p:set>
                                    <p:set>
                                      <p:cBhvr>
                                        <p:cTn id="109" dur="500" fill="hold"/>
                                        <p:tgtEl>
                                          <p:spTgt spid="46"/>
                                        </p:tgtEl>
                                        <p:attrNameLst>
                                          <p:attrName>fill.on</p:attrName>
                                        </p:attrNameLst>
                                      </p:cBhvr>
                                      <p:to>
                                        <p:strVal val="true"/>
                                      </p:to>
                                    </p:set>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500"/>
                                        <p:tgtEl>
                                          <p:spTgt spid="47"/>
                                        </p:tgtEl>
                                      </p:cBhvr>
                                    </p:animEffect>
                                  </p:childTnLst>
                                </p:cTn>
                              </p:par>
                              <p:par>
                                <p:cTn id="114" presetID="1" presetClass="emph" presetSubtype="2" fill="hold" nodeType="withEffect">
                                  <p:stCondLst>
                                    <p:cond delay="0"/>
                                  </p:stCondLst>
                                  <p:childTnLst>
                                    <p:animClr clrSpc="rgb" dir="cw">
                                      <p:cBhvr>
                                        <p:cTn id="115" dur="500" fill="hold"/>
                                        <p:tgtEl>
                                          <p:spTgt spid="47"/>
                                        </p:tgtEl>
                                        <p:attrNameLst>
                                          <p:attrName>fillcolor</p:attrName>
                                        </p:attrNameLst>
                                      </p:cBhvr>
                                      <p:to>
                                        <a:srgbClr val="EF6624"/>
                                      </p:to>
                                    </p:animClr>
                                    <p:set>
                                      <p:cBhvr>
                                        <p:cTn id="116" dur="500" fill="hold"/>
                                        <p:tgtEl>
                                          <p:spTgt spid="47"/>
                                        </p:tgtEl>
                                        <p:attrNameLst>
                                          <p:attrName>fill.type</p:attrName>
                                        </p:attrNameLst>
                                      </p:cBhvr>
                                      <p:to>
                                        <p:strVal val="solid"/>
                                      </p:to>
                                    </p:set>
                                    <p:set>
                                      <p:cBhvr>
                                        <p:cTn id="117" dur="500" fill="hold"/>
                                        <p:tgtEl>
                                          <p:spTgt spid="47"/>
                                        </p:tgtEl>
                                        <p:attrNameLst>
                                          <p:attrName>fill.on</p:attrName>
                                        </p:attrNameLst>
                                      </p:cBhvr>
                                      <p:to>
                                        <p:strVal val="true"/>
                                      </p:to>
                                    </p:set>
                                  </p:childTnLst>
                                </p:cTn>
                              </p:par>
                            </p:childTnLst>
                          </p:cTn>
                        </p:par>
                        <p:par>
                          <p:cTn id="118" fill="hold">
                            <p:stCondLst>
                              <p:cond delay="3000"/>
                            </p:stCondLst>
                            <p:childTnLst>
                              <p:par>
                                <p:cTn id="119" presetID="10" presetClass="entr" presetSubtype="0" fill="hold" grpId="0" nodeType="after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500"/>
                                        <p:tgtEl>
                                          <p:spTgt spid="48"/>
                                        </p:tgtEl>
                                      </p:cBhvr>
                                    </p:animEffect>
                                  </p:childTnLst>
                                </p:cTn>
                              </p:par>
                              <p:par>
                                <p:cTn id="122" presetID="1" presetClass="emph" presetSubtype="2" fill="hold" nodeType="withEffect">
                                  <p:stCondLst>
                                    <p:cond delay="0"/>
                                  </p:stCondLst>
                                  <p:childTnLst>
                                    <p:animClr clrSpc="rgb" dir="cw">
                                      <p:cBhvr>
                                        <p:cTn id="123" dur="500" fill="hold"/>
                                        <p:tgtEl>
                                          <p:spTgt spid="48"/>
                                        </p:tgtEl>
                                        <p:attrNameLst>
                                          <p:attrName>fillcolor</p:attrName>
                                        </p:attrNameLst>
                                      </p:cBhvr>
                                      <p:to>
                                        <a:srgbClr val="EF6624"/>
                                      </p:to>
                                    </p:animClr>
                                    <p:set>
                                      <p:cBhvr>
                                        <p:cTn id="124" dur="500" fill="hold"/>
                                        <p:tgtEl>
                                          <p:spTgt spid="48"/>
                                        </p:tgtEl>
                                        <p:attrNameLst>
                                          <p:attrName>fill.type</p:attrName>
                                        </p:attrNameLst>
                                      </p:cBhvr>
                                      <p:to>
                                        <p:strVal val="solid"/>
                                      </p:to>
                                    </p:set>
                                    <p:set>
                                      <p:cBhvr>
                                        <p:cTn id="125" dur="500" fill="hold"/>
                                        <p:tgtEl>
                                          <p:spTgt spid="48"/>
                                        </p:tgtEl>
                                        <p:attrNameLst>
                                          <p:attrName>fill.on</p:attrName>
                                        </p:attrNameLst>
                                      </p:cBhvr>
                                      <p:to>
                                        <p:strVal val="true"/>
                                      </p:to>
                                    </p:set>
                                  </p:childTnLst>
                                </p:cTn>
                              </p:par>
                            </p:childTnLst>
                          </p:cTn>
                        </p:par>
                        <p:par>
                          <p:cTn id="126" fill="hold">
                            <p:stCondLst>
                              <p:cond delay="3500"/>
                            </p:stCondLst>
                            <p:childTnLst>
                              <p:par>
                                <p:cTn id="127" presetID="10"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fade">
                                      <p:cBhvr>
                                        <p:cTn id="129" dur="500"/>
                                        <p:tgtEl>
                                          <p:spTgt spid="49"/>
                                        </p:tgtEl>
                                      </p:cBhvr>
                                    </p:animEffect>
                                  </p:childTnLst>
                                </p:cTn>
                              </p:par>
                              <p:par>
                                <p:cTn id="130" presetID="1" presetClass="emph" presetSubtype="2" fill="hold" nodeType="withEffect">
                                  <p:stCondLst>
                                    <p:cond delay="0"/>
                                  </p:stCondLst>
                                  <p:childTnLst>
                                    <p:animClr clrSpc="rgb" dir="cw">
                                      <p:cBhvr>
                                        <p:cTn id="131" dur="500" fill="hold"/>
                                        <p:tgtEl>
                                          <p:spTgt spid="49"/>
                                        </p:tgtEl>
                                        <p:attrNameLst>
                                          <p:attrName>fillcolor</p:attrName>
                                        </p:attrNameLst>
                                      </p:cBhvr>
                                      <p:to>
                                        <a:srgbClr val="EF6624"/>
                                      </p:to>
                                    </p:animClr>
                                    <p:set>
                                      <p:cBhvr>
                                        <p:cTn id="132" dur="500" fill="hold"/>
                                        <p:tgtEl>
                                          <p:spTgt spid="49"/>
                                        </p:tgtEl>
                                        <p:attrNameLst>
                                          <p:attrName>fill.type</p:attrName>
                                        </p:attrNameLst>
                                      </p:cBhvr>
                                      <p:to>
                                        <p:strVal val="solid"/>
                                      </p:to>
                                    </p:set>
                                    <p:set>
                                      <p:cBhvr>
                                        <p:cTn id="133" dur="500" fill="hold"/>
                                        <p:tgtEl>
                                          <p:spTgt spid="49"/>
                                        </p:tgtEl>
                                        <p:attrNameLst>
                                          <p:attrName>fill.on</p:attrName>
                                        </p:attrNameLst>
                                      </p:cBhvr>
                                      <p:to>
                                        <p:strVal val="true"/>
                                      </p:to>
                                    </p:set>
                                  </p:childTnLst>
                                </p:cTn>
                              </p:par>
                            </p:childTnLst>
                          </p:cTn>
                        </p:par>
                        <p:par>
                          <p:cTn id="134" fill="hold">
                            <p:stCondLst>
                              <p:cond delay="4000"/>
                            </p:stCondLst>
                            <p:childTnLst>
                              <p:par>
                                <p:cTn id="135" presetID="10" presetClass="entr" presetSubtype="0" fill="hold" grpId="0" nodeType="after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par>
                                <p:cTn id="138" presetID="1" presetClass="emph" presetSubtype="2" fill="hold" nodeType="withEffect">
                                  <p:stCondLst>
                                    <p:cond delay="0"/>
                                  </p:stCondLst>
                                  <p:childTnLst>
                                    <p:animClr clrSpc="rgb" dir="cw">
                                      <p:cBhvr>
                                        <p:cTn id="139" dur="500" fill="hold"/>
                                        <p:tgtEl>
                                          <p:spTgt spid="50"/>
                                        </p:tgtEl>
                                        <p:attrNameLst>
                                          <p:attrName>fillcolor</p:attrName>
                                        </p:attrNameLst>
                                      </p:cBhvr>
                                      <p:to>
                                        <a:srgbClr val="EF6624"/>
                                      </p:to>
                                    </p:animClr>
                                    <p:set>
                                      <p:cBhvr>
                                        <p:cTn id="140" dur="500" fill="hold"/>
                                        <p:tgtEl>
                                          <p:spTgt spid="50"/>
                                        </p:tgtEl>
                                        <p:attrNameLst>
                                          <p:attrName>fill.type</p:attrName>
                                        </p:attrNameLst>
                                      </p:cBhvr>
                                      <p:to>
                                        <p:strVal val="solid"/>
                                      </p:to>
                                    </p:set>
                                    <p:set>
                                      <p:cBhvr>
                                        <p:cTn id="141" dur="500" fill="hold"/>
                                        <p:tgtEl>
                                          <p:spTgt spid="50"/>
                                        </p:tgtEl>
                                        <p:attrNameLst>
                                          <p:attrName>fill.on</p:attrName>
                                        </p:attrNameLst>
                                      </p:cBhvr>
                                      <p:to>
                                        <p:strVal val="true"/>
                                      </p:to>
                                    </p:set>
                                  </p:childTnLst>
                                </p:cTn>
                              </p:par>
                            </p:childTnLst>
                          </p:cTn>
                        </p:par>
                        <p:par>
                          <p:cTn id="142" fill="hold">
                            <p:stCondLst>
                              <p:cond delay="4500"/>
                            </p:stCondLst>
                            <p:childTnLst>
                              <p:par>
                                <p:cTn id="143" presetID="10" presetClass="entr" presetSubtype="0" fill="hold" grpId="0" nodeType="after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500"/>
                                        <p:tgtEl>
                                          <p:spTgt spid="51"/>
                                        </p:tgtEl>
                                      </p:cBhvr>
                                    </p:animEffect>
                                  </p:childTnLst>
                                </p:cTn>
                              </p:par>
                              <p:par>
                                <p:cTn id="146" presetID="1" presetClass="emph" presetSubtype="2" fill="hold" nodeType="withEffect">
                                  <p:stCondLst>
                                    <p:cond delay="0"/>
                                  </p:stCondLst>
                                  <p:childTnLst>
                                    <p:animClr clrSpc="rgb" dir="cw">
                                      <p:cBhvr>
                                        <p:cTn id="147" dur="500" fill="hold"/>
                                        <p:tgtEl>
                                          <p:spTgt spid="51"/>
                                        </p:tgtEl>
                                        <p:attrNameLst>
                                          <p:attrName>fillcolor</p:attrName>
                                        </p:attrNameLst>
                                      </p:cBhvr>
                                      <p:to>
                                        <a:srgbClr val="EF6624"/>
                                      </p:to>
                                    </p:animClr>
                                    <p:set>
                                      <p:cBhvr>
                                        <p:cTn id="148" dur="500" fill="hold"/>
                                        <p:tgtEl>
                                          <p:spTgt spid="51"/>
                                        </p:tgtEl>
                                        <p:attrNameLst>
                                          <p:attrName>fill.type</p:attrName>
                                        </p:attrNameLst>
                                      </p:cBhvr>
                                      <p:to>
                                        <p:strVal val="solid"/>
                                      </p:to>
                                    </p:set>
                                    <p:set>
                                      <p:cBhvr>
                                        <p:cTn id="149" dur="500" fill="hold"/>
                                        <p:tgtEl>
                                          <p:spTgt spid="51"/>
                                        </p:tgtEl>
                                        <p:attrNameLst>
                                          <p:attrName>fill.on</p:attrName>
                                        </p:attrNameLst>
                                      </p:cBhvr>
                                      <p:to>
                                        <p:strVal val="true"/>
                                      </p:to>
                                    </p:set>
                                  </p:childTnLst>
                                </p:cTn>
                              </p:par>
                            </p:childTnLst>
                          </p:cTn>
                        </p:par>
                        <p:par>
                          <p:cTn id="150" fill="hold">
                            <p:stCondLst>
                              <p:cond delay="5000"/>
                            </p:stCondLst>
                            <p:childTnLst>
                              <p:par>
                                <p:cTn id="151" presetID="10" presetClass="entr" presetSubtype="0" fill="hold" grpId="0" nodeType="afterEffect">
                                  <p:stCondLst>
                                    <p:cond delay="0"/>
                                  </p:stCondLst>
                                  <p:childTnLst>
                                    <p:set>
                                      <p:cBhvr>
                                        <p:cTn id="152" dur="1" fill="hold">
                                          <p:stCondLst>
                                            <p:cond delay="0"/>
                                          </p:stCondLst>
                                        </p:cTn>
                                        <p:tgtEl>
                                          <p:spTgt spid="52"/>
                                        </p:tgtEl>
                                        <p:attrNameLst>
                                          <p:attrName>style.visibility</p:attrName>
                                        </p:attrNameLst>
                                      </p:cBhvr>
                                      <p:to>
                                        <p:strVal val="visible"/>
                                      </p:to>
                                    </p:set>
                                    <p:animEffect transition="in" filter="fade">
                                      <p:cBhvr>
                                        <p:cTn id="153" dur="500"/>
                                        <p:tgtEl>
                                          <p:spTgt spid="52"/>
                                        </p:tgtEl>
                                      </p:cBhvr>
                                    </p:animEffect>
                                  </p:childTnLst>
                                </p:cTn>
                              </p:par>
                              <p:par>
                                <p:cTn id="154" presetID="1" presetClass="emph" presetSubtype="2" fill="hold" nodeType="withEffect">
                                  <p:stCondLst>
                                    <p:cond delay="0"/>
                                  </p:stCondLst>
                                  <p:childTnLst>
                                    <p:animClr clrSpc="rgb" dir="cw">
                                      <p:cBhvr>
                                        <p:cTn id="155" dur="500" fill="hold"/>
                                        <p:tgtEl>
                                          <p:spTgt spid="52"/>
                                        </p:tgtEl>
                                        <p:attrNameLst>
                                          <p:attrName>fillcolor</p:attrName>
                                        </p:attrNameLst>
                                      </p:cBhvr>
                                      <p:to>
                                        <a:srgbClr val="EF6624"/>
                                      </p:to>
                                    </p:animClr>
                                    <p:set>
                                      <p:cBhvr>
                                        <p:cTn id="156" dur="500" fill="hold"/>
                                        <p:tgtEl>
                                          <p:spTgt spid="52"/>
                                        </p:tgtEl>
                                        <p:attrNameLst>
                                          <p:attrName>fill.type</p:attrName>
                                        </p:attrNameLst>
                                      </p:cBhvr>
                                      <p:to>
                                        <p:strVal val="solid"/>
                                      </p:to>
                                    </p:set>
                                    <p:set>
                                      <p:cBhvr>
                                        <p:cTn id="157" dur="500" fill="hold"/>
                                        <p:tgtEl>
                                          <p:spTgt spid="52"/>
                                        </p:tgtEl>
                                        <p:attrNameLst>
                                          <p:attrName>fill.on</p:attrName>
                                        </p:attrNameLst>
                                      </p:cBhvr>
                                      <p:to>
                                        <p:strVal val="true"/>
                                      </p:to>
                                    </p:set>
                                  </p:childTnLst>
                                </p:cTn>
                              </p:par>
                            </p:childTnLst>
                          </p:cTn>
                        </p:par>
                        <p:par>
                          <p:cTn id="158" fill="hold">
                            <p:stCondLst>
                              <p:cond delay="5500"/>
                            </p:stCondLst>
                            <p:childTnLst>
                              <p:par>
                                <p:cTn id="159" presetID="10" presetClass="entr" presetSubtype="0" fill="hold" grpId="0" nodeType="after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par>
                                <p:cTn id="162" presetID="1" presetClass="emph" presetSubtype="2" fill="hold" nodeType="withEffect">
                                  <p:stCondLst>
                                    <p:cond delay="0"/>
                                  </p:stCondLst>
                                  <p:childTnLst>
                                    <p:animClr clrSpc="rgb" dir="cw">
                                      <p:cBhvr>
                                        <p:cTn id="163" dur="500" fill="hold"/>
                                        <p:tgtEl>
                                          <p:spTgt spid="53"/>
                                        </p:tgtEl>
                                        <p:attrNameLst>
                                          <p:attrName>fillcolor</p:attrName>
                                        </p:attrNameLst>
                                      </p:cBhvr>
                                      <p:to>
                                        <a:srgbClr val="EF6624"/>
                                      </p:to>
                                    </p:animClr>
                                    <p:set>
                                      <p:cBhvr>
                                        <p:cTn id="164" dur="500" fill="hold"/>
                                        <p:tgtEl>
                                          <p:spTgt spid="53"/>
                                        </p:tgtEl>
                                        <p:attrNameLst>
                                          <p:attrName>fill.type</p:attrName>
                                        </p:attrNameLst>
                                      </p:cBhvr>
                                      <p:to>
                                        <p:strVal val="solid"/>
                                      </p:to>
                                    </p:set>
                                    <p:set>
                                      <p:cBhvr>
                                        <p:cTn id="165" dur="500" fill="hold"/>
                                        <p:tgtEl>
                                          <p:spTgt spid="53"/>
                                        </p:tgtEl>
                                        <p:attrNameLst>
                                          <p:attrName>fill.on</p:attrName>
                                        </p:attrNameLst>
                                      </p:cBhvr>
                                      <p:to>
                                        <p:strVal val="true"/>
                                      </p:to>
                                    </p:set>
                                  </p:childTnLst>
                                </p:cTn>
                              </p:par>
                            </p:childTnLst>
                          </p:cTn>
                        </p:par>
                        <p:par>
                          <p:cTn id="166" fill="hold">
                            <p:stCondLst>
                              <p:cond delay="6000"/>
                            </p:stCondLst>
                            <p:childTnLst>
                              <p:par>
                                <p:cTn id="167" presetID="10" presetClass="entr" presetSubtype="0" fill="hold" grpId="0" nodeType="after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500"/>
                                        <p:tgtEl>
                                          <p:spTgt spid="54"/>
                                        </p:tgtEl>
                                      </p:cBhvr>
                                    </p:animEffect>
                                  </p:childTnLst>
                                </p:cTn>
                              </p:par>
                              <p:par>
                                <p:cTn id="170" presetID="1" presetClass="emph" presetSubtype="2" fill="hold" nodeType="withEffect">
                                  <p:stCondLst>
                                    <p:cond delay="0"/>
                                  </p:stCondLst>
                                  <p:childTnLst>
                                    <p:animClr clrSpc="rgb" dir="cw">
                                      <p:cBhvr>
                                        <p:cTn id="171" dur="500" fill="hold"/>
                                        <p:tgtEl>
                                          <p:spTgt spid="54"/>
                                        </p:tgtEl>
                                        <p:attrNameLst>
                                          <p:attrName>fillcolor</p:attrName>
                                        </p:attrNameLst>
                                      </p:cBhvr>
                                      <p:to>
                                        <a:srgbClr val="EF6624"/>
                                      </p:to>
                                    </p:animClr>
                                    <p:set>
                                      <p:cBhvr>
                                        <p:cTn id="172" dur="500" fill="hold"/>
                                        <p:tgtEl>
                                          <p:spTgt spid="54"/>
                                        </p:tgtEl>
                                        <p:attrNameLst>
                                          <p:attrName>fill.type</p:attrName>
                                        </p:attrNameLst>
                                      </p:cBhvr>
                                      <p:to>
                                        <p:strVal val="solid"/>
                                      </p:to>
                                    </p:set>
                                    <p:set>
                                      <p:cBhvr>
                                        <p:cTn id="173" dur="500" fill="hold"/>
                                        <p:tgtEl>
                                          <p:spTgt spid="54"/>
                                        </p:tgtEl>
                                        <p:attrNameLst>
                                          <p:attrName>fill.on</p:attrName>
                                        </p:attrNameLst>
                                      </p:cBhvr>
                                      <p:to>
                                        <p:strVal val="true"/>
                                      </p:to>
                                    </p:set>
                                  </p:childTnLst>
                                </p:cTn>
                              </p:par>
                            </p:childTnLst>
                          </p:cTn>
                        </p:par>
                        <p:par>
                          <p:cTn id="174" fill="hold">
                            <p:stCondLst>
                              <p:cond delay="6500"/>
                            </p:stCondLst>
                            <p:childTnLst>
                              <p:par>
                                <p:cTn id="175" presetID="10" presetClass="entr" presetSubtype="0" fill="hold" grpId="0" nodeType="after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fade">
                                      <p:cBhvr>
                                        <p:cTn id="177" dur="500"/>
                                        <p:tgtEl>
                                          <p:spTgt spid="55"/>
                                        </p:tgtEl>
                                      </p:cBhvr>
                                    </p:animEffect>
                                  </p:childTnLst>
                                </p:cTn>
                              </p:par>
                              <p:par>
                                <p:cTn id="178" presetID="1" presetClass="emph" presetSubtype="2" fill="hold" nodeType="withEffect">
                                  <p:stCondLst>
                                    <p:cond delay="0"/>
                                  </p:stCondLst>
                                  <p:childTnLst>
                                    <p:animClr clrSpc="rgb" dir="cw">
                                      <p:cBhvr>
                                        <p:cTn id="179" dur="500" fill="hold"/>
                                        <p:tgtEl>
                                          <p:spTgt spid="55"/>
                                        </p:tgtEl>
                                        <p:attrNameLst>
                                          <p:attrName>fillcolor</p:attrName>
                                        </p:attrNameLst>
                                      </p:cBhvr>
                                      <p:to>
                                        <a:srgbClr val="EF6624"/>
                                      </p:to>
                                    </p:animClr>
                                    <p:set>
                                      <p:cBhvr>
                                        <p:cTn id="180" dur="500" fill="hold"/>
                                        <p:tgtEl>
                                          <p:spTgt spid="55"/>
                                        </p:tgtEl>
                                        <p:attrNameLst>
                                          <p:attrName>fill.type</p:attrName>
                                        </p:attrNameLst>
                                      </p:cBhvr>
                                      <p:to>
                                        <p:strVal val="solid"/>
                                      </p:to>
                                    </p:set>
                                    <p:set>
                                      <p:cBhvr>
                                        <p:cTn id="181" dur="500" fill="hold"/>
                                        <p:tgtEl>
                                          <p:spTgt spid="55"/>
                                        </p:tgtEl>
                                        <p:attrNameLst>
                                          <p:attrName>fill.on</p:attrName>
                                        </p:attrNameLst>
                                      </p:cBhvr>
                                      <p:to>
                                        <p:strVal val="true"/>
                                      </p:to>
                                    </p:set>
                                  </p:childTnLst>
                                </p:cTn>
                              </p:par>
                            </p:childTnLst>
                          </p:cTn>
                        </p:par>
                        <p:par>
                          <p:cTn id="182" fill="hold">
                            <p:stCondLst>
                              <p:cond delay="7000"/>
                            </p:stCondLst>
                            <p:childTnLst>
                              <p:par>
                                <p:cTn id="183" presetID="10" presetClass="entr" presetSubtype="0" fill="hold" grpId="0" nodeType="after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fade">
                                      <p:cBhvr>
                                        <p:cTn id="185" dur="500"/>
                                        <p:tgtEl>
                                          <p:spTgt spid="56"/>
                                        </p:tgtEl>
                                      </p:cBhvr>
                                    </p:animEffect>
                                  </p:childTnLst>
                                </p:cTn>
                              </p:par>
                              <p:par>
                                <p:cTn id="186" presetID="1" presetClass="emph" presetSubtype="2" fill="hold" nodeType="withEffect">
                                  <p:stCondLst>
                                    <p:cond delay="0"/>
                                  </p:stCondLst>
                                  <p:childTnLst>
                                    <p:animClr clrSpc="rgb" dir="cw">
                                      <p:cBhvr>
                                        <p:cTn id="187" dur="500" fill="hold"/>
                                        <p:tgtEl>
                                          <p:spTgt spid="56"/>
                                        </p:tgtEl>
                                        <p:attrNameLst>
                                          <p:attrName>fillcolor</p:attrName>
                                        </p:attrNameLst>
                                      </p:cBhvr>
                                      <p:to>
                                        <a:srgbClr val="EF6624"/>
                                      </p:to>
                                    </p:animClr>
                                    <p:set>
                                      <p:cBhvr>
                                        <p:cTn id="188" dur="500" fill="hold"/>
                                        <p:tgtEl>
                                          <p:spTgt spid="56"/>
                                        </p:tgtEl>
                                        <p:attrNameLst>
                                          <p:attrName>fill.type</p:attrName>
                                        </p:attrNameLst>
                                      </p:cBhvr>
                                      <p:to>
                                        <p:strVal val="solid"/>
                                      </p:to>
                                    </p:set>
                                    <p:set>
                                      <p:cBhvr>
                                        <p:cTn id="189" dur="500" fill="hold"/>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7" grpId="0"/>
      <p:bldP spid="18" grpId="0"/>
      <p:bldP spid="7" grpId="0" animBg="1"/>
      <p:bldP spid="40" grpId="0" animBg="1"/>
      <p:bldP spid="41" grpId="0" animBg="1"/>
      <p:bldP spid="42"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grpSp>
        <p:nvGrpSpPr>
          <p:cNvPr id="7" name="Group 6"/>
          <p:cNvGrpSpPr/>
          <p:nvPr/>
        </p:nvGrpSpPr>
        <p:grpSpPr>
          <a:xfrm rot="21444074">
            <a:off x="6796851" y="3132002"/>
            <a:ext cx="4010713" cy="2889286"/>
            <a:chOff x="3701875" y="4426440"/>
            <a:chExt cx="5240281" cy="2841089"/>
          </a:xfrm>
          <a:solidFill>
            <a:schemeClr val="accent4">
              <a:lumMod val="60000"/>
              <a:lumOff val="40000"/>
            </a:schemeClr>
          </a:solidFill>
        </p:grpSpPr>
        <p:sp>
          <p:nvSpPr>
            <p:cNvPr id="8" name="Flowchart: Process 1"/>
            <p:cNvSpPr/>
            <p:nvPr/>
          </p:nvSpPr>
          <p:spPr>
            <a:xfrm>
              <a:off x="3701875" y="4426440"/>
              <a:ext cx="5240281" cy="231166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250 w 11250"/>
                <a:gd name="connsiteY0" fmla="*/ 0 h 11250"/>
                <a:gd name="connsiteX1" fmla="*/ 11250 w 11250"/>
                <a:gd name="connsiteY1" fmla="*/ 0 h 11250"/>
                <a:gd name="connsiteX2" fmla="*/ 11250 w 11250"/>
                <a:gd name="connsiteY2" fmla="*/ 10000 h 11250"/>
                <a:gd name="connsiteX3" fmla="*/ 1250 w 11250"/>
                <a:gd name="connsiteY3" fmla="*/ 10000 h 11250"/>
                <a:gd name="connsiteX4" fmla="*/ 1250 w 11250"/>
                <a:gd name="connsiteY4" fmla="*/ 0 h 11250"/>
                <a:gd name="connsiteX0" fmla="*/ 1250 w 12500"/>
                <a:gd name="connsiteY0" fmla="*/ 0 h 11250"/>
                <a:gd name="connsiteX1" fmla="*/ 11250 w 12500"/>
                <a:gd name="connsiteY1" fmla="*/ 0 h 11250"/>
                <a:gd name="connsiteX2" fmla="*/ 11250 w 12500"/>
                <a:gd name="connsiteY2" fmla="*/ 10000 h 11250"/>
                <a:gd name="connsiteX3" fmla="*/ 1250 w 12500"/>
                <a:gd name="connsiteY3" fmla="*/ 10000 h 11250"/>
                <a:gd name="connsiteX4" fmla="*/ 1250 w 12500"/>
                <a:gd name="connsiteY4" fmla="*/ 0 h 11250"/>
                <a:gd name="connsiteX0" fmla="*/ 1250 w 13174"/>
                <a:gd name="connsiteY0" fmla="*/ 0 h 11250"/>
                <a:gd name="connsiteX1" fmla="*/ 11250 w 13174"/>
                <a:gd name="connsiteY1" fmla="*/ 0 h 11250"/>
                <a:gd name="connsiteX2" fmla="*/ 11250 w 13174"/>
                <a:gd name="connsiteY2" fmla="*/ 10000 h 11250"/>
                <a:gd name="connsiteX3" fmla="*/ 1250 w 13174"/>
                <a:gd name="connsiteY3" fmla="*/ 10000 h 11250"/>
                <a:gd name="connsiteX4" fmla="*/ 1250 w 13174"/>
                <a:gd name="connsiteY4" fmla="*/ 0 h 11250"/>
                <a:gd name="connsiteX0" fmla="*/ 1924 w 13848"/>
                <a:gd name="connsiteY0" fmla="*/ 0 h 11250"/>
                <a:gd name="connsiteX1" fmla="*/ 11924 w 13848"/>
                <a:gd name="connsiteY1" fmla="*/ 0 h 11250"/>
                <a:gd name="connsiteX2" fmla="*/ 11924 w 13848"/>
                <a:gd name="connsiteY2" fmla="*/ 10000 h 11250"/>
                <a:gd name="connsiteX3" fmla="*/ 1924 w 13848"/>
                <a:gd name="connsiteY3" fmla="*/ 10000 h 11250"/>
                <a:gd name="connsiteX4" fmla="*/ 1924 w 13848"/>
                <a:gd name="connsiteY4" fmla="*/ 0 h 11250"/>
                <a:gd name="connsiteX0" fmla="*/ 1927 w 13212"/>
                <a:gd name="connsiteY0" fmla="*/ 789 h 12449"/>
                <a:gd name="connsiteX1" fmla="*/ 11927 w 13212"/>
                <a:gd name="connsiteY1" fmla="*/ 789 h 12449"/>
                <a:gd name="connsiteX2" fmla="*/ 11990 w 13212"/>
                <a:gd name="connsiteY2" fmla="*/ 11448 h 12449"/>
                <a:gd name="connsiteX3" fmla="*/ 1927 w 13212"/>
                <a:gd name="connsiteY3" fmla="*/ 10789 h 12449"/>
                <a:gd name="connsiteX4" fmla="*/ 1927 w 13212"/>
                <a:gd name="connsiteY4" fmla="*/ 789 h 12449"/>
                <a:gd name="connsiteX0" fmla="*/ 1273 w 12560"/>
                <a:gd name="connsiteY0" fmla="*/ 1328 h 13285"/>
                <a:gd name="connsiteX1" fmla="*/ 11273 w 12560"/>
                <a:gd name="connsiteY1" fmla="*/ 1328 h 13285"/>
                <a:gd name="connsiteX2" fmla="*/ 11336 w 12560"/>
                <a:gd name="connsiteY2" fmla="*/ 11987 h 13285"/>
                <a:gd name="connsiteX3" fmla="*/ 1241 w 12560"/>
                <a:gd name="connsiteY3" fmla="*/ 11927 h 13285"/>
                <a:gd name="connsiteX4" fmla="*/ 1273 w 12560"/>
                <a:gd name="connsiteY4" fmla="*/ 1328 h 13285"/>
                <a:gd name="connsiteX0" fmla="*/ 699 w 14072"/>
                <a:gd name="connsiteY0" fmla="*/ 1592 h 12977"/>
                <a:gd name="connsiteX1" fmla="*/ 12661 w 14072"/>
                <a:gd name="connsiteY1" fmla="*/ 1053 h 12977"/>
                <a:gd name="connsiteX2" fmla="*/ 12724 w 14072"/>
                <a:gd name="connsiteY2" fmla="*/ 11712 h 12977"/>
                <a:gd name="connsiteX3" fmla="*/ 2629 w 14072"/>
                <a:gd name="connsiteY3" fmla="*/ 11652 h 12977"/>
                <a:gd name="connsiteX4" fmla="*/ 699 w 14072"/>
                <a:gd name="connsiteY4" fmla="*/ 1592 h 12977"/>
                <a:gd name="connsiteX0" fmla="*/ 699 w 14259"/>
                <a:gd name="connsiteY0" fmla="*/ 1467 h 12852"/>
                <a:gd name="connsiteX1" fmla="*/ 12661 w 14259"/>
                <a:gd name="connsiteY1" fmla="*/ 928 h 12852"/>
                <a:gd name="connsiteX2" fmla="*/ 12724 w 14259"/>
                <a:gd name="connsiteY2" fmla="*/ 11587 h 12852"/>
                <a:gd name="connsiteX3" fmla="*/ 2629 w 14259"/>
                <a:gd name="connsiteY3" fmla="*/ 11527 h 12852"/>
                <a:gd name="connsiteX4" fmla="*/ 699 w 14259"/>
                <a:gd name="connsiteY4" fmla="*/ 1467 h 12852"/>
                <a:gd name="connsiteX0" fmla="*/ 736 w 14625"/>
                <a:gd name="connsiteY0" fmla="*/ 1467 h 12853"/>
                <a:gd name="connsiteX1" fmla="*/ 13204 w 14625"/>
                <a:gd name="connsiteY1" fmla="*/ 928 h 12853"/>
                <a:gd name="connsiteX2" fmla="*/ 12761 w 14625"/>
                <a:gd name="connsiteY2" fmla="*/ 11587 h 12853"/>
                <a:gd name="connsiteX3" fmla="*/ 2666 w 14625"/>
                <a:gd name="connsiteY3" fmla="*/ 11527 h 12853"/>
                <a:gd name="connsiteX4" fmla="*/ 736 w 14625"/>
                <a:gd name="connsiteY4" fmla="*/ 1467 h 12853"/>
                <a:gd name="connsiteX0" fmla="*/ 773 w 15021"/>
                <a:gd name="connsiteY0" fmla="*/ 1750 h 13163"/>
                <a:gd name="connsiteX1" fmla="*/ 13747 w 15021"/>
                <a:gd name="connsiteY1" fmla="*/ 791 h 13163"/>
                <a:gd name="connsiteX2" fmla="*/ 12798 w 15021"/>
                <a:gd name="connsiteY2" fmla="*/ 11870 h 13163"/>
                <a:gd name="connsiteX3" fmla="*/ 2703 w 15021"/>
                <a:gd name="connsiteY3" fmla="*/ 11810 h 13163"/>
                <a:gd name="connsiteX4" fmla="*/ 773 w 15021"/>
                <a:gd name="connsiteY4" fmla="*/ 1750 h 13163"/>
                <a:gd name="connsiteX0" fmla="*/ 796 w 15281"/>
                <a:gd name="connsiteY0" fmla="*/ 1467 h 12852"/>
                <a:gd name="connsiteX1" fmla="*/ 14086 w 15281"/>
                <a:gd name="connsiteY1" fmla="*/ 928 h 12852"/>
                <a:gd name="connsiteX2" fmla="*/ 12821 w 15281"/>
                <a:gd name="connsiteY2" fmla="*/ 11587 h 12852"/>
                <a:gd name="connsiteX3" fmla="*/ 2726 w 15281"/>
                <a:gd name="connsiteY3" fmla="*/ 11527 h 12852"/>
                <a:gd name="connsiteX4" fmla="*/ 796 w 15281"/>
                <a:gd name="connsiteY4" fmla="*/ 1467 h 12852"/>
                <a:gd name="connsiteX0" fmla="*/ 796 w 15289"/>
                <a:gd name="connsiteY0" fmla="*/ 1467 h 12440"/>
                <a:gd name="connsiteX1" fmla="*/ 14086 w 15289"/>
                <a:gd name="connsiteY1" fmla="*/ 928 h 12440"/>
                <a:gd name="connsiteX2" fmla="*/ 12821 w 15289"/>
                <a:gd name="connsiteY2" fmla="*/ 11587 h 12440"/>
                <a:gd name="connsiteX3" fmla="*/ 2726 w 15289"/>
                <a:gd name="connsiteY3" fmla="*/ 11527 h 12440"/>
                <a:gd name="connsiteX4" fmla="*/ 796 w 15289"/>
                <a:gd name="connsiteY4" fmla="*/ 1467 h 12440"/>
                <a:gd name="connsiteX0" fmla="*/ 872 w 15367"/>
                <a:gd name="connsiteY0" fmla="*/ 1473 h 12925"/>
                <a:gd name="connsiteX1" fmla="*/ 14162 w 15367"/>
                <a:gd name="connsiteY1" fmla="*/ 934 h 12925"/>
                <a:gd name="connsiteX2" fmla="*/ 12897 w 15367"/>
                <a:gd name="connsiteY2" fmla="*/ 11593 h 12925"/>
                <a:gd name="connsiteX3" fmla="*/ 2549 w 15367"/>
                <a:gd name="connsiteY3" fmla="*/ 11653 h 12925"/>
                <a:gd name="connsiteX4" fmla="*/ 872 w 15367"/>
                <a:gd name="connsiteY4" fmla="*/ 1473 h 12925"/>
                <a:gd name="connsiteX0" fmla="*/ 919 w 15414"/>
                <a:gd name="connsiteY0" fmla="*/ 1473 h 12880"/>
                <a:gd name="connsiteX1" fmla="*/ 14209 w 15414"/>
                <a:gd name="connsiteY1" fmla="*/ 934 h 12880"/>
                <a:gd name="connsiteX2" fmla="*/ 12944 w 15414"/>
                <a:gd name="connsiteY2" fmla="*/ 11593 h 12880"/>
                <a:gd name="connsiteX3" fmla="*/ 2596 w 15414"/>
                <a:gd name="connsiteY3" fmla="*/ 11653 h 12880"/>
                <a:gd name="connsiteX4" fmla="*/ 919 w 15414"/>
                <a:gd name="connsiteY4" fmla="*/ 147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 h="12880">
                  <a:moveTo>
                    <a:pt x="919" y="1473"/>
                  </a:moveTo>
                  <a:cubicBezTo>
                    <a:pt x="2854" y="-313"/>
                    <a:pt x="11730" y="-453"/>
                    <a:pt x="14209" y="934"/>
                  </a:cubicBezTo>
                  <a:cubicBezTo>
                    <a:pt x="16688" y="2321"/>
                    <a:pt x="14879" y="9807"/>
                    <a:pt x="12944" y="11593"/>
                  </a:cubicBezTo>
                  <a:cubicBezTo>
                    <a:pt x="11009" y="13379"/>
                    <a:pt x="4821" y="13220"/>
                    <a:pt x="2596" y="11653"/>
                  </a:cubicBezTo>
                  <a:cubicBezTo>
                    <a:pt x="371" y="10086"/>
                    <a:pt x="-1016" y="3259"/>
                    <a:pt x="919" y="1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3"/>
            <p:cNvSpPr/>
            <p:nvPr/>
          </p:nvSpPr>
          <p:spPr>
            <a:xfrm rot="8285721">
              <a:off x="6360743" y="6114650"/>
              <a:ext cx="839544" cy="115287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125593" y="3634465"/>
            <a:ext cx="3445736"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Các bạn chơi vui quá. Chúng mình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cùng làm một bản thiết kế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giống các bạn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0751" y="4337018"/>
            <a:ext cx="1910500" cy="2520982"/>
          </a:xfrm>
          <a:prstGeom prst="rect">
            <a:avLst/>
          </a:prstGeom>
        </p:spPr>
      </p:pic>
      <p:pic>
        <p:nvPicPr>
          <p:cNvPr id="3" name="Picture 2"/>
          <p:cNvPicPr>
            <a:picLocks noChangeAspect="1"/>
          </p:cNvPicPr>
          <p:nvPr/>
        </p:nvPicPr>
        <p:blipFill>
          <a:blip r:embed="rId5"/>
          <a:stretch>
            <a:fillRect/>
          </a:stretch>
        </p:blipFill>
        <p:spPr>
          <a:xfrm>
            <a:off x="126120" y="1957104"/>
            <a:ext cx="6391281" cy="4595037"/>
          </a:xfrm>
          <a:prstGeom prst="rect">
            <a:avLst/>
          </a:prstGeom>
        </p:spPr>
      </p:pic>
      <p:sp>
        <p:nvSpPr>
          <p:cNvPr id="2" name="TextBox 1">
            <a:extLst>
              <a:ext uri="{FF2B5EF4-FFF2-40B4-BE49-F238E27FC236}">
                <a16:creationId xmlns:a16="http://schemas.microsoft.com/office/drawing/2014/main" id="{C5C2AF6E-F1BE-8F6F-2B72-36A70E700AEC}"/>
              </a:ext>
            </a:extLst>
          </p:cNvPr>
          <p:cNvSpPr txBox="1"/>
          <p:nvPr/>
        </p:nvSpPr>
        <p:spPr>
          <a:xfrm>
            <a:off x="4847411" y="2301308"/>
            <a:ext cx="1502719" cy="400110"/>
          </a:xfrm>
          <a:prstGeom prst="rect">
            <a:avLst/>
          </a:prstGeom>
          <a:noFill/>
        </p:spPr>
        <p:txBody>
          <a:bodyPr wrap="none" rtlCol="0">
            <a:spAutoFit/>
          </a:bodyPr>
          <a:lstStyle/>
          <a:p>
            <a:r>
              <a:rPr lang="en-US" sz="2000" b="1"/>
              <a:t>TRỒNG HOA</a:t>
            </a:r>
          </a:p>
        </p:txBody>
      </p:sp>
      <p:sp>
        <p:nvSpPr>
          <p:cNvPr id="4" name="TextBox 3">
            <a:extLst>
              <a:ext uri="{FF2B5EF4-FFF2-40B4-BE49-F238E27FC236}">
                <a16:creationId xmlns:a16="http://schemas.microsoft.com/office/drawing/2014/main" id="{C1405CF3-BF5B-4A12-60EB-FCBAAE855674}"/>
              </a:ext>
            </a:extLst>
          </p:cNvPr>
          <p:cNvSpPr txBox="1"/>
          <p:nvPr/>
        </p:nvSpPr>
        <p:spPr>
          <a:xfrm>
            <a:off x="2515100" y="4507558"/>
            <a:ext cx="1247521" cy="400110"/>
          </a:xfrm>
          <a:prstGeom prst="rect">
            <a:avLst/>
          </a:prstGeom>
          <a:noFill/>
        </p:spPr>
        <p:txBody>
          <a:bodyPr wrap="none" rtlCol="0">
            <a:spAutoFit/>
          </a:bodyPr>
          <a:lstStyle/>
          <a:p>
            <a:r>
              <a:rPr lang="en-US" sz="2000" b="1"/>
              <a:t>SÂN CHƠI</a:t>
            </a:r>
          </a:p>
        </p:txBody>
      </p:sp>
      <p:sp>
        <p:nvSpPr>
          <p:cNvPr id="5" name="TextBox 4">
            <a:extLst>
              <a:ext uri="{FF2B5EF4-FFF2-40B4-BE49-F238E27FC236}">
                <a16:creationId xmlns:a16="http://schemas.microsoft.com/office/drawing/2014/main" id="{DA44ECC6-47A2-D1FA-F156-9BAA39312A40}"/>
              </a:ext>
            </a:extLst>
          </p:cNvPr>
          <p:cNvSpPr txBox="1"/>
          <p:nvPr/>
        </p:nvSpPr>
        <p:spPr>
          <a:xfrm rot="18115799">
            <a:off x="-133841" y="5677586"/>
            <a:ext cx="1584088" cy="400110"/>
          </a:xfrm>
          <a:prstGeom prst="rect">
            <a:avLst/>
          </a:prstGeom>
          <a:noFill/>
        </p:spPr>
        <p:txBody>
          <a:bodyPr wrap="none" rtlCol="0">
            <a:spAutoFit/>
          </a:bodyPr>
          <a:lstStyle/>
          <a:p>
            <a:r>
              <a:rPr lang="en-US" sz="2000" b="1"/>
              <a:t>NHÀ VỆ SINH</a:t>
            </a:r>
          </a:p>
        </p:txBody>
      </p:sp>
      <p:sp>
        <p:nvSpPr>
          <p:cNvPr id="13" name="TextBox 12"/>
          <p:cNvSpPr txBox="1"/>
          <p:nvPr/>
        </p:nvSpPr>
        <p:spPr>
          <a:xfrm>
            <a:off x="6978943" y="799137"/>
            <a:ext cx="5064121" cy="212365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altLang="zh-CN" sz="2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 name="TextBox 13"/>
          <p:cNvSpPr txBox="1"/>
          <p:nvPr/>
        </p:nvSpPr>
        <p:spPr>
          <a:xfrm>
            <a:off x="6978944" y="274791"/>
            <a:ext cx="521305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Bản thiết kế đảm bảo các yêu cầu sau:</a:t>
            </a:r>
            <a:endParaRPr kumimoji="0" lang="vi-VN"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7" name="TextBox 16"/>
          <p:cNvSpPr txBox="1"/>
          <p:nvPr/>
        </p:nvSpPr>
        <p:spPr>
          <a:xfrm>
            <a:off x="2304467" y="239771"/>
            <a:ext cx="369903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NHIỆM VỤ</a:t>
            </a:r>
          </a:p>
        </p:txBody>
      </p:sp>
    </p:spTree>
    <p:extLst>
      <p:ext uri="{BB962C8B-B14F-4D97-AF65-F5344CB8AC3E}">
        <p14:creationId xmlns:p14="http://schemas.microsoft.com/office/powerpoint/2010/main" val="37735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5" y="1631373"/>
            <a:ext cx="10473289"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5047611" y="2106974"/>
            <a:ext cx="6216254" cy="2800767"/>
          </a:xfrm>
          <a:prstGeom prst="rect">
            <a:avLst/>
          </a:prstGeom>
          <a:noFill/>
        </p:spPr>
        <p:txBody>
          <a:bodyPr wrap="square" rtlCol="0">
            <a:spAutoFit/>
          </a:bodyPr>
          <a:lstStyle/>
          <a:p>
            <a:pPr lvl="0" algn="just">
              <a:defRPr/>
            </a:pPr>
            <a:r>
              <a:rPr lang="en-US" altLang="zh-CN" sz="2200">
                <a:solidFill>
                  <a:srgbClr val="002060"/>
                </a:solidFill>
                <a:latin typeface="Roboto" panose="02000000000000000000" pitchFamily="2" charset="0"/>
                <a:ea typeface="Roboto" panose="02000000000000000000" pitchFamily="2" charset="0"/>
              </a:rPr>
              <a:t>Em hãy tô màu vào số ô vuông thể hiện kết quả các phép tính sau.</a:t>
            </a:r>
          </a:p>
          <a:p>
            <a:pPr lvl="0" algn="just">
              <a:defRPr/>
            </a:pPr>
            <a:r>
              <a:rPr lang="en-US" altLang="zh-CN" sz="2200">
                <a:solidFill>
                  <a:srgbClr val="002060"/>
                </a:solidFill>
                <a:latin typeface="Roboto" panose="02000000000000000000" pitchFamily="2" charset="0"/>
                <a:ea typeface="Roboto" panose="02000000000000000000" pitchFamily="2" charset="0"/>
              </a:rPr>
              <a:t>1. Màu vàng thể hiện kết quả phép tính 3 x 4</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2. Màu xanh thể hiện kết quả phép tính 2 x 6</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3. Màu đỏ thể hiện kết quả phép tính 4 x 5</a:t>
            </a:r>
          </a:p>
          <a:p>
            <a:pPr lvl="0" algn="just">
              <a:defRPr/>
            </a:pPr>
            <a:r>
              <a:rPr lang="en-US" altLang="zh-CN" sz="2200">
                <a:solidFill>
                  <a:srgbClr val="002060"/>
                </a:solidFill>
                <a:latin typeface="Roboto" panose="02000000000000000000" pitchFamily="2" charset="0"/>
                <a:ea typeface="Roboto" panose="02000000000000000000" pitchFamily="2" charset="0"/>
              </a:rPr>
              <a:t>…………………………………………..…………………</a:t>
            </a:r>
          </a:p>
        </p:txBody>
      </p:sp>
      <p:sp>
        <p:nvSpPr>
          <p:cNvPr id="12" name="TextBox 11"/>
          <p:cNvSpPr txBox="1"/>
          <p:nvPr/>
        </p:nvSpPr>
        <p:spPr>
          <a:xfrm>
            <a:off x="6830193" y="3061593"/>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3 x 4 = 12</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stretch>
            <a:fillRect/>
          </a:stretch>
        </p:blipFill>
        <p:spPr>
          <a:xfrm>
            <a:off x="1402122" y="2210056"/>
            <a:ext cx="3457143" cy="3542857"/>
          </a:xfrm>
          <a:prstGeom prst="rect">
            <a:avLst/>
          </a:prstGeom>
        </p:spPr>
      </p:pic>
      <p:sp>
        <p:nvSpPr>
          <p:cNvPr id="13" name="TextBox 12"/>
          <p:cNvSpPr txBox="1"/>
          <p:nvPr/>
        </p:nvSpPr>
        <p:spPr>
          <a:xfrm>
            <a:off x="6830193" y="375194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2 x 6 = 12</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830193" y="440986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 x 5 = 20</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15" name="Picture 14"/>
          <p:cNvPicPr>
            <a:picLocks noChangeAspect="1"/>
          </p:cNvPicPr>
          <p:nvPr/>
        </p:nvPicPr>
        <p:blipFill rotWithShape="1">
          <a:blip r:embed="rId4">
            <a:duotone>
              <a:prstClr val="black"/>
              <a:schemeClr val="accent4">
                <a:tint val="45000"/>
                <a:satMod val="400000"/>
              </a:schemeClr>
            </a:duotone>
          </a:blip>
          <a:srcRect l="1211" t="1359" r="66027" b="54940"/>
          <a:stretch/>
        </p:blipFill>
        <p:spPr>
          <a:xfrm>
            <a:off x="1435677" y="2266386"/>
            <a:ext cx="1132610" cy="1548246"/>
          </a:xfrm>
          <a:prstGeom prst="rect">
            <a:avLst/>
          </a:prstGeom>
        </p:spPr>
      </p:pic>
      <p:pic>
        <p:nvPicPr>
          <p:cNvPr id="17" name="Picture 16"/>
          <p:cNvPicPr>
            <a:picLocks noChangeAspect="1"/>
          </p:cNvPicPr>
          <p:nvPr/>
        </p:nvPicPr>
        <p:blipFill rotWithShape="1">
          <a:blip r:embed="rId4">
            <a:duotone>
              <a:prstClr val="black"/>
              <a:srgbClr val="EE1D25">
                <a:tint val="45000"/>
                <a:satMod val="400000"/>
              </a:srgbClr>
            </a:duotone>
          </a:blip>
          <a:srcRect l="1211" t="1359" r="43924" b="54940"/>
          <a:stretch/>
        </p:blipFill>
        <p:spPr>
          <a:xfrm>
            <a:off x="1448260" y="4182831"/>
            <a:ext cx="1896722" cy="1548246"/>
          </a:xfrm>
          <a:prstGeom prst="rect">
            <a:avLst/>
          </a:prstGeom>
        </p:spPr>
      </p:pic>
      <p:pic>
        <p:nvPicPr>
          <p:cNvPr id="8" name="Picture 7">
            <a:extLst>
              <a:ext uri="{FF2B5EF4-FFF2-40B4-BE49-F238E27FC236}">
                <a16:creationId xmlns:a16="http://schemas.microsoft.com/office/drawing/2014/main" id="{6840A4BF-C663-681F-7EB1-E46F74222ACC}"/>
              </a:ext>
            </a:extLst>
          </p:cNvPr>
          <p:cNvPicPr>
            <a:picLocks noChangeAspect="1"/>
          </p:cNvPicPr>
          <p:nvPr/>
        </p:nvPicPr>
        <p:blipFill>
          <a:blip r:embed="rId5"/>
          <a:stretch>
            <a:fillRect/>
          </a:stretch>
        </p:blipFill>
        <p:spPr>
          <a:xfrm>
            <a:off x="4045949" y="2272306"/>
            <a:ext cx="781159" cy="2333951"/>
          </a:xfrm>
          <a:prstGeom prst="rect">
            <a:avLst/>
          </a:prstGeom>
        </p:spPr>
      </p:pic>
    </p:spTree>
    <p:extLst>
      <p:ext uri="{BB962C8B-B14F-4D97-AF65-F5344CB8AC3E}">
        <p14:creationId xmlns:p14="http://schemas.microsoft.com/office/powerpoint/2010/main" val="64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12858" y="34617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496343" y="1460912"/>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51444" y="930949"/>
            <a:ext cx="63610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vẽ và hoàn thành bảng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1"/>
          <p:cNvSpPr/>
          <p:nvPr/>
        </p:nvSpPr>
        <p:spPr>
          <a:xfrm>
            <a:off x="1871087" y="2217420"/>
            <a:ext cx="2217420" cy="22219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1871087" y="1990875"/>
            <a:ext cx="2217420" cy="114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02799" y="3019522"/>
            <a:ext cx="2027038" cy="461665"/>
          </a:xfrm>
          <a:prstGeom prst="rect">
            <a:avLst/>
          </a:prstGeom>
          <a:solidFill>
            <a:srgbClr val="00B0F0"/>
          </a:solidFill>
        </p:spPr>
        <p:txBody>
          <a:bodyPr wrap="square" rtlCol="0">
            <a:spAutoFit/>
          </a:bodyPr>
          <a:lstStyle/>
          <a:p>
            <a:pPr lvl="0" algn="ctr">
              <a:defRPr/>
            </a:pP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102799" y="3534693"/>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dài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6102799" y="404986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6102799" y="456503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Diện tích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248653" y="4902199"/>
            <a:ext cx="1281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Hình 1</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8160199" y="3019522"/>
            <a:ext cx="2027038" cy="461665"/>
          </a:xfrm>
          <a:prstGeom prst="rect">
            <a:avLst/>
          </a:prstGeom>
          <a:solidFill>
            <a:srgbClr val="00B0F0"/>
          </a:solidFill>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Hình</a:t>
            </a:r>
            <a:r>
              <a:rPr kumimoji="0" lang="en-US" altLang="zh-CN"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1</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8160199" y="3534693"/>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160199" y="404986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8160199" y="456503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9</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cxnSp>
        <p:nvCxnSpPr>
          <p:cNvPr id="20" name="Straight Arrow Connector 19"/>
          <p:cNvCxnSpPr>
            <a:cxnSpLocks/>
          </p:cNvCxnSpPr>
          <p:nvPr/>
        </p:nvCxnSpPr>
        <p:spPr>
          <a:xfrm>
            <a:off x="1610592" y="2217420"/>
            <a:ext cx="0" cy="222199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2472" y="2979707"/>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8278666" y="5825245"/>
            <a:ext cx="221407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3 x 3 = 9</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24" name="Up Arrow 23"/>
          <p:cNvSpPr/>
          <p:nvPr/>
        </p:nvSpPr>
        <p:spPr>
          <a:xfrm>
            <a:off x="8931635" y="5218378"/>
            <a:ext cx="581891" cy="44681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4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rgbClr val="F19054"/>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anim calcmode="lin" valueType="num">
                                      <p:cBhvr>
                                        <p:cTn id="69" dur="1000" fill="hold"/>
                                        <p:tgtEl>
                                          <p:spTgt spid="25"/>
                                        </p:tgtEl>
                                        <p:attrNameLst>
                                          <p:attrName>ppt_x</p:attrName>
                                        </p:attrNameLst>
                                      </p:cBhvr>
                                      <p:tavLst>
                                        <p:tav tm="0">
                                          <p:val>
                                            <p:strVal val="#ppt_x"/>
                                          </p:val>
                                        </p:tav>
                                        <p:tav tm="100000">
                                          <p:val>
                                            <p:strVal val="#ppt_x"/>
                                          </p:val>
                                        </p:tav>
                                      </p:tavLst>
                                    </p:anim>
                                    <p:anim calcmode="lin" valueType="num">
                                      <p:cBhvr>
                                        <p:cTn id="70" dur="1000" fill="hold"/>
                                        <p:tgtEl>
                                          <p:spTgt spid="25"/>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26" presetClass="emph" presetSubtype="0" repeatCount="3000" fill="hold" nodeType="withEffect">
                                  <p:stCondLst>
                                    <p:cond delay="0"/>
                                  </p:stCondLst>
                                  <p:childTnLst>
                                    <p:animEffect transition="out" filter="fade">
                                      <p:cBhvr>
                                        <p:cTn id="75" dur="1000" tmFilter="0, 0; .2, .5; .8, .5; 1, 0"/>
                                        <p:tgtEl>
                                          <p:spTgt spid="20"/>
                                        </p:tgtEl>
                                      </p:cBhvr>
                                    </p:animEffect>
                                    <p:animScale>
                                      <p:cBhvr>
                                        <p:cTn id="76" dur="500" autoRev="1" fill="hold"/>
                                        <p:tgtEl>
                                          <p:spTgt spid="2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3" presetClass="emph" presetSubtype="2" fill="hold" grpId="1" nodeType="clickEffect">
                                  <p:stCondLst>
                                    <p:cond delay="0"/>
                                  </p:stCondLst>
                                  <p:childTnLst>
                                    <p:animClr clrSpc="rgb" dir="cw">
                                      <p:cBhvr override="childStyle">
                                        <p:cTn id="80" dur="2000" fill="hold"/>
                                        <p:tgtEl>
                                          <p:spTgt spid="17"/>
                                        </p:tgtEl>
                                        <p:attrNameLst>
                                          <p:attrName>style.color</p:attrName>
                                        </p:attrNameLst>
                                      </p:cBhvr>
                                      <p:to>
                                        <a:srgbClr val="002060"/>
                                      </p:to>
                                    </p:animClr>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13"/>
                                        </p:tgtEl>
                                        <p:attrNameLst>
                                          <p:attrName>fillcolor</p:attrName>
                                        </p:attrNameLst>
                                      </p:cBhvr>
                                      <p:to>
                                        <a:srgbClr val="F19054"/>
                                      </p:to>
                                    </p:animClr>
                                    <p:set>
                                      <p:cBhvr>
                                        <p:cTn id="85" dur="2000" fill="hold"/>
                                        <p:tgtEl>
                                          <p:spTgt spid="13"/>
                                        </p:tgtEl>
                                        <p:attrNameLst>
                                          <p:attrName>fill.type</p:attrName>
                                        </p:attrNameLst>
                                      </p:cBhvr>
                                      <p:to>
                                        <p:strVal val="solid"/>
                                      </p:to>
                                    </p:set>
                                    <p:set>
                                      <p:cBhvr>
                                        <p:cTn id="86" dur="2000" fill="hold"/>
                                        <p:tgtEl>
                                          <p:spTgt spid="13"/>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anim calcmode="lin" valueType="num">
                                      <p:cBhvr>
                                        <p:cTn id="92" dur="1000" fill="hold"/>
                                        <p:tgtEl>
                                          <p:spTgt spid="7"/>
                                        </p:tgtEl>
                                        <p:attrNameLst>
                                          <p:attrName>ppt_x</p:attrName>
                                        </p:attrNameLst>
                                      </p:cBhvr>
                                      <p:tavLst>
                                        <p:tav tm="0">
                                          <p:val>
                                            <p:strVal val="#ppt_x"/>
                                          </p:val>
                                        </p:tav>
                                        <p:tav tm="100000">
                                          <p:val>
                                            <p:strVal val="#ppt_x"/>
                                          </p:val>
                                        </p:tav>
                                      </p:tavLst>
                                    </p:anim>
                                    <p:anim calcmode="lin" valueType="num">
                                      <p:cBhvr>
                                        <p:cTn id="93" dur="1000" fill="hold"/>
                                        <p:tgtEl>
                                          <p:spTgt spid="7"/>
                                        </p:tgtEl>
                                        <p:attrNameLst>
                                          <p:attrName>ppt_y</p:attrName>
                                        </p:attrNameLst>
                                      </p:cBhvr>
                                      <p:tavLst>
                                        <p:tav tm="0">
                                          <p:val>
                                            <p:strVal val="#ppt_y+.1"/>
                                          </p:val>
                                        </p:tav>
                                        <p:tav tm="100000">
                                          <p:val>
                                            <p:strVal val="#ppt_y"/>
                                          </p:val>
                                        </p:tav>
                                      </p:tavLst>
                                    </p:anim>
                                  </p:childTnLst>
                                </p:cTn>
                              </p:par>
                              <p:par>
                                <p:cTn id="94" presetID="10" presetClass="entr" presetSubtype="0" fill="hold"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500"/>
                                        <p:tgtEl>
                                          <p:spTgt spid="4"/>
                                        </p:tgtEl>
                                      </p:cBhvr>
                                    </p:animEffect>
                                  </p:childTnLst>
                                </p:cTn>
                              </p:par>
                              <p:par>
                                <p:cTn id="97" presetID="26" presetClass="emph" presetSubtype="0" repeatCount="3000" fill="hold" nodeType="withEffect">
                                  <p:stCondLst>
                                    <p:cond delay="0"/>
                                  </p:stCondLst>
                                  <p:childTnLst>
                                    <p:animEffect transition="out" filter="fade">
                                      <p:cBhvr>
                                        <p:cTn id="98" dur="1000" tmFilter="0, 0; .2, .5; .8, .5; 1, 0"/>
                                        <p:tgtEl>
                                          <p:spTgt spid="4"/>
                                        </p:tgtEl>
                                      </p:cBhvr>
                                    </p:animEffect>
                                    <p:animScale>
                                      <p:cBhvr>
                                        <p:cTn id="99" dur="500" autoRev="1" fill="hold"/>
                                        <p:tgtEl>
                                          <p:spTgt spid="4"/>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3" presetClass="emph" presetSubtype="2" fill="hold" grpId="1" nodeType="clickEffect">
                                  <p:stCondLst>
                                    <p:cond delay="0"/>
                                  </p:stCondLst>
                                  <p:childTnLst>
                                    <p:animClr clrSpc="rgb" dir="cw">
                                      <p:cBhvr override="childStyle">
                                        <p:cTn id="103" dur="2000" fill="hold"/>
                                        <p:tgtEl>
                                          <p:spTgt spid="18"/>
                                        </p:tgtEl>
                                        <p:attrNameLst>
                                          <p:attrName>style.color</p:attrName>
                                        </p:attrNameLst>
                                      </p:cBhvr>
                                      <p:to>
                                        <a:srgbClr val="002060"/>
                                      </p:to>
                                    </p:animClr>
                                  </p:childTnLst>
                                </p:cTn>
                              </p:par>
                            </p:childTnLst>
                          </p:cTn>
                        </p:par>
                      </p:childTnLst>
                    </p:cTn>
                  </p:par>
                  <p:par>
                    <p:cTn id="104" fill="hold">
                      <p:stCondLst>
                        <p:cond delay="indefinite"/>
                      </p:stCondLst>
                      <p:childTnLst>
                        <p:par>
                          <p:cTn id="105" fill="hold">
                            <p:stCondLst>
                              <p:cond delay="0"/>
                            </p:stCondLst>
                            <p:childTnLst>
                              <p:par>
                                <p:cTn id="106" presetID="1" presetClass="emph" presetSubtype="2" fill="hold" nodeType="clickEffect">
                                  <p:stCondLst>
                                    <p:cond delay="0"/>
                                  </p:stCondLst>
                                  <p:childTnLst>
                                    <p:animClr clrSpc="rgb" dir="cw">
                                      <p:cBhvr>
                                        <p:cTn id="107" dur="2000" fill="hold"/>
                                        <p:tgtEl>
                                          <p:spTgt spid="14"/>
                                        </p:tgtEl>
                                        <p:attrNameLst>
                                          <p:attrName>fillcolor</p:attrName>
                                        </p:attrNameLst>
                                      </p:cBhvr>
                                      <p:to>
                                        <a:schemeClr val="accent2"/>
                                      </p:to>
                                    </p:animClr>
                                    <p:set>
                                      <p:cBhvr>
                                        <p:cTn id="108" dur="2000" fill="hold"/>
                                        <p:tgtEl>
                                          <p:spTgt spid="14"/>
                                        </p:tgtEl>
                                        <p:attrNameLst>
                                          <p:attrName>fill.type</p:attrName>
                                        </p:attrNameLst>
                                      </p:cBhvr>
                                      <p:to>
                                        <p:strVal val="solid"/>
                                      </p:to>
                                    </p:set>
                                    <p:set>
                                      <p:cBhvr>
                                        <p:cTn id="109" dur="2000" fill="hold"/>
                                        <p:tgtEl>
                                          <p:spTgt spid="14"/>
                                        </p:tgtEl>
                                        <p:attrNameLst>
                                          <p:attrName>fill.on</p:attrName>
                                        </p:attrNameLst>
                                      </p:cBhvr>
                                      <p:to>
                                        <p:strVal val="true"/>
                                      </p:to>
                                    </p:se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1000"/>
                                        <p:tgtEl>
                                          <p:spTgt spid="26"/>
                                        </p:tgtEl>
                                      </p:cBhvr>
                                    </p:animEffect>
                                    <p:anim calcmode="lin" valueType="num">
                                      <p:cBhvr>
                                        <p:cTn id="115" dur="1000" fill="hold"/>
                                        <p:tgtEl>
                                          <p:spTgt spid="26"/>
                                        </p:tgtEl>
                                        <p:attrNameLst>
                                          <p:attrName>ppt_x</p:attrName>
                                        </p:attrNameLst>
                                      </p:cBhvr>
                                      <p:tavLst>
                                        <p:tav tm="0">
                                          <p:val>
                                            <p:strVal val="#ppt_x"/>
                                          </p:val>
                                        </p:tav>
                                        <p:tav tm="100000">
                                          <p:val>
                                            <p:strVal val="#ppt_x"/>
                                          </p:val>
                                        </p:tav>
                                      </p:tavLst>
                                    </p:anim>
                                    <p:anim calcmode="lin" valueType="num">
                                      <p:cBhvr>
                                        <p:cTn id="1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wipe(down)">
                                      <p:cBhvr>
                                        <p:cTn id="121" dur="500"/>
                                        <p:tgtEl>
                                          <p:spTgt spid="24"/>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mph" presetSubtype="2" fill="hold" grpId="1" nodeType="clickEffect">
                                  <p:stCondLst>
                                    <p:cond delay="0"/>
                                  </p:stCondLst>
                                  <p:childTnLst>
                                    <p:animClr clrSpc="rgb" dir="cw">
                                      <p:cBhvr override="childStyle">
                                        <p:cTn id="125" dur="2000" fill="hold"/>
                                        <p:tgtEl>
                                          <p:spTgt spid="19"/>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4" grpId="0" animBg="1"/>
      <p:bldP spid="15" grpId="0"/>
      <p:bldP spid="16" grpId="0" animBg="1"/>
      <p:bldP spid="17" grpId="0" animBg="1"/>
      <p:bldP spid="17" grpId="1" animBg="1"/>
      <p:bldP spid="18" grpId="0" animBg="1"/>
      <p:bldP spid="18" grpId="1" animBg="1"/>
      <p:bldP spid="19" grpId="0" animBg="1"/>
      <p:bldP spid="19" grpId="1" animBg="1"/>
      <p:bldP spid="25" grpId="0"/>
      <p:bldP spid="26"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12858" y="34617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5156990" y="160372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51444" y="930949"/>
            <a:ext cx="63610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vẽ và hoàn thành bảng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1"/>
          <p:cNvSpPr/>
          <p:nvPr/>
        </p:nvSpPr>
        <p:spPr>
          <a:xfrm>
            <a:off x="3324359" y="2359998"/>
            <a:ext cx="4883004" cy="14784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3369051" y="2118900"/>
            <a:ext cx="4694294" cy="114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99094" y="4336914"/>
            <a:ext cx="2027038" cy="461665"/>
          </a:xfrm>
          <a:prstGeom prst="rect">
            <a:avLst/>
          </a:prstGeom>
          <a:solidFill>
            <a:srgbClr val="00B0F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Hình 1</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1" name="TextBox 10"/>
          <p:cNvSpPr txBox="1"/>
          <p:nvPr/>
        </p:nvSpPr>
        <p:spPr>
          <a:xfrm>
            <a:off x="4699094" y="485208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4699094" y="536725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4699094" y="588242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9</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8487186" y="2826170"/>
            <a:ext cx="1281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Hình 2</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756494" y="4336914"/>
            <a:ext cx="2027038" cy="461665"/>
          </a:xfrm>
          <a:prstGeom prst="rect">
            <a:avLst/>
          </a:prstGeom>
          <a:solidFill>
            <a:srgbClr val="00B0F0"/>
          </a:solidFill>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Hình</a:t>
            </a:r>
            <a:r>
              <a:rPr kumimoji="0" lang="en-US" altLang="zh-CN"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2</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756494" y="485208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8</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6756494" y="536725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6756494" y="588242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16</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cxnSp>
        <p:nvCxnSpPr>
          <p:cNvPr id="20" name="Straight Arrow Connector 19"/>
          <p:cNvCxnSpPr/>
          <p:nvPr/>
        </p:nvCxnSpPr>
        <p:spPr>
          <a:xfrm flipH="1">
            <a:off x="3038477" y="2359998"/>
            <a:ext cx="6059" cy="149029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976447" y="286838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10162307" y="5913090"/>
            <a:ext cx="1703465"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8 x 2 = 16</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24" name="Up Arrow 23"/>
          <p:cNvSpPr/>
          <p:nvPr/>
        </p:nvSpPr>
        <p:spPr>
          <a:xfrm rot="16200000">
            <a:off x="9339974" y="5860404"/>
            <a:ext cx="581891" cy="44681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41694" y="4335234"/>
            <a:ext cx="2027038" cy="461665"/>
          </a:xfrm>
          <a:prstGeom prst="rect">
            <a:avLst/>
          </a:prstGeom>
          <a:solidFill>
            <a:srgbClr val="00B0F0"/>
          </a:solidFill>
        </p:spPr>
        <p:txBody>
          <a:bodyPr wrap="square" rtlCol="0">
            <a:spAutoFit/>
          </a:bodyPr>
          <a:lstStyle/>
          <a:p>
            <a:pPr lvl="0" algn="ctr">
              <a:defRPr/>
            </a:pP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2641694" y="485040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dài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2641694" y="536557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0" name="TextBox 29"/>
          <p:cNvSpPr txBox="1"/>
          <p:nvPr/>
        </p:nvSpPr>
        <p:spPr>
          <a:xfrm>
            <a:off x="2641694" y="588074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Diện tích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930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28"/>
                                        </p:tgtEl>
                                        <p:attrNameLst>
                                          <p:attrName>fillcolor</p:attrName>
                                        </p:attrNameLst>
                                      </p:cBhvr>
                                      <p:to>
                                        <a:srgbClr val="F19054"/>
                                      </p:to>
                                    </p:animClr>
                                    <p:set>
                                      <p:cBhvr>
                                        <p:cTn id="82" dur="2000" fill="hold"/>
                                        <p:tgtEl>
                                          <p:spTgt spid="28"/>
                                        </p:tgtEl>
                                        <p:attrNameLst>
                                          <p:attrName>fill.type</p:attrName>
                                        </p:attrNameLst>
                                      </p:cBhvr>
                                      <p:to>
                                        <p:strVal val="solid"/>
                                      </p:to>
                                    </p:set>
                                    <p:set>
                                      <p:cBhvr>
                                        <p:cTn id="83" dur="2000" fill="hold"/>
                                        <p:tgtEl>
                                          <p:spTgt spid="28"/>
                                        </p:tgtEl>
                                        <p:attrNameLst>
                                          <p:attrName>fill.on</p:attrName>
                                        </p:attrNameLst>
                                      </p:cBhvr>
                                      <p:to>
                                        <p:strVal val="true"/>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anim calcmode="lin" valueType="num">
                                      <p:cBhvr>
                                        <p:cTn id="89" dur="1000" fill="hold"/>
                                        <p:tgtEl>
                                          <p:spTgt spid="7"/>
                                        </p:tgtEl>
                                        <p:attrNameLst>
                                          <p:attrName>ppt_x</p:attrName>
                                        </p:attrNameLst>
                                      </p:cBhvr>
                                      <p:tavLst>
                                        <p:tav tm="0">
                                          <p:val>
                                            <p:strVal val="#ppt_x"/>
                                          </p:val>
                                        </p:tav>
                                        <p:tav tm="100000">
                                          <p:val>
                                            <p:strVal val="#ppt_x"/>
                                          </p:val>
                                        </p:tav>
                                      </p:tavLst>
                                    </p:anim>
                                    <p:anim calcmode="lin" valueType="num">
                                      <p:cBhvr>
                                        <p:cTn id="90" dur="1000" fill="hold"/>
                                        <p:tgtEl>
                                          <p:spTgt spid="7"/>
                                        </p:tgtEl>
                                        <p:attrNameLst>
                                          <p:attrName>ppt_y</p:attrName>
                                        </p:attrNameLst>
                                      </p:cBhvr>
                                      <p:tavLst>
                                        <p:tav tm="0">
                                          <p:val>
                                            <p:strVal val="#ppt_y+.1"/>
                                          </p:val>
                                        </p:tav>
                                        <p:tav tm="100000">
                                          <p:val>
                                            <p:strVal val="#ppt_y"/>
                                          </p:val>
                                        </p:tav>
                                      </p:tavLst>
                                    </p:anim>
                                  </p:childTnLst>
                                </p:cTn>
                              </p:par>
                              <p:par>
                                <p:cTn id="91" presetID="10" presetClass="entr" presetSubtype="0" fill="hold" nodeType="with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500"/>
                                        <p:tgtEl>
                                          <p:spTgt spid="4"/>
                                        </p:tgtEl>
                                      </p:cBhvr>
                                    </p:animEffect>
                                  </p:childTnLst>
                                </p:cTn>
                              </p:par>
                              <p:par>
                                <p:cTn id="94" presetID="26" presetClass="emph" presetSubtype="0" repeatCount="3000" fill="hold" nodeType="withEffect">
                                  <p:stCondLst>
                                    <p:cond delay="0"/>
                                  </p:stCondLst>
                                  <p:childTnLst>
                                    <p:animEffect transition="out" filter="fade">
                                      <p:cBhvr>
                                        <p:cTn id="95" dur="1000" tmFilter="0, 0; .2, .5; .8, .5; 1, 0"/>
                                        <p:tgtEl>
                                          <p:spTgt spid="4"/>
                                        </p:tgtEl>
                                      </p:cBhvr>
                                    </p:animEffect>
                                    <p:animScale>
                                      <p:cBhvr>
                                        <p:cTn id="96" dur="500" autoRev="1" fill="hold"/>
                                        <p:tgtEl>
                                          <p:spTgt spid="4"/>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3" presetClass="emph" presetSubtype="2" fill="hold" grpId="1" nodeType="clickEffect">
                                  <p:stCondLst>
                                    <p:cond delay="0"/>
                                  </p:stCondLst>
                                  <p:childTnLst>
                                    <p:animClr clrSpc="rgb" dir="cw">
                                      <p:cBhvr override="childStyle">
                                        <p:cTn id="100" dur="2000" fill="hold"/>
                                        <p:tgtEl>
                                          <p:spTgt spid="17"/>
                                        </p:tgtEl>
                                        <p:attrNameLst>
                                          <p:attrName>style.color</p:attrName>
                                        </p:attrNameLst>
                                      </p:cBhvr>
                                      <p:to>
                                        <a:srgbClr val="002060"/>
                                      </p:to>
                                    </p:animClr>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2000" fill="hold"/>
                                        <p:tgtEl>
                                          <p:spTgt spid="29"/>
                                        </p:tgtEl>
                                        <p:attrNameLst>
                                          <p:attrName>fillcolor</p:attrName>
                                        </p:attrNameLst>
                                      </p:cBhvr>
                                      <p:to>
                                        <a:srgbClr val="F19054"/>
                                      </p:to>
                                    </p:animClr>
                                    <p:set>
                                      <p:cBhvr>
                                        <p:cTn id="105" dur="2000" fill="hold"/>
                                        <p:tgtEl>
                                          <p:spTgt spid="29"/>
                                        </p:tgtEl>
                                        <p:attrNameLst>
                                          <p:attrName>fill.type</p:attrName>
                                        </p:attrNameLst>
                                      </p:cBhvr>
                                      <p:to>
                                        <p:strVal val="solid"/>
                                      </p:to>
                                    </p:set>
                                    <p:set>
                                      <p:cBhvr>
                                        <p:cTn id="106" dur="2000" fill="hold"/>
                                        <p:tgtEl>
                                          <p:spTgt spid="29"/>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fade">
                                      <p:cBhvr>
                                        <p:cTn id="111" dur="1000"/>
                                        <p:tgtEl>
                                          <p:spTgt spid="25"/>
                                        </p:tgtEl>
                                      </p:cBhvr>
                                    </p:animEffect>
                                    <p:anim calcmode="lin" valueType="num">
                                      <p:cBhvr>
                                        <p:cTn id="112" dur="1000" fill="hold"/>
                                        <p:tgtEl>
                                          <p:spTgt spid="25"/>
                                        </p:tgtEl>
                                        <p:attrNameLst>
                                          <p:attrName>ppt_x</p:attrName>
                                        </p:attrNameLst>
                                      </p:cBhvr>
                                      <p:tavLst>
                                        <p:tav tm="0">
                                          <p:val>
                                            <p:strVal val="#ppt_x"/>
                                          </p:val>
                                        </p:tav>
                                        <p:tav tm="100000">
                                          <p:val>
                                            <p:strVal val="#ppt_x"/>
                                          </p:val>
                                        </p:tav>
                                      </p:tavLst>
                                    </p:anim>
                                    <p:anim calcmode="lin" valueType="num">
                                      <p:cBhvr>
                                        <p:cTn id="113" dur="1000" fill="hold"/>
                                        <p:tgtEl>
                                          <p:spTgt spid="25"/>
                                        </p:tgtEl>
                                        <p:attrNameLst>
                                          <p:attrName>ppt_y</p:attrName>
                                        </p:attrNameLst>
                                      </p:cBhvr>
                                      <p:tavLst>
                                        <p:tav tm="0">
                                          <p:val>
                                            <p:strVal val="#ppt_y+.1"/>
                                          </p:val>
                                        </p:tav>
                                        <p:tav tm="100000">
                                          <p:val>
                                            <p:strVal val="#ppt_y"/>
                                          </p:val>
                                        </p:tav>
                                      </p:tavLst>
                                    </p:anim>
                                  </p:childTnLst>
                                </p:cTn>
                              </p:par>
                              <p:par>
                                <p:cTn id="114" presetID="10" presetClass="entr" presetSubtype="0"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500"/>
                                        <p:tgtEl>
                                          <p:spTgt spid="20"/>
                                        </p:tgtEl>
                                      </p:cBhvr>
                                    </p:animEffect>
                                  </p:childTnLst>
                                </p:cTn>
                              </p:par>
                              <p:par>
                                <p:cTn id="117" presetID="26" presetClass="emph" presetSubtype="0" repeatCount="3000" fill="hold" nodeType="withEffect">
                                  <p:stCondLst>
                                    <p:cond delay="0"/>
                                  </p:stCondLst>
                                  <p:childTnLst>
                                    <p:animEffect transition="out" filter="fade">
                                      <p:cBhvr>
                                        <p:cTn id="118" dur="1000" tmFilter="0, 0; .2, .5; .8, .5; 1, 0"/>
                                        <p:tgtEl>
                                          <p:spTgt spid="20"/>
                                        </p:tgtEl>
                                      </p:cBhvr>
                                    </p:animEffect>
                                    <p:animScale>
                                      <p:cBhvr>
                                        <p:cTn id="119" dur="500" autoRev="1" fill="hold"/>
                                        <p:tgtEl>
                                          <p:spTgt spid="20"/>
                                        </p:tgtEl>
                                      </p:cBhvr>
                                      <p:by x="105000" y="105000"/>
                                    </p:animScale>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2000" fill="hold"/>
                                        <p:tgtEl>
                                          <p:spTgt spid="18"/>
                                        </p:tgtEl>
                                        <p:attrNameLst>
                                          <p:attrName>style.color</p:attrName>
                                        </p:attrNameLst>
                                      </p:cBhvr>
                                      <p:to>
                                        <a:srgbClr val="002060"/>
                                      </p:to>
                                    </p:animClr>
                                  </p:childTnLst>
                                </p:cTn>
                              </p:par>
                            </p:childTnLst>
                          </p:cTn>
                        </p:par>
                      </p:childTnLst>
                    </p:cTn>
                  </p:par>
                  <p:par>
                    <p:cTn id="124" fill="hold">
                      <p:stCondLst>
                        <p:cond delay="indefinite"/>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30"/>
                                        </p:tgtEl>
                                        <p:attrNameLst>
                                          <p:attrName>fillcolor</p:attrName>
                                        </p:attrNameLst>
                                      </p:cBhvr>
                                      <p:to>
                                        <a:schemeClr val="accent2"/>
                                      </p:to>
                                    </p:animClr>
                                    <p:set>
                                      <p:cBhvr>
                                        <p:cTn id="128" dur="2000" fill="hold"/>
                                        <p:tgtEl>
                                          <p:spTgt spid="30"/>
                                        </p:tgtEl>
                                        <p:attrNameLst>
                                          <p:attrName>fill.type</p:attrName>
                                        </p:attrNameLst>
                                      </p:cBhvr>
                                      <p:to>
                                        <p:strVal val="solid"/>
                                      </p:to>
                                    </p:set>
                                    <p:set>
                                      <p:cBhvr>
                                        <p:cTn id="129" dur="2000" fill="hold"/>
                                        <p:tgtEl>
                                          <p:spTgt spid="30"/>
                                        </p:tgtEl>
                                        <p:attrNameLst>
                                          <p:attrName>fill.on</p:attrName>
                                        </p:attrNameLst>
                                      </p:cBhvr>
                                      <p:to>
                                        <p:strVal val="true"/>
                                      </p:to>
                                    </p:set>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fade">
                                      <p:cBhvr>
                                        <p:cTn id="134" dur="1000"/>
                                        <p:tgtEl>
                                          <p:spTgt spid="26"/>
                                        </p:tgtEl>
                                      </p:cBhvr>
                                    </p:animEffect>
                                    <p:anim calcmode="lin" valueType="num">
                                      <p:cBhvr>
                                        <p:cTn id="135" dur="1000" fill="hold"/>
                                        <p:tgtEl>
                                          <p:spTgt spid="26"/>
                                        </p:tgtEl>
                                        <p:attrNameLst>
                                          <p:attrName>ppt_x</p:attrName>
                                        </p:attrNameLst>
                                      </p:cBhvr>
                                      <p:tavLst>
                                        <p:tav tm="0">
                                          <p:val>
                                            <p:strVal val="#ppt_x"/>
                                          </p:val>
                                        </p:tav>
                                        <p:tav tm="100000">
                                          <p:val>
                                            <p:strVal val="#ppt_x"/>
                                          </p:val>
                                        </p:tav>
                                      </p:tavLst>
                                    </p:anim>
                                    <p:anim calcmode="lin" valueType="num">
                                      <p:cBhvr>
                                        <p:cTn id="1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wipe(down)">
                                      <p:cBhvr>
                                        <p:cTn id="141" dur="500"/>
                                        <p:tgtEl>
                                          <p:spTgt spid="24"/>
                                        </p:tgtEl>
                                      </p:cBhvr>
                                    </p:animEffect>
                                  </p:childTnLst>
                                </p:cTn>
                              </p:par>
                            </p:childTnLst>
                          </p:cTn>
                        </p:par>
                      </p:childTnLst>
                    </p:cTn>
                  </p:par>
                  <p:par>
                    <p:cTn id="142" fill="hold">
                      <p:stCondLst>
                        <p:cond delay="indefinite"/>
                      </p:stCondLst>
                      <p:childTnLst>
                        <p:par>
                          <p:cTn id="143" fill="hold">
                            <p:stCondLst>
                              <p:cond delay="0"/>
                            </p:stCondLst>
                            <p:childTnLst>
                              <p:par>
                                <p:cTn id="144" presetID="3" presetClass="emph" presetSubtype="2" fill="hold" grpId="1" nodeType="clickEffect">
                                  <p:stCondLst>
                                    <p:cond delay="0"/>
                                  </p:stCondLst>
                                  <p:childTnLst>
                                    <p:animClr clrSpc="rgb" dir="cw">
                                      <p:cBhvr override="childStyle">
                                        <p:cTn id="145" dur="2000" fill="hold"/>
                                        <p:tgtEl>
                                          <p:spTgt spid="19"/>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4" grpId="0" animBg="1"/>
      <p:bldP spid="15" grpId="0"/>
      <p:bldP spid="16" grpId="0" animBg="1"/>
      <p:bldP spid="17" grpId="0" animBg="1"/>
      <p:bldP spid="17" grpId="1" animBg="1"/>
      <p:bldP spid="18" grpId="0" animBg="1"/>
      <p:bldP spid="18" grpId="1" animBg="1"/>
      <p:bldP spid="19" grpId="0" animBg="1"/>
      <p:bldP spid="19" grpId="1" animBg="1"/>
      <p:bldP spid="25" grpId="0"/>
      <p:bldP spid="26" grpId="0"/>
      <p:bldP spid="24" grpId="0" animBg="1"/>
      <p:bldP spid="27" grpId="0" animBg="1"/>
      <p:bldP spid="28" grpId="0" animBg="1"/>
      <p:bldP spid="29" grpId="0" animBg="1"/>
      <p:bldP spid="30"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4812</TotalTime>
  <Words>2162</Words>
  <Application>Microsoft Office PowerPoint</Application>
  <PresentationFormat>Widescreen</PresentationFormat>
  <Paragraphs>285</Paragraphs>
  <Slides>28</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Roboto Black</vt:lpstr>
      <vt:lpstr>Times New Roman</vt:lpstr>
      <vt:lpstr>Pangolin</vt:lpstr>
      <vt:lpstr>Roboto</vt:lpstr>
      <vt:lpstr>Calibri Light</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241</cp:revision>
  <dcterms:created xsi:type="dcterms:W3CDTF">2023-04-01T23:44:56Z</dcterms:created>
  <dcterms:modified xsi:type="dcterms:W3CDTF">2023-09-07T11:00:43Z</dcterms:modified>
</cp:coreProperties>
</file>