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a:t>
            </a:r>
            <a:r>
              <a:rPr lang="pt-BR" altLang="en-US" sz="2800" dirty="0" smtClean="0">
                <a:latin typeface="+mj-lt"/>
                <a:cs typeface="Baloo 2" pitchFamily="2" charset="0"/>
              </a:rPr>
              <a:t>30 </a:t>
            </a:r>
            <a:r>
              <a:rPr lang="pt-BR" altLang="en-US" sz="2800" dirty="0">
                <a:latin typeface="+mj-lt"/>
                <a:cs typeface="Baloo 2" pitchFamily="2" charset="0"/>
              </a:rPr>
              <a:t>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a:t>
            </a:r>
            <a:r>
              <a:rPr lang="en-US" sz="2800" b="1" dirty="0" smtClean="0">
                <a:solidFill>
                  <a:srgbClr val="FF0000"/>
                </a:solidFill>
              </a:rPr>
              <a:t>30 </a:t>
            </a:r>
            <a:r>
              <a:rPr lang="en-US" sz="2800" b="1" dirty="0">
                <a:solidFill>
                  <a:srgbClr val="FF0000"/>
                </a:solidFill>
              </a:rPr>
              <a:t>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a:solidFill>
                  <a:srgbClr val="FF0000"/>
                </a:solidFill>
              </a:rPr>
              <a:t>= </a:t>
            </a:r>
            <a:r>
              <a:rPr lang="en-US" sz="2800" b="1" smtClean="0">
                <a:solidFill>
                  <a:srgbClr val="FF0000"/>
                </a:solidFill>
              </a:rPr>
              <a:t>570</a:t>
            </a:r>
            <a:r>
              <a:rPr lang="en-US" sz="2800" b="1" smtClean="0">
                <a:solidFill>
                  <a:srgbClr val="FF0000"/>
                </a:solidFill>
              </a:rPr>
              <a:t> </a:t>
            </a:r>
            <a:r>
              <a:rPr lang="en-US" sz="2800" b="1" dirty="0">
                <a:solidFill>
                  <a:srgbClr val="FF0000"/>
                </a:solidFill>
              </a:rPr>
              <a:t>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609</Words>
  <Application>Microsoft Office PowerPoint</Application>
  <PresentationFormat>Widescreen</PresentationFormat>
  <Paragraphs>115</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Baloo 2</vt:lpstr>
      <vt:lpstr>Calibri</vt:lpstr>
      <vt:lpstr>Cambria</vt:lpstr>
      <vt:lpstr>等线</vt:lpstr>
      <vt:lpstr>Times New Roman</vt:lpstr>
      <vt:lpstr>Wingdings</vt:lpstr>
      <vt:lpstr>华康方圆体W7</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2023-10-04T05:10:26Z</dcterms:created>
  <dcterms:modified xsi:type="dcterms:W3CDTF">2023-11-27T00:54:21Z</dcterms:modified>
</cp:coreProperties>
</file>