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</p:sldMasterIdLst>
  <p:notesMasterIdLst>
    <p:notesMasterId r:id="rId22"/>
  </p:notesMasterIdLst>
  <p:sldIdLst>
    <p:sldId id="4152" r:id="rId3"/>
    <p:sldId id="4154" r:id="rId4"/>
    <p:sldId id="4153" r:id="rId5"/>
    <p:sldId id="4158" r:id="rId6"/>
    <p:sldId id="4188" r:id="rId7"/>
    <p:sldId id="4193" r:id="rId8"/>
    <p:sldId id="4194" r:id="rId9"/>
    <p:sldId id="4201" r:id="rId10"/>
    <p:sldId id="4159" r:id="rId11"/>
    <p:sldId id="4190" r:id="rId12"/>
    <p:sldId id="4191" r:id="rId13"/>
    <p:sldId id="4160" r:id="rId14"/>
    <p:sldId id="4192" r:id="rId15"/>
    <p:sldId id="4195" r:id="rId16"/>
    <p:sldId id="4169" r:id="rId17"/>
    <p:sldId id="4173" r:id="rId18"/>
    <p:sldId id="4174" r:id="rId19"/>
    <p:sldId id="4175" r:id="rId20"/>
    <p:sldId id="4178" r:id="rId21"/>
  </p:sldIdLst>
  <p:sldSz cx="12192000" cy="6858000"/>
  <p:notesSz cx="6858000" cy="9144000"/>
  <p:embeddedFontLst>
    <p:embeddedFont>
      <p:font typeface="Roboto Black" pitchFamily="2" charset="0"/>
      <p:bold r:id="rId23"/>
      <p:boldItalic r:id="rId24"/>
    </p:embeddedFont>
    <p:embeddedFont>
      <p:font typeface="Calibri Light" charset="0"/>
      <p:regular r:id="rId25"/>
      <p:italic r:id="rId26"/>
    </p:embeddedFont>
    <p:embeddedFont>
      <p:font typeface="Roboto" pitchFamily="2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BE7"/>
    <a:srgbClr val="48B965"/>
    <a:srgbClr val="F18665"/>
    <a:srgbClr val="72BDD8"/>
    <a:srgbClr val="B6D2EC"/>
    <a:srgbClr val="FDCF99"/>
    <a:srgbClr val="FDCB93"/>
    <a:srgbClr val="6CBFD7"/>
    <a:srgbClr val="FFFFFF"/>
    <a:srgbClr val="55C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888" autoAdjust="0"/>
  </p:normalViewPr>
  <p:slideViewPr>
    <p:cSldViewPr snapToGrid="0">
      <p:cViewPr>
        <p:scale>
          <a:sx n="67" d="100"/>
          <a:sy n="67" d="100"/>
        </p:scale>
        <p:origin x="-85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23/10/2024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207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582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210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: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, </a:t>
            </a:r>
            <a:r>
              <a:rPr lang="en-US" baseline="0" dirty="0" err="1"/>
              <a:t>chăm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;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xỏ</a:t>
            </a:r>
            <a:r>
              <a:rPr lang="en-US" baseline="0" dirty="0"/>
              <a:t> </a:t>
            </a:r>
            <a:r>
              <a:rPr lang="en-US" baseline="0" dirty="0" err="1"/>
              <a:t>kim</a:t>
            </a:r>
            <a:r>
              <a:rPr lang="en-US" baseline="0" dirty="0"/>
              <a:t>, </a:t>
            </a:r>
            <a:r>
              <a:rPr lang="en-US" baseline="0" dirty="0" err="1"/>
              <a:t>đấm</a:t>
            </a:r>
            <a:r>
              <a:rPr lang="en-US" baseline="0" dirty="0"/>
              <a:t> </a:t>
            </a:r>
            <a:r>
              <a:rPr lang="en-US" baseline="0" dirty="0" err="1"/>
              <a:t>lưng</a:t>
            </a:r>
            <a:r>
              <a:rPr lang="en-US" baseline="0" dirty="0"/>
              <a:t>, </a:t>
            </a:r>
            <a:r>
              <a:rPr lang="en-US" baseline="0" dirty="0" err="1"/>
              <a:t>kê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125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008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vi-VN" dirty="0"/>
              <a:t>cho học sinh, yêu cầu </a:t>
            </a:r>
            <a:r>
              <a:rPr lang="en-US" dirty="0"/>
              <a:t>HS</a:t>
            </a:r>
            <a:r>
              <a:rPr lang="vi-VN" dirty="0"/>
              <a:t> phân công chuẩn bị </a:t>
            </a:r>
            <a:r>
              <a:rPr lang="en-US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vi-VN" dirty="0"/>
              <a:t>, vật liệu cho buổi học sau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phiếu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03.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614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448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430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71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03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ô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80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1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12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05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06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366A1D4-CE0B-BB31-638B-43B1C8421A3C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72B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4D014D3-1BFA-AC59-DA87-21B65B71A8C4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A29D530-D3ED-C160-D369-0FFA335D642A}"/>
              </a:ext>
            </a:extLst>
          </p:cNvPr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3B3D8E1-F500-FA76-B665-6998C44662B4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72B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3816363" y="2395936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9824" y="4085725"/>
            <a:ext cx="4525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 HÀNG NỘI, NGOẠI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88" y="-120106"/>
            <a:ext cx="2927500" cy="2190863"/>
          </a:xfrm>
          <a:prstGeom prst="rect">
            <a:avLst/>
          </a:prstGeom>
        </p:spPr>
      </p:pic>
      <p:sp>
        <p:nvSpPr>
          <p:cNvPr id="26" name="Arrow: Pentagon 25">
            <a:extLst>
              <a:ext uri="{FF2B5EF4-FFF2-40B4-BE49-F238E27FC236}">
                <a16:creationId xmlns:a16="http://schemas.microsoft.com/office/drawing/2014/main" xmlns="" id="{F1C07DEE-8892-24B9-69DB-4BC45E9619CB}"/>
              </a:ext>
            </a:extLst>
          </p:cNvPr>
          <p:cNvSpPr/>
          <p:nvPr/>
        </p:nvSpPr>
        <p:spPr>
          <a:xfrm>
            <a:off x="694180" y="2626768"/>
            <a:ext cx="1232274" cy="707886"/>
          </a:xfrm>
          <a:prstGeom prst="homePlate">
            <a:avLst/>
          </a:prstGeom>
          <a:solidFill>
            <a:srgbClr val="F18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B1500B4-2A13-B105-884B-9C3A22343CC6}"/>
              </a:ext>
            </a:extLst>
          </p:cNvPr>
          <p:cNvSpPr txBox="1"/>
          <p:nvPr/>
        </p:nvSpPr>
        <p:spPr>
          <a:xfrm>
            <a:off x="694180" y="2749879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869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0AA3AC-D094-728D-45FE-8AABA406D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65" y="1647825"/>
            <a:ext cx="5657850" cy="5210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/>
          <p:cNvSpPr txBox="1"/>
          <p:nvPr/>
        </p:nvSpPr>
        <p:spPr>
          <a:xfrm>
            <a:off x="2450179" y="248906"/>
            <a:ext cx="7291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VỀ MỐI QUAN HỆ HỌ HÀNG NỘI, NGOẠI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8D80932-1EE1-B6E7-F2CD-7AFE901954F3}"/>
              </a:ext>
            </a:extLst>
          </p:cNvPr>
          <p:cNvSpPr txBox="1"/>
          <p:nvPr/>
        </p:nvSpPr>
        <p:spPr>
          <a:xfrm>
            <a:off x="4027586" y="2304664"/>
            <a:ext cx="1504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nội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5336CC2-7789-E6DC-63FF-7A03A718C6F8}"/>
              </a:ext>
            </a:extLst>
          </p:cNvPr>
          <p:cNvSpPr txBox="1"/>
          <p:nvPr/>
        </p:nvSpPr>
        <p:spPr>
          <a:xfrm>
            <a:off x="159556" y="2264082"/>
            <a:ext cx="1200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nội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5DB665C-EED3-ED8E-DB06-7CC3C63000E5}"/>
              </a:ext>
            </a:extLst>
          </p:cNvPr>
          <p:cNvSpPr txBox="1"/>
          <p:nvPr/>
        </p:nvSpPr>
        <p:spPr>
          <a:xfrm>
            <a:off x="1616778" y="4911993"/>
            <a:ext cx="99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Bố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43EF874-3F06-35CA-896D-07003BDC6E44}"/>
              </a:ext>
            </a:extLst>
          </p:cNvPr>
          <p:cNvSpPr txBox="1"/>
          <p:nvPr/>
        </p:nvSpPr>
        <p:spPr>
          <a:xfrm>
            <a:off x="-85697" y="4911994"/>
            <a:ext cx="84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Mẹ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9ABFA99-E226-EDFA-38EE-51559CB2DAC5}"/>
              </a:ext>
            </a:extLst>
          </p:cNvPr>
          <p:cNvSpPr txBox="1"/>
          <p:nvPr/>
        </p:nvSpPr>
        <p:spPr>
          <a:xfrm>
            <a:off x="2716327" y="5030651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Tú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FE1FEC5-DD07-2D7F-758A-3CB9BC5B76F3}"/>
              </a:ext>
            </a:extLst>
          </p:cNvPr>
          <p:cNvSpPr txBox="1"/>
          <p:nvPr/>
        </p:nvSpPr>
        <p:spPr>
          <a:xfrm>
            <a:off x="4014149" y="5030651"/>
            <a:ext cx="1791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Phong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05E0354-1CA0-9638-DC5D-8AAD5F2E01B3}"/>
              </a:ext>
            </a:extLst>
          </p:cNvPr>
          <p:cNvSpPr txBox="1"/>
          <p:nvPr/>
        </p:nvSpPr>
        <p:spPr>
          <a:xfrm>
            <a:off x="-181109" y="6485829"/>
            <a:ext cx="1159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Minh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BA89243-38A7-DAFF-E30A-F199B1A2C1A4}"/>
              </a:ext>
            </a:extLst>
          </p:cNvPr>
          <p:cNvSpPr txBox="1"/>
          <p:nvPr/>
        </p:nvSpPr>
        <p:spPr>
          <a:xfrm>
            <a:off x="1210317" y="6492695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Hà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FD5C00F-E02C-EE8E-3A19-FF9FE581029A}"/>
              </a:ext>
            </a:extLst>
          </p:cNvPr>
          <p:cNvSpPr txBox="1"/>
          <p:nvPr/>
        </p:nvSpPr>
        <p:spPr>
          <a:xfrm>
            <a:off x="3004306" y="6485828"/>
            <a:ext cx="2316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Anh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Dương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4F6195-DE91-EE0E-D9BF-C59B47E4F2A4}"/>
              </a:ext>
            </a:extLst>
          </p:cNvPr>
          <p:cNvSpPr txBox="1"/>
          <p:nvPr/>
        </p:nvSpPr>
        <p:spPr>
          <a:xfrm>
            <a:off x="6784386" y="2725747"/>
            <a:ext cx="3419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ãy nêu cách Minh xưng hô với các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 viên trong gia đình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thuộc họ hàng bên nội</a:t>
            </a:r>
          </a:p>
        </p:txBody>
      </p:sp>
    </p:spTree>
    <p:extLst>
      <p:ext uri="{BB962C8B-B14F-4D97-AF65-F5344CB8AC3E}">
        <p14:creationId xmlns:p14="http://schemas.microsoft.com/office/powerpoint/2010/main" val="37434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3" grpId="0"/>
      <p:bldP spid="25" grpId="0"/>
      <p:bldP spid="28" grpId="0"/>
      <p:bldP spid="29" grpId="0"/>
      <p:bldP spid="30" grpId="0"/>
      <p:bldP spid="31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A1B350-2FF0-70EB-3EE6-5CDA7CD9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216" y="1581150"/>
            <a:ext cx="5772150" cy="5276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/>
          <p:cNvSpPr txBox="1"/>
          <p:nvPr/>
        </p:nvSpPr>
        <p:spPr>
          <a:xfrm>
            <a:off x="2450179" y="248906"/>
            <a:ext cx="7291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VỀ MỐI QUAN HỆ HỌ HÀNG NỘI, NGOẠI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790CE3-86AE-D8C8-6F63-C5FBC4E95B93}"/>
              </a:ext>
            </a:extLst>
          </p:cNvPr>
          <p:cNvSpPr txBox="1"/>
          <p:nvPr/>
        </p:nvSpPr>
        <p:spPr>
          <a:xfrm>
            <a:off x="6433216" y="2184504"/>
            <a:ext cx="1982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ngoại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B810F2-6E8C-CCCE-011B-AE47C6BED783}"/>
              </a:ext>
            </a:extLst>
          </p:cNvPr>
          <p:cNvSpPr txBox="1"/>
          <p:nvPr/>
        </p:nvSpPr>
        <p:spPr>
          <a:xfrm>
            <a:off x="10205932" y="2184503"/>
            <a:ext cx="1533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ngoại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080E6D1-E0B5-22B2-B78E-22A8DE652E1E}"/>
              </a:ext>
            </a:extLst>
          </p:cNvPr>
          <p:cNvSpPr txBox="1"/>
          <p:nvPr/>
        </p:nvSpPr>
        <p:spPr>
          <a:xfrm>
            <a:off x="6391637" y="5046017"/>
            <a:ext cx="141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Mợ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Lan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85FDF33-9354-B8A7-E514-C04AAF81449C}"/>
              </a:ext>
            </a:extLst>
          </p:cNvPr>
          <p:cNvSpPr txBox="1"/>
          <p:nvPr/>
        </p:nvSpPr>
        <p:spPr>
          <a:xfrm>
            <a:off x="7748840" y="5046017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Cậu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Duy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5DB665C-EED3-ED8E-DB06-7CC3C63000E5}"/>
              </a:ext>
            </a:extLst>
          </p:cNvPr>
          <p:cNvSpPr txBox="1"/>
          <p:nvPr/>
        </p:nvSpPr>
        <p:spPr>
          <a:xfrm>
            <a:off x="10859239" y="4895823"/>
            <a:ext cx="99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Bố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43EF874-3F06-35CA-896D-07003BDC6E44}"/>
              </a:ext>
            </a:extLst>
          </p:cNvPr>
          <p:cNvSpPr txBox="1"/>
          <p:nvPr/>
        </p:nvSpPr>
        <p:spPr>
          <a:xfrm>
            <a:off x="9156764" y="4895824"/>
            <a:ext cx="84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Mẹ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6B97646-0920-F165-7411-8686FF24096B}"/>
              </a:ext>
            </a:extLst>
          </p:cNvPr>
          <p:cNvSpPr txBox="1"/>
          <p:nvPr/>
        </p:nvSpPr>
        <p:spPr>
          <a:xfrm>
            <a:off x="6896221" y="6463989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Thu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05E0354-1CA0-9638-DC5D-8AAD5F2E01B3}"/>
              </a:ext>
            </a:extLst>
          </p:cNvPr>
          <p:cNvSpPr txBox="1"/>
          <p:nvPr/>
        </p:nvSpPr>
        <p:spPr>
          <a:xfrm>
            <a:off x="9156764" y="6472094"/>
            <a:ext cx="1159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Minh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BA89243-38A7-DAFF-E30A-F199B1A2C1A4}"/>
              </a:ext>
            </a:extLst>
          </p:cNvPr>
          <p:cNvSpPr txBox="1"/>
          <p:nvPr/>
        </p:nvSpPr>
        <p:spPr>
          <a:xfrm>
            <a:off x="10548190" y="6478960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Hà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63A4208-B24F-FD6C-B1DF-F62C4B8F1A64}"/>
              </a:ext>
            </a:extLst>
          </p:cNvPr>
          <p:cNvSpPr txBox="1"/>
          <p:nvPr/>
        </p:nvSpPr>
        <p:spPr>
          <a:xfrm>
            <a:off x="1275626" y="2938977"/>
            <a:ext cx="3590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ãy nêu cách Minh xưng hô với các thành viên trong gia đình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thuộc họ hàng bên ngoại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98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/>
      <p:bldP spid="22" grpId="0"/>
      <p:bldP spid="26" grpId="0"/>
      <p:bldP spid="27" grpId="0"/>
      <p:bldP spid="28" grpId="0"/>
      <p:bldP spid="29" grpId="0"/>
      <p:bldP spid="32" grpId="0"/>
      <p:bldP spid="33" grpId="0"/>
      <p:bldP spid="34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0B054E-B6AE-14CB-111F-0FBA1645B82B}"/>
              </a:ext>
            </a:extLst>
          </p:cNvPr>
          <p:cNvSpPr txBox="1"/>
          <p:nvPr/>
        </p:nvSpPr>
        <p:spPr>
          <a:xfrm>
            <a:off x="2450179" y="248906"/>
            <a:ext cx="7291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VỀ MỐI QUAN HỆ HỌ HÀNG NỘI, NGOẠI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59803D-1C2E-3218-FBAE-F2E064B90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79" y="1380239"/>
            <a:ext cx="7399079" cy="44647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02D27E-6A30-AD2D-47BF-71FDDBF608D3}"/>
              </a:ext>
            </a:extLst>
          </p:cNvPr>
          <p:cNvSpPr txBox="1"/>
          <p:nvPr/>
        </p:nvSpPr>
        <p:spPr>
          <a:xfrm>
            <a:off x="2773920" y="5899118"/>
            <a:ext cx="6513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ãy 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ể về một số thành viên trong gia đình thuộc họ hàng bên nội và bên ngoại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em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3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0B054E-B6AE-14CB-111F-0FBA1645B82B}"/>
              </a:ext>
            </a:extLst>
          </p:cNvPr>
          <p:cNvSpPr txBox="1"/>
          <p:nvPr/>
        </p:nvSpPr>
        <p:spPr>
          <a:xfrm>
            <a:off x="2450179" y="248906"/>
            <a:ext cx="7291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VỀ MỐI QUAN HỆ HỌ HÀNG NỘI, NGOẠI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02D27E-6A30-AD2D-47BF-71FDDBF608D3}"/>
              </a:ext>
            </a:extLst>
          </p:cNvPr>
          <p:cNvSpPr txBox="1"/>
          <p:nvPr/>
        </p:nvSpPr>
        <p:spPr>
          <a:xfrm>
            <a:off x="2884088" y="5921152"/>
            <a:ext cx="6182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những việc em có thể làm để thể hiện tình cảm với những người thân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6407B3-8D08-2864-D0BC-24386BA60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580" y="2279953"/>
            <a:ext cx="4013860" cy="31050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77851C-5B4D-4AD5-C307-2B5E4CE70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44" y="2279953"/>
            <a:ext cx="3021955" cy="3220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80DD754-24C5-79FF-FA33-ECF2B66AD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106" y="1746845"/>
            <a:ext cx="2886419" cy="29077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267CE7F-E2AA-D8F8-7353-71D28A5AE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5521" y="1712587"/>
            <a:ext cx="3218074" cy="28352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9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968694" y="1751804"/>
            <a:ext cx="7624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 và chia sẻ ý tưởng làm cây gia đình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13371" y="33511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ĐỀ XUẤT Ý TƯỞNG VÀ CÁCH LÀM CÂY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648C92-7D50-9D39-9925-4F7B85D5C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6029"/>
            <a:ext cx="3593542" cy="3473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62B5D3-8CD1-54BF-C770-3FCC46407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36" y="2585309"/>
            <a:ext cx="3225966" cy="39256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2A49EF-A7D3-298F-2FA6-9CC8021FE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50" y="2661126"/>
            <a:ext cx="2781443" cy="40347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6C1494-9761-2059-0481-6D5C41B8AC62}"/>
              </a:ext>
            </a:extLst>
          </p:cNvPr>
          <p:cNvSpPr txBox="1"/>
          <p:nvPr/>
        </p:nvSpPr>
        <p:spPr>
          <a:xfrm>
            <a:off x="3160944" y="6049306"/>
            <a:ext cx="160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Gợi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ý</a:t>
            </a:r>
            <a:endParaRPr lang="en-US" altLang="zh-CN" sz="32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08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2766951" y="566232"/>
            <a:ext cx="5919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xmlns="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1617819" y="2507790"/>
            <a:ext cx="8229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tẩy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lõi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nặn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5EBBBBE-4F8E-9E78-565A-A45F4445CFC4}"/>
              </a:ext>
            </a:extLst>
          </p:cNvPr>
          <p:cNvSpPr/>
          <p:nvPr/>
        </p:nvSpPr>
        <p:spPr>
          <a:xfrm>
            <a:off x="1600200" y="3810000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278" y="3718640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093991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918" y="3867541"/>
            <a:ext cx="958854" cy="9880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047933" y="3506301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86" y="3499457"/>
            <a:ext cx="1534400" cy="153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F36A73-EFE7-A8D9-F4E6-8F731DE720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18897"/>
            <a:ext cx="1343397" cy="8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864242" y="1694317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1864242" y="2233330"/>
            <a:ext cx="834303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kiểm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lựa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chọn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cụ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liệu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phù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hợp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hành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đình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246" y="364622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635511" y="4563358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8832" y="3427403"/>
            <a:ext cx="1386157" cy="14284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7368784" y="3409936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9322" y="3427403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CD8F720-92F5-8D90-FD3C-301123DA5B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51" y="2910668"/>
            <a:ext cx="2117352" cy="21173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4D5CF76-38F2-6FE2-0B6E-6734107E08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41" y="5189210"/>
            <a:ext cx="2356170" cy="140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828799" y="1776149"/>
            <a:ext cx="652839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Mỗi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nhóm trình bày cách làm của mình.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nhóm khác đặt câu hỏi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DE4937-7C88-B8CC-D466-B7A8EE431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774" y="2822169"/>
            <a:ext cx="3593542" cy="3473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EBAAF8-1150-4275-8392-C0124A3A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9332">
            <a:off x="1181714" y="3230813"/>
            <a:ext cx="3225966" cy="39464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145142-7453-A739-2DDD-0984011C3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1058">
            <a:off x="8150965" y="2877784"/>
            <a:ext cx="2781443" cy="40347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030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463578" y="1770561"/>
            <a:ext cx="37033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 </a:t>
            </a: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1" b="20211"/>
          <a:stretch/>
        </p:blipFill>
        <p:spPr>
          <a:xfrm>
            <a:off x="3971370" y="2430536"/>
            <a:ext cx="7439025" cy="3400425"/>
          </a:xfrm>
          <a:prstGeom prst="roundRect">
            <a:avLst>
              <a:gd name="adj" fmla="val 1166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680484" y="2430536"/>
            <a:ext cx="1095153" cy="950617"/>
          </a:xfrm>
          <a:prstGeom prst="roundRect">
            <a:avLst/>
          </a:prstGeom>
          <a:solidFill>
            <a:srgbClr val="F1866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680484" y="2721178"/>
            <a:ext cx="12227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Bước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360033" y="4130748"/>
            <a:ext cx="283120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thân cây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lõi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vệ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21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4614616" y="5488521"/>
            <a:ext cx="4813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oàn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phẩm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Dán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thẻ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E415C94-B615-B0E8-B3B7-770FEC56F85F}"/>
              </a:ext>
            </a:extLst>
          </p:cNvPr>
          <p:cNvGrpSpPr/>
          <p:nvPr/>
        </p:nvGrpSpPr>
        <p:grpSpPr>
          <a:xfrm>
            <a:off x="2872774" y="5103087"/>
            <a:ext cx="1222745" cy="950617"/>
            <a:chOff x="680484" y="2430536"/>
            <a:chExt cx="1222745" cy="950617"/>
          </a:xfrm>
        </p:grpSpPr>
        <p:sp>
          <p:nvSpPr>
            <p:cNvPr id="8" name="Rounded Rectangle 6">
              <a:extLst>
                <a:ext uri="{FF2B5EF4-FFF2-40B4-BE49-F238E27FC236}">
                  <a16:creationId xmlns:a16="http://schemas.microsoft.com/office/drawing/2014/main" xmlns="" id="{5E256980-A41B-82C1-4FEE-8DBA748339E2}"/>
                </a:ext>
              </a:extLst>
            </p:cNvPr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solidFill>
              <a:srgbClr val="F1866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C2E83CA-81A7-50F4-61BE-33671DA3EA16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82234A0-543E-CE8C-CE21-2C53C1399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55" y="1233926"/>
            <a:ext cx="4019784" cy="38852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A993533-5DA8-AB26-216E-21684DF4C0A0}"/>
              </a:ext>
            </a:extLst>
          </p:cNvPr>
          <p:cNvSpPr txBox="1"/>
          <p:nvPr/>
        </p:nvSpPr>
        <p:spPr>
          <a:xfrm>
            <a:off x="4127957" y="523046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14604F7-E670-55FD-8AB1-92F55D516257}"/>
              </a:ext>
            </a:extLst>
          </p:cNvPr>
          <p:cNvSpPr txBox="1"/>
          <p:nvPr/>
        </p:nvSpPr>
        <p:spPr>
          <a:xfrm>
            <a:off x="1463578" y="1770561"/>
            <a:ext cx="37033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 </a:t>
            </a: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34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Đồng hồ đếm ngược 5 giây">
            <a:hlinkClick r:id="" action="ppaction://media"/>
            <a:extLst>
              <a:ext uri="{FF2B5EF4-FFF2-40B4-BE49-F238E27FC236}">
                <a16:creationId xmlns:a16="http://schemas.microsoft.com/office/drawing/2014/main" xmlns="" id="{09930516-3170-8106-4CBD-D8AF6CA958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9" end="3032"/>
                </p14:media>
              </p:ext>
            </p:extLst>
          </p:nvPr>
        </p:nvPicPr>
        <p:blipFill rotWithShape="1">
          <a:blip r:embed="rId5"/>
          <a:srcRect l="31039" t="12918" r="24906" b="7903"/>
          <a:stretch/>
        </p:blipFill>
        <p:spPr>
          <a:xfrm>
            <a:off x="10373069" y="455117"/>
            <a:ext cx="1349014" cy="1279253"/>
          </a:xfrm>
          <a:prstGeom prst="ellipse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41287" y="181007"/>
            <a:ext cx="5853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 CHƠI ĐOÁN TUỔI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21AB2D-0765-DEF3-C9D2-AD1F41AD5E49}"/>
              </a:ext>
            </a:extLst>
          </p:cNvPr>
          <p:cNvSpPr txBox="1"/>
          <p:nvPr/>
        </p:nvSpPr>
        <p:spPr>
          <a:xfrm>
            <a:off x="3254855" y="1112173"/>
            <a:ext cx="5853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Gia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đình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bạn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5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người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hãy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đoán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từng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người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trong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đình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nhé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413FE9-4B9C-1B4C-5DE1-FF286DFF4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46" y="2118140"/>
            <a:ext cx="2983414" cy="39140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341903-FA79-C4B5-5003-47EE51A73ADB}"/>
              </a:ext>
            </a:extLst>
          </p:cNvPr>
          <p:cNvSpPr txBox="1"/>
          <p:nvPr/>
        </p:nvSpPr>
        <p:spPr>
          <a:xfrm>
            <a:off x="158475" y="2413403"/>
            <a:ext cx="386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Bạn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năm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nay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lớp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3,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hỏi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bao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nhiêu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86283" y="6032161"/>
            <a:ext cx="921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E23C44-300B-2F01-0E64-84E1E6D1D4BB}"/>
              </a:ext>
            </a:extLst>
          </p:cNvPr>
          <p:cNvSpPr txBox="1"/>
          <p:nvPr/>
        </p:nvSpPr>
        <p:spPr>
          <a:xfrm>
            <a:off x="78328" y="3744245"/>
            <a:ext cx="3864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hơn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30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hỏi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năm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nay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bao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nhiêu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072AE2-FD78-4061-6C7F-694E51CB5389}"/>
              </a:ext>
            </a:extLst>
          </p:cNvPr>
          <p:cNvSpPr txBox="1"/>
          <p:nvPr/>
        </p:nvSpPr>
        <p:spPr>
          <a:xfrm>
            <a:off x="8141438" y="2644236"/>
            <a:ext cx="3972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năm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trước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bằng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hiện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nay,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hỏi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bao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nhiêu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E6AB91-06C0-A710-7CA1-D717F74FD4AD}"/>
              </a:ext>
            </a:extLst>
          </p:cNvPr>
          <p:cNvSpPr txBox="1"/>
          <p:nvPr/>
        </p:nvSpPr>
        <p:spPr>
          <a:xfrm>
            <a:off x="-5201" y="5214021"/>
            <a:ext cx="3890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mẹ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7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lần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Minh,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hỏi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mẹ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năm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nay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bao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nhiêu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2FA7BF-F48C-23A0-4C74-20E3D84D6910}"/>
              </a:ext>
            </a:extLst>
          </p:cNvPr>
          <p:cNvSpPr txBox="1"/>
          <p:nvPr/>
        </p:nvSpPr>
        <p:spPr>
          <a:xfrm>
            <a:off x="8110356" y="4187015"/>
            <a:ext cx="3972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Tổng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anh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17,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hỏi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3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năm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nữa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bao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nhiêu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4A85D6B-9D36-085F-42BE-06C5FF156941}"/>
              </a:ext>
            </a:extLst>
          </p:cNvPr>
          <p:cNvSpPr txBox="1"/>
          <p:nvPr/>
        </p:nvSpPr>
        <p:spPr>
          <a:xfrm>
            <a:off x="5721157" y="6032161"/>
            <a:ext cx="921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2A234A1-62E4-FAB1-54E0-B824B71C51BC}"/>
              </a:ext>
            </a:extLst>
          </p:cNvPr>
          <p:cNvSpPr txBox="1"/>
          <p:nvPr/>
        </p:nvSpPr>
        <p:spPr>
          <a:xfrm>
            <a:off x="6578919" y="6057007"/>
            <a:ext cx="921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A27C74-FF0A-836B-5AD1-8A2CCEB5864A}"/>
              </a:ext>
            </a:extLst>
          </p:cNvPr>
          <p:cNvSpPr txBox="1"/>
          <p:nvPr/>
        </p:nvSpPr>
        <p:spPr>
          <a:xfrm>
            <a:off x="6726403" y="2584653"/>
            <a:ext cx="921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D0BA816-A726-8B46-0D81-79E9EFF2C839}"/>
              </a:ext>
            </a:extLst>
          </p:cNvPr>
          <p:cNvSpPr txBox="1"/>
          <p:nvPr/>
        </p:nvSpPr>
        <p:spPr>
          <a:xfrm>
            <a:off x="4056025" y="2536514"/>
            <a:ext cx="921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39</a:t>
            </a:r>
          </a:p>
        </p:txBody>
      </p:sp>
      <p:pic>
        <p:nvPicPr>
          <p:cNvPr id="14" name="Đồng hồ đếm ngược 5 giây">
            <a:hlinkClick r:id="" action="ppaction://media"/>
            <a:extLst>
              <a:ext uri="{FF2B5EF4-FFF2-40B4-BE49-F238E27FC236}">
                <a16:creationId xmlns:a16="http://schemas.microsoft.com/office/drawing/2014/main" xmlns="" id="{5DF24F46-3E8D-6EC0-2560-62BFDBFE2E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9" end="3032"/>
                </p14:media>
              </p:ext>
            </p:extLst>
          </p:nvPr>
        </p:nvPicPr>
        <p:blipFill rotWithShape="1">
          <a:blip r:embed="rId5"/>
          <a:srcRect l="31039" t="12918" r="24906" b="7903"/>
          <a:stretch/>
        </p:blipFill>
        <p:spPr>
          <a:xfrm>
            <a:off x="10371364" y="449485"/>
            <a:ext cx="1349014" cy="1279253"/>
          </a:xfrm>
          <a:prstGeom prst="ellipse">
            <a:avLst/>
          </a:prstGeom>
        </p:spPr>
      </p:pic>
      <p:pic>
        <p:nvPicPr>
          <p:cNvPr id="15" name="Đồng hồ đếm ngược 5 giây">
            <a:hlinkClick r:id="" action="ppaction://media"/>
            <a:extLst>
              <a:ext uri="{FF2B5EF4-FFF2-40B4-BE49-F238E27FC236}">
                <a16:creationId xmlns:a16="http://schemas.microsoft.com/office/drawing/2014/main" xmlns="" id="{9A289504-2DFA-08CA-3CB9-46AC819B4F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9" end="3032"/>
                </p14:media>
              </p:ext>
            </p:extLst>
          </p:nvPr>
        </p:nvPicPr>
        <p:blipFill rotWithShape="1">
          <a:blip r:embed="rId5"/>
          <a:srcRect l="31039" t="12918" r="24906" b="7903"/>
          <a:stretch/>
        </p:blipFill>
        <p:spPr>
          <a:xfrm>
            <a:off x="10358571" y="449485"/>
            <a:ext cx="1349014" cy="1279253"/>
          </a:xfrm>
          <a:prstGeom prst="ellipse">
            <a:avLst/>
          </a:prstGeom>
        </p:spPr>
      </p:pic>
      <p:pic>
        <p:nvPicPr>
          <p:cNvPr id="30" name="Đồng hồ đếm ngược 5 giây">
            <a:hlinkClick r:id="" action="ppaction://media"/>
            <a:extLst>
              <a:ext uri="{FF2B5EF4-FFF2-40B4-BE49-F238E27FC236}">
                <a16:creationId xmlns:a16="http://schemas.microsoft.com/office/drawing/2014/main" xmlns="" id="{E1F7AD4B-75A0-9912-3115-1F59F6332F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9" end="3032"/>
                </p14:media>
              </p:ext>
            </p:extLst>
          </p:nvPr>
        </p:nvPicPr>
        <p:blipFill rotWithShape="1">
          <a:blip r:embed="rId5"/>
          <a:srcRect l="31039" t="12918" r="24906" b="7903"/>
          <a:stretch/>
        </p:blipFill>
        <p:spPr>
          <a:xfrm>
            <a:off x="10384157" y="437737"/>
            <a:ext cx="1349014" cy="1279253"/>
          </a:xfrm>
          <a:prstGeom prst="ellipse">
            <a:avLst/>
          </a:prstGeom>
        </p:spPr>
      </p:pic>
      <p:pic>
        <p:nvPicPr>
          <p:cNvPr id="31" name="Đồng hồ đếm ngược 5 giây">
            <a:hlinkClick r:id="" action="ppaction://media"/>
            <a:extLst>
              <a:ext uri="{FF2B5EF4-FFF2-40B4-BE49-F238E27FC236}">
                <a16:creationId xmlns:a16="http://schemas.microsoft.com/office/drawing/2014/main" xmlns="" id="{F137ABAE-B410-DE4D-A3A3-E92F49BB0F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9" end="3032"/>
                </p14:media>
              </p:ext>
            </p:extLst>
          </p:nvPr>
        </p:nvPicPr>
        <p:blipFill rotWithShape="1">
          <a:blip r:embed="rId5"/>
          <a:srcRect l="31039" t="12918" r="24906" b="7903"/>
          <a:stretch/>
        </p:blipFill>
        <p:spPr>
          <a:xfrm>
            <a:off x="10395245" y="437737"/>
            <a:ext cx="1349014" cy="12792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60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0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66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0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66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0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66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7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66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06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66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1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2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26" grpId="0"/>
      <p:bldP spid="2" grpId="0"/>
      <p:bldP spid="5" grpId="0"/>
      <p:bldP spid="5" grpId="1"/>
      <p:bldP spid="20" grpId="0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713727" y="333526"/>
            <a:ext cx="6434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HÁT VÀ VẬN ĐỘNG THEO NHẠC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có ông bà, có ba má">
            <a:hlinkClick r:id="" action="ppaction://media"/>
            <a:extLst>
              <a:ext uri="{FF2B5EF4-FFF2-40B4-BE49-F238E27FC236}">
                <a16:creationId xmlns:a16="http://schemas.microsoft.com/office/drawing/2014/main" xmlns="" id="{3B132A30-8BAC-BBB6-DBE2-83A43BC983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6240879" y="5318917"/>
            <a:ext cx="3862137" cy="1521498"/>
          </a:xfrm>
          <a:prstGeom prst="wedgeRoundRectCallout">
            <a:avLst>
              <a:gd name="adj1" fmla="val 76368"/>
              <a:gd name="adj2" fmla="val -56574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169943" y="5627387"/>
            <a:ext cx="4053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nhắc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ai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đình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nhỏ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THÀNH VIÊN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84E138-B2D6-D681-9B1E-89D4A2C1A364}"/>
              </a:ext>
            </a:extLst>
          </p:cNvPr>
          <p:cNvGrpSpPr/>
          <p:nvPr/>
        </p:nvGrpSpPr>
        <p:grpSpPr>
          <a:xfrm>
            <a:off x="434609" y="2185341"/>
            <a:ext cx="1992174" cy="830997"/>
            <a:chOff x="836806" y="2790887"/>
            <a:chExt cx="2038010" cy="958985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xmlns="" id="{8D6750F1-6306-BA60-D6B0-7620A23AB940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" name="Trapezoid 2">
              <a:extLst>
                <a:ext uri="{FF2B5EF4-FFF2-40B4-BE49-F238E27FC236}">
                  <a16:creationId xmlns:a16="http://schemas.microsoft.com/office/drawing/2014/main" xmlns="" id="{2C64DA4B-4E12-07DD-AD2F-DC96BECA062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E267659-9992-4EF9-997C-1AD91C04739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Ông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E85546C-2B9D-3798-F2D5-5CA7BB96F543}"/>
              </a:ext>
            </a:extLst>
          </p:cNvPr>
          <p:cNvGrpSpPr/>
          <p:nvPr/>
        </p:nvGrpSpPr>
        <p:grpSpPr>
          <a:xfrm>
            <a:off x="3314109" y="2151409"/>
            <a:ext cx="1992174" cy="830997"/>
            <a:chOff x="836806" y="2790887"/>
            <a:chExt cx="2038010" cy="958985"/>
          </a:xfrm>
        </p:grpSpPr>
        <p:sp>
          <p:nvSpPr>
            <p:cNvPr id="26" name="Trapezoid 2">
              <a:extLst>
                <a:ext uri="{FF2B5EF4-FFF2-40B4-BE49-F238E27FC236}">
                  <a16:creationId xmlns:a16="http://schemas.microsoft.com/office/drawing/2014/main" xmlns="" id="{3FA1140C-86B6-5103-8A03-0561173C899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rapezoid 2">
              <a:extLst>
                <a:ext uri="{FF2B5EF4-FFF2-40B4-BE49-F238E27FC236}">
                  <a16:creationId xmlns:a16="http://schemas.microsoft.com/office/drawing/2014/main" xmlns="" id="{21C78DAF-5D95-C00B-E5FA-05E808AD473C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93BE311-4792-9FAF-06E3-B4283F00BA4F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7EB69EE-9416-F31E-1450-64B04D18DBC2}"/>
              </a:ext>
            </a:extLst>
          </p:cNvPr>
          <p:cNvGrpSpPr/>
          <p:nvPr/>
        </p:nvGrpSpPr>
        <p:grpSpPr>
          <a:xfrm>
            <a:off x="6152552" y="2104126"/>
            <a:ext cx="1992174" cy="830997"/>
            <a:chOff x="836806" y="2790887"/>
            <a:chExt cx="2038010" cy="958985"/>
          </a:xfrm>
        </p:grpSpPr>
        <p:sp>
          <p:nvSpPr>
            <p:cNvPr id="30" name="Trapezoid 2">
              <a:extLst>
                <a:ext uri="{FF2B5EF4-FFF2-40B4-BE49-F238E27FC236}">
                  <a16:creationId xmlns:a16="http://schemas.microsoft.com/office/drawing/2014/main" xmlns="" id="{D01BA60D-1780-9921-3FDE-C325B1DA88A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1" name="Trapezoid 2">
              <a:extLst>
                <a:ext uri="{FF2B5EF4-FFF2-40B4-BE49-F238E27FC236}">
                  <a16:creationId xmlns:a16="http://schemas.microsoft.com/office/drawing/2014/main" xmlns="" id="{634B2E84-2BEE-3F24-A0DF-568F931EA211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4C75111-8DE6-52C6-C266-42A89F3EA397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Ba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1BB1BE1-2254-0256-72B8-53229DC63EAE}"/>
              </a:ext>
            </a:extLst>
          </p:cNvPr>
          <p:cNvGrpSpPr/>
          <p:nvPr/>
        </p:nvGrpSpPr>
        <p:grpSpPr>
          <a:xfrm>
            <a:off x="8976022" y="2060781"/>
            <a:ext cx="1992174" cy="830997"/>
            <a:chOff x="836806" y="2790887"/>
            <a:chExt cx="2038010" cy="958985"/>
          </a:xfrm>
        </p:grpSpPr>
        <p:sp>
          <p:nvSpPr>
            <p:cNvPr id="34" name="Trapezoid 2">
              <a:extLst>
                <a:ext uri="{FF2B5EF4-FFF2-40B4-BE49-F238E27FC236}">
                  <a16:creationId xmlns:a16="http://schemas.microsoft.com/office/drawing/2014/main" xmlns="" id="{BE26742B-6638-2131-2056-1BEC30949026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5" name="Trapezoid 2">
              <a:extLst>
                <a:ext uri="{FF2B5EF4-FFF2-40B4-BE49-F238E27FC236}">
                  <a16:creationId xmlns:a16="http://schemas.microsoft.com/office/drawing/2014/main" xmlns="" id="{31149796-4C00-1331-2CC3-5B9EFD489400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3C2680E-FA25-59FA-0DA4-6F20EB247003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Má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F37985B-9948-2BEA-3634-47CB1419178C}"/>
              </a:ext>
            </a:extLst>
          </p:cNvPr>
          <p:cNvGrpSpPr/>
          <p:nvPr/>
        </p:nvGrpSpPr>
        <p:grpSpPr>
          <a:xfrm>
            <a:off x="156798" y="3589392"/>
            <a:ext cx="1992174" cy="830997"/>
            <a:chOff x="836806" y="2790887"/>
            <a:chExt cx="2038010" cy="958985"/>
          </a:xfrm>
        </p:grpSpPr>
        <p:sp>
          <p:nvSpPr>
            <p:cNvPr id="38" name="Trapezoid 2">
              <a:extLst>
                <a:ext uri="{FF2B5EF4-FFF2-40B4-BE49-F238E27FC236}">
                  <a16:creationId xmlns:a16="http://schemas.microsoft.com/office/drawing/2014/main" xmlns="" id="{0BBA13B8-66FF-CB59-CF79-61CAB16DA97B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9" name="Trapezoid 2">
              <a:extLst>
                <a:ext uri="{FF2B5EF4-FFF2-40B4-BE49-F238E27FC236}">
                  <a16:creationId xmlns:a16="http://schemas.microsoft.com/office/drawing/2014/main" xmlns="" id="{ADCC34B3-F200-E4E1-4E4D-C490340D689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2677F8D-1EFD-0DD9-60E3-35DD62A4D50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Ông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ngoại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48596C8-CDEE-E20B-578D-A1B1FA70B306}"/>
              </a:ext>
            </a:extLst>
          </p:cNvPr>
          <p:cNvGrpSpPr/>
          <p:nvPr/>
        </p:nvGrpSpPr>
        <p:grpSpPr>
          <a:xfrm>
            <a:off x="2605127" y="3589392"/>
            <a:ext cx="1992174" cy="830997"/>
            <a:chOff x="836806" y="2790887"/>
            <a:chExt cx="2038010" cy="958985"/>
          </a:xfrm>
        </p:grpSpPr>
        <p:sp>
          <p:nvSpPr>
            <p:cNvPr id="44" name="Trapezoid 2">
              <a:extLst>
                <a:ext uri="{FF2B5EF4-FFF2-40B4-BE49-F238E27FC236}">
                  <a16:creationId xmlns:a16="http://schemas.microsoft.com/office/drawing/2014/main" xmlns="" id="{2EAA416C-7E1A-86D9-B5AC-261AAF6E8105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rapezoid 2">
              <a:extLst>
                <a:ext uri="{FF2B5EF4-FFF2-40B4-BE49-F238E27FC236}">
                  <a16:creationId xmlns:a16="http://schemas.microsoft.com/office/drawing/2014/main" xmlns="" id="{DCF27963-0858-198E-5C53-E65427CFE1C4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3E10A3FF-470D-17FE-A829-C41790685ED1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ngoại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22D2E30F-7B4A-8F08-7478-2F58DADC904B}"/>
              </a:ext>
            </a:extLst>
          </p:cNvPr>
          <p:cNvGrpSpPr/>
          <p:nvPr/>
        </p:nvGrpSpPr>
        <p:grpSpPr>
          <a:xfrm>
            <a:off x="7501785" y="3589392"/>
            <a:ext cx="1992174" cy="830997"/>
            <a:chOff x="836806" y="2790887"/>
            <a:chExt cx="2038010" cy="958985"/>
          </a:xfrm>
        </p:grpSpPr>
        <p:sp>
          <p:nvSpPr>
            <p:cNvPr id="49" name="Trapezoid 2">
              <a:extLst>
                <a:ext uri="{FF2B5EF4-FFF2-40B4-BE49-F238E27FC236}">
                  <a16:creationId xmlns:a16="http://schemas.microsoft.com/office/drawing/2014/main" xmlns="" id="{152E6947-C76C-295B-212B-CFE2B66BB45C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0" name="Trapezoid 2">
              <a:extLst>
                <a:ext uri="{FF2B5EF4-FFF2-40B4-BE49-F238E27FC236}">
                  <a16:creationId xmlns:a16="http://schemas.microsoft.com/office/drawing/2014/main" xmlns="" id="{95C2B71C-E6B1-4BD3-9DF0-B61F72BDD24E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CEBC406B-75DB-E490-E11B-95B73A77179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Cậu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F002ED6F-4358-2E64-260E-2BB8132D0306}"/>
              </a:ext>
            </a:extLst>
          </p:cNvPr>
          <p:cNvGrpSpPr/>
          <p:nvPr/>
        </p:nvGrpSpPr>
        <p:grpSpPr>
          <a:xfrm>
            <a:off x="5053456" y="3589392"/>
            <a:ext cx="1992174" cy="830997"/>
            <a:chOff x="836806" y="2790887"/>
            <a:chExt cx="2038010" cy="958985"/>
          </a:xfrm>
        </p:grpSpPr>
        <p:sp>
          <p:nvSpPr>
            <p:cNvPr id="53" name="Trapezoid 2">
              <a:extLst>
                <a:ext uri="{FF2B5EF4-FFF2-40B4-BE49-F238E27FC236}">
                  <a16:creationId xmlns:a16="http://schemas.microsoft.com/office/drawing/2014/main" xmlns="" id="{2CB62DED-F8D6-172C-E8AB-58E1A3A0308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4" name="Trapezoid 2">
              <a:extLst>
                <a:ext uri="{FF2B5EF4-FFF2-40B4-BE49-F238E27FC236}">
                  <a16:creationId xmlns:a16="http://schemas.microsoft.com/office/drawing/2014/main" xmlns="" id="{12EB3B44-BE8E-7534-D4B0-035F11D75E30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9FA93142-D2B1-C16F-5F2C-19A643E9689B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ô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6E207048-A3C0-6558-0EBA-3934D1B4691D}"/>
              </a:ext>
            </a:extLst>
          </p:cNvPr>
          <p:cNvGrpSpPr/>
          <p:nvPr/>
        </p:nvGrpSpPr>
        <p:grpSpPr>
          <a:xfrm>
            <a:off x="9950113" y="3589392"/>
            <a:ext cx="1992174" cy="830997"/>
            <a:chOff x="836806" y="2790887"/>
            <a:chExt cx="2038010" cy="958985"/>
          </a:xfrm>
        </p:grpSpPr>
        <p:sp>
          <p:nvSpPr>
            <p:cNvPr id="57" name="Trapezoid 2">
              <a:extLst>
                <a:ext uri="{FF2B5EF4-FFF2-40B4-BE49-F238E27FC236}">
                  <a16:creationId xmlns:a16="http://schemas.microsoft.com/office/drawing/2014/main" xmlns="" id="{4EF8AF57-3559-BBBF-E71B-96761E478062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8" name="Trapezoid 2">
              <a:extLst>
                <a:ext uri="{FF2B5EF4-FFF2-40B4-BE49-F238E27FC236}">
                  <a16:creationId xmlns:a16="http://schemas.microsoft.com/office/drawing/2014/main" xmlns="" id="{2C793580-C70F-DE9D-C693-6C02A9B5F57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3AC4C9E8-1598-D4F1-C3E8-4FD2649D76B6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Bác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2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5266063" y="5318917"/>
            <a:ext cx="4836953" cy="1521498"/>
          </a:xfrm>
          <a:prstGeom prst="wedgeRoundRectCallout">
            <a:avLst>
              <a:gd name="adj1" fmla="val 76368"/>
              <a:gd name="adj2" fmla="val -56574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605494" y="5443885"/>
            <a:ext cx="4256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thành viên trong gia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đình bạn nhỏ có mối quan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hệ với nhau như thế nào? 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THÀNH VIÊN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84E138-B2D6-D681-9B1E-89D4A2C1A364}"/>
              </a:ext>
            </a:extLst>
          </p:cNvPr>
          <p:cNvGrpSpPr/>
          <p:nvPr/>
        </p:nvGrpSpPr>
        <p:grpSpPr>
          <a:xfrm>
            <a:off x="224983" y="1865466"/>
            <a:ext cx="2136547" cy="687350"/>
            <a:chOff x="836806" y="2790887"/>
            <a:chExt cx="2038010" cy="958985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xmlns="" id="{8D6750F1-6306-BA60-D6B0-7620A23AB940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" name="Trapezoid 2">
              <a:extLst>
                <a:ext uri="{FF2B5EF4-FFF2-40B4-BE49-F238E27FC236}">
                  <a16:creationId xmlns:a16="http://schemas.microsoft.com/office/drawing/2014/main" xmlns="" id="{2C64DA4B-4E12-07DD-AD2F-DC96BECA062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E267659-9992-4EF9-997C-1AD91C04739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Ông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E85546C-2B9D-3798-F2D5-5CA7BB96F543}"/>
              </a:ext>
            </a:extLst>
          </p:cNvPr>
          <p:cNvGrpSpPr/>
          <p:nvPr/>
        </p:nvGrpSpPr>
        <p:grpSpPr>
          <a:xfrm>
            <a:off x="3104483" y="1831534"/>
            <a:ext cx="2136547" cy="687350"/>
            <a:chOff x="836806" y="2790887"/>
            <a:chExt cx="2038010" cy="958985"/>
          </a:xfrm>
        </p:grpSpPr>
        <p:sp>
          <p:nvSpPr>
            <p:cNvPr id="26" name="Trapezoid 2">
              <a:extLst>
                <a:ext uri="{FF2B5EF4-FFF2-40B4-BE49-F238E27FC236}">
                  <a16:creationId xmlns:a16="http://schemas.microsoft.com/office/drawing/2014/main" xmlns="" id="{3FA1140C-86B6-5103-8A03-0561173C899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rapezoid 2">
              <a:extLst>
                <a:ext uri="{FF2B5EF4-FFF2-40B4-BE49-F238E27FC236}">
                  <a16:creationId xmlns:a16="http://schemas.microsoft.com/office/drawing/2014/main" xmlns="" id="{21C78DAF-5D95-C00B-E5FA-05E808AD473C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93BE311-4792-9FAF-06E3-B4283F00BA4F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7EB69EE-9416-F31E-1450-64B04D18DBC2}"/>
              </a:ext>
            </a:extLst>
          </p:cNvPr>
          <p:cNvGrpSpPr/>
          <p:nvPr/>
        </p:nvGrpSpPr>
        <p:grpSpPr>
          <a:xfrm>
            <a:off x="1748408" y="3333803"/>
            <a:ext cx="2136547" cy="687350"/>
            <a:chOff x="836806" y="2790887"/>
            <a:chExt cx="2038010" cy="958985"/>
          </a:xfrm>
        </p:grpSpPr>
        <p:sp>
          <p:nvSpPr>
            <p:cNvPr id="30" name="Trapezoid 2">
              <a:extLst>
                <a:ext uri="{FF2B5EF4-FFF2-40B4-BE49-F238E27FC236}">
                  <a16:creationId xmlns:a16="http://schemas.microsoft.com/office/drawing/2014/main" xmlns="" id="{D01BA60D-1780-9921-3FDE-C325B1DA88A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1" name="Trapezoid 2">
              <a:extLst>
                <a:ext uri="{FF2B5EF4-FFF2-40B4-BE49-F238E27FC236}">
                  <a16:creationId xmlns:a16="http://schemas.microsoft.com/office/drawing/2014/main" xmlns="" id="{634B2E84-2BEE-3F24-A0DF-568F931EA211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4C75111-8DE6-52C6-C266-42A89F3EA397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Ba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1BB1BE1-2254-0256-72B8-53229DC63EAE}"/>
              </a:ext>
            </a:extLst>
          </p:cNvPr>
          <p:cNvGrpSpPr/>
          <p:nvPr/>
        </p:nvGrpSpPr>
        <p:grpSpPr>
          <a:xfrm>
            <a:off x="7057296" y="3483560"/>
            <a:ext cx="2136547" cy="687350"/>
            <a:chOff x="836806" y="2790887"/>
            <a:chExt cx="2038010" cy="958985"/>
          </a:xfrm>
        </p:grpSpPr>
        <p:sp>
          <p:nvSpPr>
            <p:cNvPr id="34" name="Trapezoid 2">
              <a:extLst>
                <a:ext uri="{FF2B5EF4-FFF2-40B4-BE49-F238E27FC236}">
                  <a16:creationId xmlns:a16="http://schemas.microsoft.com/office/drawing/2014/main" xmlns="" id="{BE26742B-6638-2131-2056-1BEC30949026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5" name="Trapezoid 2">
              <a:extLst>
                <a:ext uri="{FF2B5EF4-FFF2-40B4-BE49-F238E27FC236}">
                  <a16:creationId xmlns:a16="http://schemas.microsoft.com/office/drawing/2014/main" xmlns="" id="{31149796-4C00-1331-2CC3-5B9EFD489400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3C2680E-FA25-59FA-0DA4-6F20EB247003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Má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F37985B-9948-2BEA-3634-47CB1419178C}"/>
              </a:ext>
            </a:extLst>
          </p:cNvPr>
          <p:cNvGrpSpPr/>
          <p:nvPr/>
        </p:nvGrpSpPr>
        <p:grpSpPr>
          <a:xfrm>
            <a:off x="5985528" y="1865466"/>
            <a:ext cx="2136547" cy="687350"/>
            <a:chOff x="836806" y="2790887"/>
            <a:chExt cx="2038010" cy="958985"/>
          </a:xfrm>
        </p:grpSpPr>
        <p:sp>
          <p:nvSpPr>
            <p:cNvPr id="38" name="Trapezoid 2">
              <a:extLst>
                <a:ext uri="{FF2B5EF4-FFF2-40B4-BE49-F238E27FC236}">
                  <a16:creationId xmlns:a16="http://schemas.microsoft.com/office/drawing/2014/main" xmlns="" id="{0BBA13B8-66FF-CB59-CF79-61CAB16DA97B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9" name="Trapezoid 2">
              <a:extLst>
                <a:ext uri="{FF2B5EF4-FFF2-40B4-BE49-F238E27FC236}">
                  <a16:creationId xmlns:a16="http://schemas.microsoft.com/office/drawing/2014/main" xmlns="" id="{ADCC34B3-F200-E4E1-4E4D-C490340D689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2677F8D-1EFD-0DD9-60E3-35DD62A4D50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Ông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ngoại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48596C8-CDEE-E20B-578D-A1B1FA70B306}"/>
              </a:ext>
            </a:extLst>
          </p:cNvPr>
          <p:cNvGrpSpPr/>
          <p:nvPr/>
        </p:nvGrpSpPr>
        <p:grpSpPr>
          <a:xfrm>
            <a:off x="8730315" y="1809808"/>
            <a:ext cx="2136547" cy="687350"/>
            <a:chOff x="836806" y="2790887"/>
            <a:chExt cx="2038010" cy="958985"/>
          </a:xfrm>
        </p:grpSpPr>
        <p:sp>
          <p:nvSpPr>
            <p:cNvPr id="44" name="Trapezoid 2">
              <a:extLst>
                <a:ext uri="{FF2B5EF4-FFF2-40B4-BE49-F238E27FC236}">
                  <a16:creationId xmlns:a16="http://schemas.microsoft.com/office/drawing/2014/main" xmlns="" id="{2EAA416C-7E1A-86D9-B5AC-261AAF6E8105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rapezoid 2">
              <a:extLst>
                <a:ext uri="{FF2B5EF4-FFF2-40B4-BE49-F238E27FC236}">
                  <a16:creationId xmlns:a16="http://schemas.microsoft.com/office/drawing/2014/main" xmlns="" id="{DCF27963-0858-198E-5C53-E65427CFE1C4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3E10A3FF-470D-17FE-A829-C41790685ED1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ngoại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05DCAD6-688F-50B0-7DFC-50E2A3DFA283}"/>
              </a:ext>
            </a:extLst>
          </p:cNvPr>
          <p:cNvGrpSpPr/>
          <p:nvPr/>
        </p:nvGrpSpPr>
        <p:grpSpPr>
          <a:xfrm>
            <a:off x="4275270" y="4303292"/>
            <a:ext cx="2136547" cy="687350"/>
            <a:chOff x="836806" y="2790887"/>
            <a:chExt cx="2038010" cy="958985"/>
          </a:xfrm>
        </p:grpSpPr>
        <p:sp>
          <p:nvSpPr>
            <p:cNvPr id="5" name="Trapezoid 2">
              <a:extLst>
                <a:ext uri="{FF2B5EF4-FFF2-40B4-BE49-F238E27FC236}">
                  <a16:creationId xmlns:a16="http://schemas.microsoft.com/office/drawing/2014/main" xmlns="" id="{2E99D895-206A-46D5-332F-11E1A8EA3BBD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6" name="Trapezoid 2">
              <a:extLst>
                <a:ext uri="{FF2B5EF4-FFF2-40B4-BE49-F238E27FC236}">
                  <a16:creationId xmlns:a16="http://schemas.microsoft.com/office/drawing/2014/main" xmlns="" id="{07F4CD8B-8452-9B28-7A1E-288D4FC1C264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6F7B439-3A71-F638-C16E-4BB78CDCA059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Bạn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nhỏ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3" name="Left Brace 12">
            <a:extLst>
              <a:ext uri="{FF2B5EF4-FFF2-40B4-BE49-F238E27FC236}">
                <a16:creationId xmlns:a16="http://schemas.microsoft.com/office/drawing/2014/main" xmlns="" id="{99993650-A0C4-C180-AA52-7175CF7EEADF}"/>
              </a:ext>
            </a:extLst>
          </p:cNvPr>
          <p:cNvSpPr/>
          <p:nvPr/>
        </p:nvSpPr>
        <p:spPr>
          <a:xfrm rot="16200000">
            <a:off x="2502829" y="1950159"/>
            <a:ext cx="814085" cy="2009381"/>
          </a:xfrm>
          <a:prstGeom prst="leftBrace">
            <a:avLst>
              <a:gd name="adj1" fmla="val 8333"/>
              <a:gd name="adj2" fmla="val 568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xmlns="" id="{29C82D72-B7CE-AE89-ED3A-8A7974AD01C8}"/>
              </a:ext>
            </a:extLst>
          </p:cNvPr>
          <p:cNvSpPr/>
          <p:nvPr/>
        </p:nvSpPr>
        <p:spPr>
          <a:xfrm rot="16200000">
            <a:off x="7796698" y="1823295"/>
            <a:ext cx="975944" cy="2285815"/>
          </a:xfrm>
          <a:prstGeom prst="leftBrace">
            <a:avLst>
              <a:gd name="adj1" fmla="val 8333"/>
              <a:gd name="adj2" fmla="val 568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xmlns="" id="{8568BFEF-89AD-8EB1-0176-829068C62BC7}"/>
              </a:ext>
            </a:extLst>
          </p:cNvPr>
          <p:cNvSpPr/>
          <p:nvPr/>
        </p:nvSpPr>
        <p:spPr>
          <a:xfrm rot="16200000">
            <a:off x="5129228" y="2013283"/>
            <a:ext cx="659260" cy="4043190"/>
          </a:xfrm>
          <a:prstGeom prst="leftBrace">
            <a:avLst>
              <a:gd name="adj1" fmla="val 8333"/>
              <a:gd name="adj2" fmla="val 568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9798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ular Callout 106"/>
          <p:cNvSpPr/>
          <p:nvPr/>
        </p:nvSpPr>
        <p:spPr>
          <a:xfrm>
            <a:off x="4843039" y="5733958"/>
            <a:ext cx="3133588" cy="873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843039" y="5949238"/>
            <a:ext cx="292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nội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THÀNH VIÊN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84E138-B2D6-D681-9B1E-89D4A2C1A364}"/>
              </a:ext>
            </a:extLst>
          </p:cNvPr>
          <p:cNvGrpSpPr/>
          <p:nvPr/>
        </p:nvGrpSpPr>
        <p:grpSpPr>
          <a:xfrm>
            <a:off x="3383889" y="1776583"/>
            <a:ext cx="2136547" cy="687350"/>
            <a:chOff x="836806" y="2790887"/>
            <a:chExt cx="2038010" cy="958985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xmlns="" id="{8D6750F1-6306-BA60-D6B0-7620A23AB940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" name="Trapezoid 2">
              <a:extLst>
                <a:ext uri="{FF2B5EF4-FFF2-40B4-BE49-F238E27FC236}">
                  <a16:creationId xmlns:a16="http://schemas.microsoft.com/office/drawing/2014/main" xmlns="" id="{2C64DA4B-4E12-07DD-AD2F-DC96BECA062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E267659-9992-4EF9-997C-1AD91C04739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Ông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E85546C-2B9D-3798-F2D5-5CA7BB96F543}"/>
              </a:ext>
            </a:extLst>
          </p:cNvPr>
          <p:cNvGrpSpPr/>
          <p:nvPr/>
        </p:nvGrpSpPr>
        <p:grpSpPr>
          <a:xfrm>
            <a:off x="6263389" y="1742651"/>
            <a:ext cx="2136547" cy="687350"/>
            <a:chOff x="836806" y="2790887"/>
            <a:chExt cx="2038010" cy="958985"/>
          </a:xfrm>
        </p:grpSpPr>
        <p:sp>
          <p:nvSpPr>
            <p:cNvPr id="26" name="Trapezoid 2">
              <a:extLst>
                <a:ext uri="{FF2B5EF4-FFF2-40B4-BE49-F238E27FC236}">
                  <a16:creationId xmlns:a16="http://schemas.microsoft.com/office/drawing/2014/main" xmlns="" id="{3FA1140C-86B6-5103-8A03-0561173C899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rapezoid 2">
              <a:extLst>
                <a:ext uri="{FF2B5EF4-FFF2-40B4-BE49-F238E27FC236}">
                  <a16:creationId xmlns:a16="http://schemas.microsoft.com/office/drawing/2014/main" xmlns="" id="{21C78DAF-5D95-C00B-E5FA-05E808AD473C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93BE311-4792-9FAF-06E3-B4283F00BA4F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7EB69EE-9416-F31E-1450-64B04D18DBC2}"/>
              </a:ext>
            </a:extLst>
          </p:cNvPr>
          <p:cNvGrpSpPr/>
          <p:nvPr/>
        </p:nvGrpSpPr>
        <p:grpSpPr>
          <a:xfrm>
            <a:off x="4351324" y="3352623"/>
            <a:ext cx="2136547" cy="687350"/>
            <a:chOff x="836806" y="2790887"/>
            <a:chExt cx="2038010" cy="958985"/>
          </a:xfrm>
        </p:grpSpPr>
        <p:sp>
          <p:nvSpPr>
            <p:cNvPr id="30" name="Trapezoid 2">
              <a:extLst>
                <a:ext uri="{FF2B5EF4-FFF2-40B4-BE49-F238E27FC236}">
                  <a16:creationId xmlns:a16="http://schemas.microsoft.com/office/drawing/2014/main" xmlns="" id="{D01BA60D-1780-9921-3FDE-C325B1DA88A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1" name="Trapezoid 2">
              <a:extLst>
                <a:ext uri="{FF2B5EF4-FFF2-40B4-BE49-F238E27FC236}">
                  <a16:creationId xmlns:a16="http://schemas.microsoft.com/office/drawing/2014/main" xmlns="" id="{634B2E84-2BEE-3F24-A0DF-568F931EA211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4C75111-8DE6-52C6-C266-42A89F3EA397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Ba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1BB1BE1-2254-0256-72B8-53229DC63EAE}"/>
              </a:ext>
            </a:extLst>
          </p:cNvPr>
          <p:cNvGrpSpPr/>
          <p:nvPr/>
        </p:nvGrpSpPr>
        <p:grpSpPr>
          <a:xfrm>
            <a:off x="7388666" y="3411081"/>
            <a:ext cx="2136547" cy="687350"/>
            <a:chOff x="836806" y="2790887"/>
            <a:chExt cx="2038010" cy="958985"/>
          </a:xfrm>
        </p:grpSpPr>
        <p:sp>
          <p:nvSpPr>
            <p:cNvPr id="34" name="Trapezoid 2">
              <a:extLst>
                <a:ext uri="{FF2B5EF4-FFF2-40B4-BE49-F238E27FC236}">
                  <a16:creationId xmlns:a16="http://schemas.microsoft.com/office/drawing/2014/main" xmlns="" id="{BE26742B-6638-2131-2056-1BEC30949026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5" name="Trapezoid 2">
              <a:extLst>
                <a:ext uri="{FF2B5EF4-FFF2-40B4-BE49-F238E27FC236}">
                  <a16:creationId xmlns:a16="http://schemas.microsoft.com/office/drawing/2014/main" xmlns="" id="{31149796-4C00-1331-2CC3-5B9EFD489400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3C2680E-FA25-59FA-0DA4-6F20EB247003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Cô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F37985B-9948-2BEA-3634-47CB1419178C}"/>
              </a:ext>
            </a:extLst>
          </p:cNvPr>
          <p:cNvGrpSpPr/>
          <p:nvPr/>
        </p:nvGrpSpPr>
        <p:grpSpPr>
          <a:xfrm>
            <a:off x="917513" y="3288732"/>
            <a:ext cx="2136547" cy="687350"/>
            <a:chOff x="836806" y="2790887"/>
            <a:chExt cx="2038010" cy="958985"/>
          </a:xfrm>
        </p:grpSpPr>
        <p:sp>
          <p:nvSpPr>
            <p:cNvPr id="38" name="Trapezoid 2">
              <a:extLst>
                <a:ext uri="{FF2B5EF4-FFF2-40B4-BE49-F238E27FC236}">
                  <a16:creationId xmlns:a16="http://schemas.microsoft.com/office/drawing/2014/main" xmlns="" id="{0BBA13B8-66FF-CB59-CF79-61CAB16DA97B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9" name="Trapezoid 2">
              <a:extLst>
                <a:ext uri="{FF2B5EF4-FFF2-40B4-BE49-F238E27FC236}">
                  <a16:creationId xmlns:a16="http://schemas.microsoft.com/office/drawing/2014/main" xmlns="" id="{ADCC34B3-F200-E4E1-4E4D-C490340D689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2677F8D-1EFD-0DD9-60E3-35DD62A4D50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Bác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48596C8-CDEE-E20B-578D-A1B1FA70B306}"/>
              </a:ext>
            </a:extLst>
          </p:cNvPr>
          <p:cNvGrpSpPr/>
          <p:nvPr/>
        </p:nvGrpSpPr>
        <p:grpSpPr>
          <a:xfrm>
            <a:off x="9843872" y="3401909"/>
            <a:ext cx="2136547" cy="687350"/>
            <a:chOff x="836806" y="2790887"/>
            <a:chExt cx="2038010" cy="958985"/>
          </a:xfrm>
        </p:grpSpPr>
        <p:sp>
          <p:nvSpPr>
            <p:cNvPr id="44" name="Trapezoid 2">
              <a:extLst>
                <a:ext uri="{FF2B5EF4-FFF2-40B4-BE49-F238E27FC236}">
                  <a16:creationId xmlns:a16="http://schemas.microsoft.com/office/drawing/2014/main" xmlns="" id="{2EAA416C-7E1A-86D9-B5AC-261AAF6E8105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rapezoid 2">
              <a:extLst>
                <a:ext uri="{FF2B5EF4-FFF2-40B4-BE49-F238E27FC236}">
                  <a16:creationId xmlns:a16="http://schemas.microsoft.com/office/drawing/2014/main" xmlns="" id="{DCF27963-0858-198E-5C53-E65427CFE1C4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3E10A3FF-470D-17FE-A829-C41790685ED1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Chú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3" name="Left Brace 12">
            <a:extLst>
              <a:ext uri="{FF2B5EF4-FFF2-40B4-BE49-F238E27FC236}">
                <a16:creationId xmlns:a16="http://schemas.microsoft.com/office/drawing/2014/main" xmlns="" id="{99993650-A0C4-C180-AA52-7175CF7EEADF}"/>
              </a:ext>
            </a:extLst>
          </p:cNvPr>
          <p:cNvSpPr/>
          <p:nvPr/>
        </p:nvSpPr>
        <p:spPr>
          <a:xfrm rot="16200000">
            <a:off x="5499673" y="1861354"/>
            <a:ext cx="814085" cy="2009381"/>
          </a:xfrm>
          <a:prstGeom prst="leftBrace">
            <a:avLst>
              <a:gd name="adj1" fmla="val 8333"/>
              <a:gd name="adj2" fmla="val 568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xmlns="" id="{28BBDA1D-9E9D-E978-2994-8E2A8725FC90}"/>
              </a:ext>
            </a:extLst>
          </p:cNvPr>
          <p:cNvCxnSpPr/>
          <p:nvPr/>
        </p:nvCxnSpPr>
        <p:spPr>
          <a:xfrm rot="10800000" flipV="1">
            <a:off x="2097908" y="2866043"/>
            <a:ext cx="2859203" cy="407043"/>
          </a:xfrm>
          <a:prstGeom prst="bentConnector3">
            <a:avLst>
              <a:gd name="adj1" fmla="val 1004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1012610F-A6E5-7AFD-7135-2DECBAE63D7E}"/>
              </a:ext>
            </a:extLst>
          </p:cNvPr>
          <p:cNvCxnSpPr>
            <a:cxnSpLocks/>
          </p:cNvCxnSpPr>
          <p:nvPr/>
        </p:nvCxnSpPr>
        <p:spPr>
          <a:xfrm>
            <a:off x="6840034" y="2866043"/>
            <a:ext cx="1823629" cy="542067"/>
          </a:xfrm>
          <a:prstGeom prst="bentConnector3">
            <a:avLst>
              <a:gd name="adj1" fmla="val 98934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xmlns="" id="{1C9EB836-A591-DD72-D133-169FA1CC6B66}"/>
              </a:ext>
            </a:extLst>
          </p:cNvPr>
          <p:cNvCxnSpPr>
            <a:cxnSpLocks/>
          </p:cNvCxnSpPr>
          <p:nvPr/>
        </p:nvCxnSpPr>
        <p:spPr>
          <a:xfrm>
            <a:off x="8641629" y="2857862"/>
            <a:ext cx="2240455" cy="526041"/>
          </a:xfrm>
          <a:prstGeom prst="bentConnector3">
            <a:avLst>
              <a:gd name="adj1" fmla="val 9917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954A2703-A1C2-E7F8-8010-A7F41E64DBCF}"/>
              </a:ext>
            </a:extLst>
          </p:cNvPr>
          <p:cNvGrpSpPr/>
          <p:nvPr/>
        </p:nvGrpSpPr>
        <p:grpSpPr>
          <a:xfrm>
            <a:off x="387841" y="4509787"/>
            <a:ext cx="2136547" cy="687350"/>
            <a:chOff x="836806" y="2790887"/>
            <a:chExt cx="2038010" cy="958985"/>
          </a:xfrm>
        </p:grpSpPr>
        <p:sp>
          <p:nvSpPr>
            <p:cNvPr id="52" name="Trapezoid 2">
              <a:extLst>
                <a:ext uri="{FF2B5EF4-FFF2-40B4-BE49-F238E27FC236}">
                  <a16:creationId xmlns:a16="http://schemas.microsoft.com/office/drawing/2014/main" xmlns="" id="{B382DFF5-85D6-8C8A-7338-9EC7962A98AD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3" name="Trapezoid 2">
              <a:extLst>
                <a:ext uri="{FF2B5EF4-FFF2-40B4-BE49-F238E27FC236}">
                  <a16:creationId xmlns:a16="http://schemas.microsoft.com/office/drawing/2014/main" xmlns="" id="{F4D22C43-7B0F-A5FC-B219-4D82575893CD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D995BC67-0048-9556-6EF3-54751E49C8B7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Anh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6F868020-C275-7197-BD72-288D3095ADC8}"/>
              </a:ext>
            </a:extLst>
          </p:cNvPr>
          <p:cNvGrpSpPr/>
          <p:nvPr/>
        </p:nvGrpSpPr>
        <p:grpSpPr>
          <a:xfrm>
            <a:off x="2820564" y="4414164"/>
            <a:ext cx="2136547" cy="687350"/>
            <a:chOff x="836806" y="2790887"/>
            <a:chExt cx="2038010" cy="958985"/>
          </a:xfrm>
        </p:grpSpPr>
        <p:sp>
          <p:nvSpPr>
            <p:cNvPr id="56" name="Trapezoid 2">
              <a:extLst>
                <a:ext uri="{FF2B5EF4-FFF2-40B4-BE49-F238E27FC236}">
                  <a16:creationId xmlns:a16="http://schemas.microsoft.com/office/drawing/2014/main" xmlns="" id="{C29D88D3-99AF-6A22-6486-A8D830A94ECB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7" name="Trapezoid 2">
              <a:extLst>
                <a:ext uri="{FF2B5EF4-FFF2-40B4-BE49-F238E27FC236}">
                  <a16:creationId xmlns:a16="http://schemas.microsoft.com/office/drawing/2014/main" xmlns="" id="{AFFF2553-F04C-38A5-9596-38C468719421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30E003B2-D496-DBF4-4A18-5965C64D016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Chị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DB4F4E05-EF1A-947E-9384-B2CC689849DF}"/>
              </a:ext>
            </a:extLst>
          </p:cNvPr>
          <p:cNvGrpSpPr/>
          <p:nvPr/>
        </p:nvGrpSpPr>
        <p:grpSpPr>
          <a:xfrm>
            <a:off x="8663663" y="4462224"/>
            <a:ext cx="2136547" cy="687350"/>
            <a:chOff x="836806" y="2790887"/>
            <a:chExt cx="2038010" cy="958985"/>
          </a:xfrm>
        </p:grpSpPr>
        <p:sp>
          <p:nvSpPr>
            <p:cNvPr id="60" name="Trapezoid 2">
              <a:extLst>
                <a:ext uri="{FF2B5EF4-FFF2-40B4-BE49-F238E27FC236}">
                  <a16:creationId xmlns:a16="http://schemas.microsoft.com/office/drawing/2014/main" xmlns="" id="{A7B3FA0E-8079-BC52-5D4E-3B298DE4719F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1" name="Trapezoid 2">
              <a:extLst>
                <a:ext uri="{FF2B5EF4-FFF2-40B4-BE49-F238E27FC236}">
                  <a16:creationId xmlns:a16="http://schemas.microsoft.com/office/drawing/2014/main" xmlns="" id="{0090B25D-9A6D-E800-DC1D-C6DC9E44785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8494DDCB-6382-BA3D-0902-4ECABE27D35F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D7CF657F-6C05-A30C-F83A-F79FA6807238}"/>
              </a:ext>
            </a:extLst>
          </p:cNvPr>
          <p:cNvGrpSpPr/>
          <p:nvPr/>
        </p:nvGrpSpPr>
        <p:grpSpPr>
          <a:xfrm>
            <a:off x="1718631" y="4030589"/>
            <a:ext cx="2049806" cy="443500"/>
            <a:chOff x="1718631" y="4030589"/>
            <a:chExt cx="2049806" cy="443500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B89BF0E3-0FEF-EB6A-67F5-9BB562FFCD2A}"/>
                </a:ext>
              </a:extLst>
            </p:cNvPr>
            <p:cNvCxnSpPr/>
            <p:nvPr/>
          </p:nvCxnSpPr>
          <p:spPr>
            <a:xfrm flipH="1">
              <a:off x="1718631" y="4030589"/>
              <a:ext cx="210119" cy="4435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BBEB5851-4154-3D1F-8A90-ABC5792416D7}"/>
                </a:ext>
              </a:extLst>
            </p:cNvPr>
            <p:cNvCxnSpPr/>
            <p:nvPr/>
          </p:nvCxnSpPr>
          <p:spPr>
            <a:xfrm>
              <a:off x="1928750" y="4054925"/>
              <a:ext cx="1839687" cy="3157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35F256B6-CB28-DC1C-E674-51D93C813A9D}"/>
              </a:ext>
            </a:extLst>
          </p:cNvPr>
          <p:cNvGrpSpPr/>
          <p:nvPr/>
        </p:nvGrpSpPr>
        <p:grpSpPr>
          <a:xfrm>
            <a:off x="8528373" y="4056146"/>
            <a:ext cx="2172163" cy="384830"/>
            <a:chOff x="8513975" y="4089259"/>
            <a:chExt cx="2172163" cy="38483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2CB7055B-1135-6AA6-F31E-4BF8CE23852F}"/>
                </a:ext>
              </a:extLst>
            </p:cNvPr>
            <p:cNvCxnSpPr>
              <a:cxnSpLocks/>
            </p:cNvCxnSpPr>
            <p:nvPr/>
          </p:nvCxnSpPr>
          <p:spPr>
            <a:xfrm>
              <a:off x="8513975" y="4089259"/>
              <a:ext cx="1289395" cy="3848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62D25E2A-626B-6109-B425-9748D4F97174}"/>
                </a:ext>
              </a:extLst>
            </p:cNvPr>
            <p:cNvCxnSpPr/>
            <p:nvPr/>
          </p:nvCxnSpPr>
          <p:spPr>
            <a:xfrm flipV="1">
              <a:off x="9843872" y="4129492"/>
              <a:ext cx="842266" cy="3445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230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ular Callout 106"/>
          <p:cNvSpPr/>
          <p:nvPr/>
        </p:nvSpPr>
        <p:spPr>
          <a:xfrm>
            <a:off x="5295954" y="5688760"/>
            <a:ext cx="3133588" cy="873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500184" y="5939689"/>
            <a:ext cx="292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ngoại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THÀNH VIÊN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84E138-B2D6-D681-9B1E-89D4A2C1A364}"/>
              </a:ext>
            </a:extLst>
          </p:cNvPr>
          <p:cNvGrpSpPr/>
          <p:nvPr/>
        </p:nvGrpSpPr>
        <p:grpSpPr>
          <a:xfrm>
            <a:off x="3383889" y="1776583"/>
            <a:ext cx="2136547" cy="687350"/>
            <a:chOff x="836806" y="2790887"/>
            <a:chExt cx="2038010" cy="958985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xmlns="" id="{8D6750F1-6306-BA60-D6B0-7620A23AB940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" name="Trapezoid 2">
              <a:extLst>
                <a:ext uri="{FF2B5EF4-FFF2-40B4-BE49-F238E27FC236}">
                  <a16:creationId xmlns:a16="http://schemas.microsoft.com/office/drawing/2014/main" xmlns="" id="{2C64DA4B-4E12-07DD-AD2F-DC96BECA062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E267659-9992-4EF9-997C-1AD91C04739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Ông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ngoại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E85546C-2B9D-3798-F2D5-5CA7BB96F543}"/>
              </a:ext>
            </a:extLst>
          </p:cNvPr>
          <p:cNvGrpSpPr/>
          <p:nvPr/>
        </p:nvGrpSpPr>
        <p:grpSpPr>
          <a:xfrm>
            <a:off x="6263389" y="1742651"/>
            <a:ext cx="2136547" cy="687350"/>
            <a:chOff x="836806" y="2790887"/>
            <a:chExt cx="2038010" cy="958985"/>
          </a:xfrm>
        </p:grpSpPr>
        <p:sp>
          <p:nvSpPr>
            <p:cNvPr id="26" name="Trapezoid 2">
              <a:extLst>
                <a:ext uri="{FF2B5EF4-FFF2-40B4-BE49-F238E27FC236}">
                  <a16:creationId xmlns:a16="http://schemas.microsoft.com/office/drawing/2014/main" xmlns="" id="{3FA1140C-86B6-5103-8A03-0561173C899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rapezoid 2">
              <a:extLst>
                <a:ext uri="{FF2B5EF4-FFF2-40B4-BE49-F238E27FC236}">
                  <a16:creationId xmlns:a16="http://schemas.microsoft.com/office/drawing/2014/main" xmlns="" id="{21C78DAF-5D95-C00B-E5FA-05E808AD473C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93BE311-4792-9FAF-06E3-B4283F00BA4F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ngoại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7EB69EE-9416-F31E-1450-64B04D18DBC2}"/>
              </a:ext>
            </a:extLst>
          </p:cNvPr>
          <p:cNvGrpSpPr/>
          <p:nvPr/>
        </p:nvGrpSpPr>
        <p:grpSpPr>
          <a:xfrm>
            <a:off x="4351324" y="3352623"/>
            <a:ext cx="2136547" cy="687350"/>
            <a:chOff x="836806" y="2790887"/>
            <a:chExt cx="2038010" cy="958985"/>
          </a:xfrm>
        </p:grpSpPr>
        <p:sp>
          <p:nvSpPr>
            <p:cNvPr id="30" name="Trapezoid 2">
              <a:extLst>
                <a:ext uri="{FF2B5EF4-FFF2-40B4-BE49-F238E27FC236}">
                  <a16:creationId xmlns:a16="http://schemas.microsoft.com/office/drawing/2014/main" xmlns="" id="{D01BA60D-1780-9921-3FDE-C325B1DA88A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1" name="Trapezoid 2">
              <a:extLst>
                <a:ext uri="{FF2B5EF4-FFF2-40B4-BE49-F238E27FC236}">
                  <a16:creationId xmlns:a16="http://schemas.microsoft.com/office/drawing/2014/main" xmlns="" id="{634B2E84-2BEE-3F24-A0DF-568F931EA211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4C75111-8DE6-52C6-C266-42A89F3EA397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Mẹ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1BB1BE1-2254-0256-72B8-53229DC63EAE}"/>
              </a:ext>
            </a:extLst>
          </p:cNvPr>
          <p:cNvGrpSpPr/>
          <p:nvPr/>
        </p:nvGrpSpPr>
        <p:grpSpPr>
          <a:xfrm>
            <a:off x="7388666" y="3411081"/>
            <a:ext cx="2136547" cy="687350"/>
            <a:chOff x="836806" y="2790887"/>
            <a:chExt cx="2038010" cy="958985"/>
          </a:xfrm>
        </p:grpSpPr>
        <p:sp>
          <p:nvSpPr>
            <p:cNvPr id="34" name="Trapezoid 2">
              <a:extLst>
                <a:ext uri="{FF2B5EF4-FFF2-40B4-BE49-F238E27FC236}">
                  <a16:creationId xmlns:a16="http://schemas.microsoft.com/office/drawing/2014/main" xmlns="" id="{BE26742B-6638-2131-2056-1BEC30949026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5" name="Trapezoid 2">
              <a:extLst>
                <a:ext uri="{FF2B5EF4-FFF2-40B4-BE49-F238E27FC236}">
                  <a16:creationId xmlns:a16="http://schemas.microsoft.com/office/drawing/2014/main" xmlns="" id="{31149796-4C00-1331-2CC3-5B9EFD489400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3C2680E-FA25-59FA-0DA4-6F20EB247003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Cậu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F37985B-9948-2BEA-3634-47CB1419178C}"/>
              </a:ext>
            </a:extLst>
          </p:cNvPr>
          <p:cNvGrpSpPr/>
          <p:nvPr/>
        </p:nvGrpSpPr>
        <p:grpSpPr>
          <a:xfrm>
            <a:off x="917513" y="3288732"/>
            <a:ext cx="2136547" cy="687350"/>
            <a:chOff x="836806" y="2790887"/>
            <a:chExt cx="2038010" cy="958985"/>
          </a:xfrm>
        </p:grpSpPr>
        <p:sp>
          <p:nvSpPr>
            <p:cNvPr id="38" name="Trapezoid 2">
              <a:extLst>
                <a:ext uri="{FF2B5EF4-FFF2-40B4-BE49-F238E27FC236}">
                  <a16:creationId xmlns:a16="http://schemas.microsoft.com/office/drawing/2014/main" xmlns="" id="{0BBA13B8-66FF-CB59-CF79-61CAB16DA97B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9" name="Trapezoid 2">
              <a:extLst>
                <a:ext uri="{FF2B5EF4-FFF2-40B4-BE49-F238E27FC236}">
                  <a16:creationId xmlns:a16="http://schemas.microsoft.com/office/drawing/2014/main" xmlns="" id="{ADCC34B3-F200-E4E1-4E4D-C490340D689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2677F8D-1EFD-0DD9-60E3-35DD62A4D50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Bác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48596C8-CDEE-E20B-578D-A1B1FA70B306}"/>
              </a:ext>
            </a:extLst>
          </p:cNvPr>
          <p:cNvGrpSpPr/>
          <p:nvPr/>
        </p:nvGrpSpPr>
        <p:grpSpPr>
          <a:xfrm>
            <a:off x="9843872" y="3401909"/>
            <a:ext cx="2136547" cy="687350"/>
            <a:chOff x="836806" y="2790887"/>
            <a:chExt cx="2038010" cy="958985"/>
          </a:xfrm>
        </p:grpSpPr>
        <p:sp>
          <p:nvSpPr>
            <p:cNvPr id="44" name="Trapezoid 2">
              <a:extLst>
                <a:ext uri="{FF2B5EF4-FFF2-40B4-BE49-F238E27FC236}">
                  <a16:creationId xmlns:a16="http://schemas.microsoft.com/office/drawing/2014/main" xmlns="" id="{2EAA416C-7E1A-86D9-B5AC-261AAF6E8105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rapezoid 2">
              <a:extLst>
                <a:ext uri="{FF2B5EF4-FFF2-40B4-BE49-F238E27FC236}">
                  <a16:creationId xmlns:a16="http://schemas.microsoft.com/office/drawing/2014/main" xmlns="" id="{DCF27963-0858-198E-5C53-E65427CFE1C4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3E10A3FF-470D-17FE-A829-C41790685ED1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D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ì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3" name="Left Brace 12">
            <a:extLst>
              <a:ext uri="{FF2B5EF4-FFF2-40B4-BE49-F238E27FC236}">
                <a16:creationId xmlns:a16="http://schemas.microsoft.com/office/drawing/2014/main" xmlns="" id="{99993650-A0C4-C180-AA52-7175CF7EEADF}"/>
              </a:ext>
            </a:extLst>
          </p:cNvPr>
          <p:cNvSpPr/>
          <p:nvPr/>
        </p:nvSpPr>
        <p:spPr>
          <a:xfrm rot="16200000">
            <a:off x="5499673" y="1861354"/>
            <a:ext cx="814085" cy="2009381"/>
          </a:xfrm>
          <a:prstGeom prst="leftBrace">
            <a:avLst>
              <a:gd name="adj1" fmla="val 8333"/>
              <a:gd name="adj2" fmla="val 568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xmlns="" id="{28BBDA1D-9E9D-E978-2994-8E2A8725FC90}"/>
              </a:ext>
            </a:extLst>
          </p:cNvPr>
          <p:cNvCxnSpPr/>
          <p:nvPr/>
        </p:nvCxnSpPr>
        <p:spPr>
          <a:xfrm rot="10800000" flipV="1">
            <a:off x="2097908" y="2866043"/>
            <a:ext cx="2859203" cy="407043"/>
          </a:xfrm>
          <a:prstGeom prst="bentConnector3">
            <a:avLst>
              <a:gd name="adj1" fmla="val 1004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1012610F-A6E5-7AFD-7135-2DECBAE63D7E}"/>
              </a:ext>
            </a:extLst>
          </p:cNvPr>
          <p:cNvCxnSpPr>
            <a:cxnSpLocks/>
          </p:cNvCxnSpPr>
          <p:nvPr/>
        </p:nvCxnSpPr>
        <p:spPr>
          <a:xfrm>
            <a:off x="6840034" y="2866043"/>
            <a:ext cx="1823629" cy="542067"/>
          </a:xfrm>
          <a:prstGeom prst="bentConnector3">
            <a:avLst>
              <a:gd name="adj1" fmla="val 98934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xmlns="" id="{1C9EB836-A591-DD72-D133-169FA1CC6B66}"/>
              </a:ext>
            </a:extLst>
          </p:cNvPr>
          <p:cNvCxnSpPr>
            <a:cxnSpLocks/>
          </p:cNvCxnSpPr>
          <p:nvPr/>
        </p:nvCxnSpPr>
        <p:spPr>
          <a:xfrm>
            <a:off x="8641629" y="2857862"/>
            <a:ext cx="2240455" cy="526041"/>
          </a:xfrm>
          <a:prstGeom prst="bentConnector3">
            <a:avLst>
              <a:gd name="adj1" fmla="val 9917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954A2703-A1C2-E7F8-8010-A7F41E64DBCF}"/>
              </a:ext>
            </a:extLst>
          </p:cNvPr>
          <p:cNvGrpSpPr/>
          <p:nvPr/>
        </p:nvGrpSpPr>
        <p:grpSpPr>
          <a:xfrm>
            <a:off x="387841" y="4509787"/>
            <a:ext cx="2136547" cy="687350"/>
            <a:chOff x="836806" y="2790887"/>
            <a:chExt cx="2038010" cy="958985"/>
          </a:xfrm>
        </p:grpSpPr>
        <p:sp>
          <p:nvSpPr>
            <p:cNvPr id="52" name="Trapezoid 2">
              <a:extLst>
                <a:ext uri="{FF2B5EF4-FFF2-40B4-BE49-F238E27FC236}">
                  <a16:creationId xmlns:a16="http://schemas.microsoft.com/office/drawing/2014/main" xmlns="" id="{B382DFF5-85D6-8C8A-7338-9EC7962A98AD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3" name="Trapezoid 2">
              <a:extLst>
                <a:ext uri="{FF2B5EF4-FFF2-40B4-BE49-F238E27FC236}">
                  <a16:creationId xmlns:a16="http://schemas.microsoft.com/office/drawing/2014/main" xmlns="" id="{F4D22C43-7B0F-A5FC-B219-4D82575893CD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D995BC67-0048-9556-6EF3-54751E49C8B7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Anh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6F868020-C275-7197-BD72-288D3095ADC8}"/>
              </a:ext>
            </a:extLst>
          </p:cNvPr>
          <p:cNvGrpSpPr/>
          <p:nvPr/>
        </p:nvGrpSpPr>
        <p:grpSpPr>
          <a:xfrm>
            <a:off x="2820564" y="4414164"/>
            <a:ext cx="2136547" cy="687350"/>
            <a:chOff x="836806" y="2790887"/>
            <a:chExt cx="2038010" cy="958985"/>
          </a:xfrm>
        </p:grpSpPr>
        <p:sp>
          <p:nvSpPr>
            <p:cNvPr id="56" name="Trapezoid 2">
              <a:extLst>
                <a:ext uri="{FF2B5EF4-FFF2-40B4-BE49-F238E27FC236}">
                  <a16:creationId xmlns:a16="http://schemas.microsoft.com/office/drawing/2014/main" xmlns="" id="{C29D88D3-99AF-6A22-6486-A8D830A94ECB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7" name="Trapezoid 2">
              <a:extLst>
                <a:ext uri="{FF2B5EF4-FFF2-40B4-BE49-F238E27FC236}">
                  <a16:creationId xmlns:a16="http://schemas.microsoft.com/office/drawing/2014/main" xmlns="" id="{AFFF2553-F04C-38A5-9596-38C468719421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30E003B2-D496-DBF4-4A18-5965C64D016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Chị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DB4F4E05-EF1A-947E-9384-B2CC689849DF}"/>
              </a:ext>
            </a:extLst>
          </p:cNvPr>
          <p:cNvGrpSpPr/>
          <p:nvPr/>
        </p:nvGrpSpPr>
        <p:grpSpPr>
          <a:xfrm>
            <a:off x="8663663" y="4462224"/>
            <a:ext cx="2136547" cy="687350"/>
            <a:chOff x="836806" y="2790887"/>
            <a:chExt cx="2038010" cy="958985"/>
          </a:xfrm>
        </p:grpSpPr>
        <p:sp>
          <p:nvSpPr>
            <p:cNvPr id="60" name="Trapezoid 2">
              <a:extLst>
                <a:ext uri="{FF2B5EF4-FFF2-40B4-BE49-F238E27FC236}">
                  <a16:creationId xmlns:a16="http://schemas.microsoft.com/office/drawing/2014/main" xmlns="" id="{A7B3FA0E-8079-BC52-5D4E-3B298DE4719F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1" name="Trapezoid 2">
              <a:extLst>
                <a:ext uri="{FF2B5EF4-FFF2-40B4-BE49-F238E27FC236}">
                  <a16:creationId xmlns:a16="http://schemas.microsoft.com/office/drawing/2014/main" xmlns="" id="{0090B25D-9A6D-E800-DC1D-C6DC9E44785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8494DDCB-6382-BA3D-0902-4ECABE27D35F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D7CF657F-6C05-A30C-F83A-F79FA6807238}"/>
              </a:ext>
            </a:extLst>
          </p:cNvPr>
          <p:cNvGrpSpPr/>
          <p:nvPr/>
        </p:nvGrpSpPr>
        <p:grpSpPr>
          <a:xfrm>
            <a:off x="1718631" y="4030589"/>
            <a:ext cx="2049806" cy="443500"/>
            <a:chOff x="1718631" y="4030589"/>
            <a:chExt cx="2049806" cy="443500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B89BF0E3-0FEF-EB6A-67F5-9BB562FFCD2A}"/>
                </a:ext>
              </a:extLst>
            </p:cNvPr>
            <p:cNvCxnSpPr/>
            <p:nvPr/>
          </p:nvCxnSpPr>
          <p:spPr>
            <a:xfrm flipH="1">
              <a:off x="1718631" y="4030589"/>
              <a:ext cx="210119" cy="4435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BBEB5851-4154-3D1F-8A90-ABC5792416D7}"/>
                </a:ext>
              </a:extLst>
            </p:cNvPr>
            <p:cNvCxnSpPr/>
            <p:nvPr/>
          </p:nvCxnSpPr>
          <p:spPr>
            <a:xfrm>
              <a:off x="1928750" y="4054925"/>
              <a:ext cx="1839687" cy="3157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35F256B6-CB28-DC1C-E674-51D93C813A9D}"/>
              </a:ext>
            </a:extLst>
          </p:cNvPr>
          <p:cNvGrpSpPr/>
          <p:nvPr/>
        </p:nvGrpSpPr>
        <p:grpSpPr>
          <a:xfrm>
            <a:off x="8528373" y="4056146"/>
            <a:ext cx="2172163" cy="384830"/>
            <a:chOff x="8513975" y="4089259"/>
            <a:chExt cx="2172163" cy="38483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2CB7055B-1135-6AA6-F31E-4BF8CE23852F}"/>
                </a:ext>
              </a:extLst>
            </p:cNvPr>
            <p:cNvCxnSpPr>
              <a:cxnSpLocks/>
            </p:cNvCxnSpPr>
            <p:nvPr/>
          </p:nvCxnSpPr>
          <p:spPr>
            <a:xfrm>
              <a:off x="8513975" y="4089259"/>
              <a:ext cx="1289395" cy="3848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62D25E2A-626B-6109-B425-9748D4F97174}"/>
                </a:ext>
              </a:extLst>
            </p:cNvPr>
            <p:cNvCxnSpPr/>
            <p:nvPr/>
          </p:nvCxnSpPr>
          <p:spPr>
            <a:xfrm flipV="1">
              <a:off x="9843872" y="4129492"/>
              <a:ext cx="842266" cy="3445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22" y="3178350"/>
            <a:ext cx="2012115" cy="2857300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1883884" y="2042459"/>
            <a:ext cx="4362680" cy="1521498"/>
          </a:xfrm>
          <a:prstGeom prst="wedgeRoundRectCallout">
            <a:avLst>
              <a:gd name="adj1" fmla="val -67228"/>
              <a:gd name="adj2" fmla="val 77381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760605" y="2042459"/>
            <a:ext cx="4485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mình cùng làm</a:t>
            </a:r>
          </a:p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cây gia đình để</a:t>
            </a:r>
          </a:p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về các thành viên</a:t>
            </a:r>
          </a:p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gia đình mình nhé!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THÀNH VIÊN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2FB5BA-A89C-B43F-2316-E0AEEE7FD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069" y="1482431"/>
            <a:ext cx="4921491" cy="491276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703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31C9A83-FCEA-4697-9456-3AE321124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5031"/>
            <a:ext cx="8493206" cy="52829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/>
          <p:cNvSpPr txBox="1"/>
          <p:nvPr/>
        </p:nvSpPr>
        <p:spPr>
          <a:xfrm>
            <a:off x="2450179" y="248906"/>
            <a:ext cx="7291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VỀ MỐI QUAN HỆ HỌ HÀNG NỘI, NGOẠI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EF73FF-F55D-F707-B9F1-512739FF257D}"/>
              </a:ext>
            </a:extLst>
          </p:cNvPr>
          <p:cNvSpPr txBox="1"/>
          <p:nvPr/>
        </p:nvSpPr>
        <p:spPr>
          <a:xfrm>
            <a:off x="8601266" y="1938986"/>
            <a:ext cx="2533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sơ đồ và cho biết: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790CE3-86AE-D8C8-6F63-C5FBC4E95B93}"/>
              </a:ext>
            </a:extLst>
          </p:cNvPr>
          <p:cNvSpPr txBox="1"/>
          <p:nvPr/>
        </p:nvSpPr>
        <p:spPr>
          <a:xfrm>
            <a:off x="453752" y="1500511"/>
            <a:ext cx="1982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ngoại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B810F2-6E8C-CCCE-011B-AE47C6BED783}"/>
              </a:ext>
            </a:extLst>
          </p:cNvPr>
          <p:cNvSpPr txBox="1"/>
          <p:nvPr/>
        </p:nvSpPr>
        <p:spPr>
          <a:xfrm>
            <a:off x="2435973" y="1500511"/>
            <a:ext cx="1533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ngoại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8D80932-1EE1-B6E7-F2CD-7AFE901954F3}"/>
              </a:ext>
            </a:extLst>
          </p:cNvPr>
          <p:cNvSpPr txBox="1"/>
          <p:nvPr/>
        </p:nvSpPr>
        <p:spPr>
          <a:xfrm>
            <a:off x="5531949" y="1507377"/>
            <a:ext cx="1504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nội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5336CC2-7789-E6DC-63FF-7A03A718C6F8}"/>
              </a:ext>
            </a:extLst>
          </p:cNvPr>
          <p:cNvSpPr txBox="1"/>
          <p:nvPr/>
        </p:nvSpPr>
        <p:spPr>
          <a:xfrm>
            <a:off x="4379016" y="1507377"/>
            <a:ext cx="1200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nội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080E6D1-E0B5-22B2-B78E-22A8DE652E1E}"/>
              </a:ext>
            </a:extLst>
          </p:cNvPr>
          <p:cNvSpPr txBox="1"/>
          <p:nvPr/>
        </p:nvSpPr>
        <p:spPr>
          <a:xfrm>
            <a:off x="-47945" y="4900615"/>
            <a:ext cx="141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Mợ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Lan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85FDF33-9354-B8A7-E514-C04AAF81449C}"/>
              </a:ext>
            </a:extLst>
          </p:cNvPr>
          <p:cNvSpPr txBox="1"/>
          <p:nvPr/>
        </p:nvSpPr>
        <p:spPr>
          <a:xfrm>
            <a:off x="1309258" y="4900615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Cậu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Duy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5DB665C-EED3-ED8E-DB06-7CC3C63000E5}"/>
              </a:ext>
            </a:extLst>
          </p:cNvPr>
          <p:cNvSpPr txBox="1"/>
          <p:nvPr/>
        </p:nvSpPr>
        <p:spPr>
          <a:xfrm>
            <a:off x="4432400" y="4895823"/>
            <a:ext cx="99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Bố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43EF874-3F06-35CA-896D-07003BDC6E44}"/>
              </a:ext>
            </a:extLst>
          </p:cNvPr>
          <p:cNvSpPr txBox="1"/>
          <p:nvPr/>
        </p:nvSpPr>
        <p:spPr>
          <a:xfrm>
            <a:off x="2729925" y="4895824"/>
            <a:ext cx="84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Mẹ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9ABFA99-E226-EDFA-38EE-51559CB2DAC5}"/>
              </a:ext>
            </a:extLst>
          </p:cNvPr>
          <p:cNvSpPr txBox="1"/>
          <p:nvPr/>
        </p:nvSpPr>
        <p:spPr>
          <a:xfrm>
            <a:off x="5531949" y="5014481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Tú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FE1FEC5-DD07-2D7F-758A-3CB9BC5B76F3}"/>
              </a:ext>
            </a:extLst>
          </p:cNvPr>
          <p:cNvSpPr txBox="1"/>
          <p:nvPr/>
        </p:nvSpPr>
        <p:spPr>
          <a:xfrm>
            <a:off x="6884856" y="5014481"/>
            <a:ext cx="1791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Phong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6B97646-0920-F165-7411-8686FF24096B}"/>
              </a:ext>
            </a:extLst>
          </p:cNvPr>
          <p:cNvSpPr txBox="1"/>
          <p:nvPr/>
        </p:nvSpPr>
        <p:spPr>
          <a:xfrm>
            <a:off x="534200" y="6431485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Thu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05E0354-1CA0-9638-DC5D-8AAD5F2E01B3}"/>
              </a:ext>
            </a:extLst>
          </p:cNvPr>
          <p:cNvSpPr txBox="1"/>
          <p:nvPr/>
        </p:nvSpPr>
        <p:spPr>
          <a:xfrm>
            <a:off x="2716327" y="6463990"/>
            <a:ext cx="1159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Minh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BA89243-38A7-DAFF-E30A-F199B1A2C1A4}"/>
              </a:ext>
            </a:extLst>
          </p:cNvPr>
          <p:cNvSpPr txBox="1"/>
          <p:nvPr/>
        </p:nvSpPr>
        <p:spPr>
          <a:xfrm>
            <a:off x="4107753" y="6470856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Hà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FD5C00F-E02C-EE8E-3A19-FF9FE581029A}"/>
              </a:ext>
            </a:extLst>
          </p:cNvPr>
          <p:cNvSpPr txBox="1"/>
          <p:nvPr/>
        </p:nvSpPr>
        <p:spPr>
          <a:xfrm>
            <a:off x="5901742" y="6463989"/>
            <a:ext cx="2316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Anh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Dương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4F6195-DE91-EE0E-D9BF-C59B47E4F2A4}"/>
              </a:ext>
            </a:extLst>
          </p:cNvPr>
          <p:cNvSpPr txBox="1"/>
          <p:nvPr/>
        </p:nvSpPr>
        <p:spPr>
          <a:xfrm>
            <a:off x="8676378" y="3347068"/>
            <a:ext cx="307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 Những thành viên nào là họ hàng bên nội của Minh?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63A4208-B24F-FD6C-B1DF-F62C4B8F1A64}"/>
              </a:ext>
            </a:extLst>
          </p:cNvPr>
          <p:cNvSpPr txBox="1"/>
          <p:nvPr/>
        </p:nvSpPr>
        <p:spPr>
          <a:xfrm>
            <a:off x="8601266" y="5015230"/>
            <a:ext cx="3228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 Những thành viên nào là họ hàng bên ngoại của Minh?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4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2BDD8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2BDD8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2BDD8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2BDD8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2BDD8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8665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8665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8665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8665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8665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40" grpId="0"/>
      <p:bldP spid="4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2154</TotalTime>
  <Words>1258</Words>
  <Application>Microsoft Office PowerPoint</Application>
  <PresentationFormat>Custom</PresentationFormat>
  <Paragraphs>163</Paragraphs>
  <Slides>19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Roboto Black</vt:lpstr>
      <vt:lpstr>Calibri Light</vt:lpstr>
      <vt:lpstr>Times New Roman</vt:lpstr>
      <vt:lpstr>Roboto</vt:lpstr>
      <vt:lpstr>Calibri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100</cp:revision>
  <dcterms:created xsi:type="dcterms:W3CDTF">2023-04-01T23:44:56Z</dcterms:created>
  <dcterms:modified xsi:type="dcterms:W3CDTF">2024-10-23T15:37:22Z</dcterms:modified>
</cp:coreProperties>
</file>