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702" r:id="rId3"/>
  </p:sldMasterIdLst>
  <p:notesMasterIdLst>
    <p:notesMasterId r:id="rId30"/>
  </p:notesMasterIdLst>
  <p:sldIdLst>
    <p:sldId id="4152" r:id="rId4"/>
    <p:sldId id="4267" r:id="rId5"/>
    <p:sldId id="4158" r:id="rId6"/>
    <p:sldId id="4245" r:id="rId7"/>
    <p:sldId id="4269" r:id="rId8"/>
    <p:sldId id="4266" r:id="rId9"/>
    <p:sldId id="4222" r:id="rId10"/>
    <p:sldId id="4246" r:id="rId11"/>
    <p:sldId id="4250" r:id="rId12"/>
    <p:sldId id="4249" r:id="rId13"/>
    <p:sldId id="4251" r:id="rId14"/>
    <p:sldId id="4252" r:id="rId15"/>
    <p:sldId id="4169" r:id="rId16"/>
    <p:sldId id="4203" r:id="rId17"/>
    <p:sldId id="4253" r:id="rId18"/>
    <p:sldId id="4255" r:id="rId19"/>
    <p:sldId id="4256" r:id="rId20"/>
    <p:sldId id="4257" r:id="rId21"/>
    <p:sldId id="4258" r:id="rId22"/>
    <p:sldId id="4259" r:id="rId23"/>
    <p:sldId id="4260" r:id="rId24"/>
    <p:sldId id="4261" r:id="rId25"/>
    <p:sldId id="4262" r:id="rId26"/>
    <p:sldId id="4263" r:id="rId27"/>
    <p:sldId id="4264" r:id="rId28"/>
    <p:sldId id="4265" r:id="rId29"/>
  </p:sldIdLst>
  <p:sldSz cx="12192000" cy="6858000"/>
  <p:notesSz cx="6858000" cy="9144000"/>
  <p:embeddedFontLst>
    <p:embeddedFont>
      <p:font typeface="Roboto Black" pitchFamily="2" charset="0"/>
      <p:bold r:id="rId31"/>
      <p:boldItalic r:id="rId32"/>
    </p:embeddedFont>
    <p:embeddedFont>
      <p:font typeface="Calibri Light" charset="0"/>
      <p:regular r:id="rId33"/>
      <p:italic r:id="rId34"/>
    </p:embeddedFont>
    <p:embeddedFont>
      <p:font typeface="Roboto" pitchFamily="2" charset="0"/>
      <p:regular r:id="rId35"/>
      <p:bold r:id="rId36"/>
      <p:italic r:id="rId37"/>
      <p:boldItalic r:id="rId38"/>
    </p:embeddedFont>
    <p:embeddedFont>
      <p:font typeface="Pangolin" charset="-93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D25"/>
    <a:srgbClr val="F19054"/>
    <a:srgbClr val="AAE1FA"/>
    <a:srgbClr val="81A7D4"/>
    <a:srgbClr val="95624C"/>
    <a:srgbClr val="BB8CBF"/>
    <a:srgbClr val="FEF26C"/>
    <a:srgbClr val="31B778"/>
    <a:srgbClr val="EF6624"/>
    <a:srgbClr val="69C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6" autoAdjust="0"/>
    <p:restoredTop sz="83192" autoAdjust="0"/>
  </p:normalViewPr>
  <p:slideViewPr>
    <p:cSldViewPr snapToGrid="0">
      <p:cViewPr>
        <p:scale>
          <a:sx n="64" d="100"/>
          <a:sy n="64" d="100"/>
        </p:scale>
        <p:origin x="-93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23/10/2024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9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93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982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316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38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046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6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163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752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đồ dùng học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813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làm sản phẩm theo ý tưởng nhóm đã thống nhất hoặc làm theo gợi ý trong sách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256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5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cách làm,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23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89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32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nhóm. Các nhóm khác đặt câu hỏi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17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67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tranh và trả lời câu hỏi. Có thể có nhiều câu trả lời khác nhau.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300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295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60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66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96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3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85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06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522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65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78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107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165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74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239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595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12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0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189899" y="105867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899" y="5717988"/>
            <a:ext cx="1080256" cy="981137"/>
            <a:chOff x="3686896" y="5777470"/>
            <a:chExt cx="1080256" cy="981137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xmlns="" id="{F1C07DEE-8892-24B9-69DB-4BC45E9619CB}"/>
                </a:ext>
              </a:extLst>
            </p:cNvPr>
            <p:cNvSpPr/>
            <p:nvPr/>
          </p:nvSpPr>
          <p:spPr>
            <a:xfrm>
              <a:off x="3686896" y="5777470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5B1500B4-2A13-B105-884B-9C3A22343CC6}"/>
                </a:ext>
              </a:extLst>
            </p:cNvPr>
            <p:cNvSpPr txBox="1"/>
            <p:nvPr/>
          </p:nvSpPr>
          <p:spPr>
            <a:xfrm>
              <a:off x="3709062" y="603720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85551" y="1674672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57" y="1058675"/>
            <a:ext cx="2856944" cy="28398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7786" y="4702325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chemeClr val="accent2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53" y="3503456"/>
            <a:ext cx="46291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04984" y="2351653"/>
            <a:ext cx="651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tròn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 màu một phần mấy hình đó?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904" y="2258004"/>
            <a:ext cx="17811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804" y="4407560"/>
            <a:ext cx="1819275" cy="17526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98499" y="4542377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chữ nhật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04984" y="2998354"/>
            <a:ext cx="3959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tròn.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21855" y="5275960"/>
            <a:ext cx="487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chữ nhật.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92429" y="5109465"/>
            <a:ext cx="611257" cy="1083585"/>
            <a:chOff x="4698498" y="3459871"/>
            <a:chExt cx="611257" cy="1083585"/>
          </a:xfrm>
        </p:grpSpPr>
        <p:sp>
          <p:nvSpPr>
            <p:cNvPr id="25" name="TextBox 24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279303" y="2812565"/>
            <a:ext cx="611257" cy="1083585"/>
            <a:chOff x="4698498" y="3459871"/>
            <a:chExt cx="611257" cy="1083585"/>
          </a:xfrm>
        </p:grpSpPr>
        <p:sp>
          <p:nvSpPr>
            <p:cNvPr id="29" name="TextBox 28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385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6" grpId="0"/>
      <p:bldP spid="17" grpId="0" animBg="1"/>
      <p:bldP spid="19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hoa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16" y="2151497"/>
            <a:ext cx="1809750" cy="1724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21" y="4226571"/>
            <a:ext cx="1800225" cy="16478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8337" y="3304435"/>
            <a:ext cx="449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52843" y="3135394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54315" y="5379400"/>
            <a:ext cx="481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 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hoa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17936" y="5212668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79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sao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87" y="2308318"/>
            <a:ext cx="1752600" cy="168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73" y="4221809"/>
            <a:ext cx="1704975" cy="1657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7945" y="3338770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06234" y="3168532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5392883" y="5354447"/>
            <a:ext cx="4086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sao.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211863" y="5186667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451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4357134" y="195440"/>
            <a:ext cx="4786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xmlns="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912949" y="3643106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565122">
            <a:off x="2166435" y="3799772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0" y="5917722"/>
            <a:ext cx="12192000" cy="940278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211880">
                <a:moveTo>
                  <a:pt x="0" y="0"/>
                </a:moveTo>
                <a:lnTo>
                  <a:pt x="12192000" y="0"/>
                </a:lnTo>
                <a:lnTo>
                  <a:pt x="12192000" y="845389"/>
                </a:lnTo>
                <a:cubicBezTo>
                  <a:pt x="11731445" y="1027981"/>
                  <a:pt x="10600906" y="1329905"/>
                  <a:pt x="9428672" y="1095554"/>
                </a:cubicBezTo>
                <a:cubicBezTo>
                  <a:pt x="8256438" y="861203"/>
                  <a:pt x="7501148" y="1449238"/>
                  <a:pt x="5727940" y="1095555"/>
                </a:cubicBezTo>
                <a:cubicBezTo>
                  <a:pt x="3954732" y="741872"/>
                  <a:pt x="954657" y="1027982"/>
                  <a:pt x="0" y="8453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56980"/>
            <a:ext cx="7057854" cy="7225371"/>
          </a:xfrm>
          <a:custGeom>
            <a:avLst/>
            <a:gdLst>
              <a:gd name="connsiteX0" fmla="*/ 0 w 6586800"/>
              <a:gd name="connsiteY0" fmla="*/ 0 h 6338455"/>
              <a:gd name="connsiteX1" fmla="*/ 6586800 w 6586800"/>
              <a:gd name="connsiteY1" fmla="*/ 0 h 6338455"/>
              <a:gd name="connsiteX2" fmla="*/ 6586800 w 6586800"/>
              <a:gd name="connsiteY2" fmla="*/ 6338455 h 6338455"/>
              <a:gd name="connsiteX3" fmla="*/ 0 w 6586800"/>
              <a:gd name="connsiteY3" fmla="*/ 6338455 h 6338455"/>
              <a:gd name="connsiteX4" fmla="*/ 0 w 6586800"/>
              <a:gd name="connsiteY4" fmla="*/ 0 h 6338455"/>
              <a:gd name="connsiteX0" fmla="*/ 0 w 6586800"/>
              <a:gd name="connsiteY0" fmla="*/ 157018 h 6495473"/>
              <a:gd name="connsiteX1" fmla="*/ 6586800 w 6586800"/>
              <a:gd name="connsiteY1" fmla="*/ 157018 h 6495473"/>
              <a:gd name="connsiteX2" fmla="*/ 6586800 w 6586800"/>
              <a:gd name="connsiteY2" fmla="*/ 6495473 h 6495473"/>
              <a:gd name="connsiteX3" fmla="*/ 0 w 6586800"/>
              <a:gd name="connsiteY3" fmla="*/ 6495473 h 6495473"/>
              <a:gd name="connsiteX4" fmla="*/ 0 w 6586800"/>
              <a:gd name="connsiteY4" fmla="*/ 157018 h 6495473"/>
              <a:gd name="connsiteX0" fmla="*/ 0 w 7057854"/>
              <a:gd name="connsiteY0" fmla="*/ 157018 h 6495473"/>
              <a:gd name="connsiteX1" fmla="*/ 6586800 w 7057854"/>
              <a:gd name="connsiteY1" fmla="*/ 157018 h 6495473"/>
              <a:gd name="connsiteX2" fmla="*/ 6586800 w 7057854"/>
              <a:gd name="connsiteY2" fmla="*/ 6495473 h 6495473"/>
              <a:gd name="connsiteX3" fmla="*/ 0 w 7057854"/>
              <a:gd name="connsiteY3" fmla="*/ 6495473 h 6495473"/>
              <a:gd name="connsiteX4" fmla="*/ 0 w 7057854"/>
              <a:gd name="connsiteY4" fmla="*/ 157018 h 6495473"/>
              <a:gd name="connsiteX0" fmla="*/ 0 w 7057854"/>
              <a:gd name="connsiteY0" fmla="*/ 886916 h 7225371"/>
              <a:gd name="connsiteX1" fmla="*/ 6586800 w 7057854"/>
              <a:gd name="connsiteY1" fmla="*/ 886916 h 7225371"/>
              <a:gd name="connsiteX2" fmla="*/ 6586800 w 7057854"/>
              <a:gd name="connsiteY2" fmla="*/ 7225371 h 7225371"/>
              <a:gd name="connsiteX3" fmla="*/ 0 w 7057854"/>
              <a:gd name="connsiteY3" fmla="*/ 7225371 h 7225371"/>
              <a:gd name="connsiteX4" fmla="*/ 0 w 7057854"/>
              <a:gd name="connsiteY4" fmla="*/ 886916 h 722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7854" h="7225371">
                <a:moveTo>
                  <a:pt x="0" y="886916"/>
                </a:moveTo>
                <a:cubicBezTo>
                  <a:pt x="1097800" y="-169493"/>
                  <a:pt x="5526927" y="-415411"/>
                  <a:pt x="6586800" y="886916"/>
                </a:cubicBezTo>
                <a:cubicBezTo>
                  <a:pt x="7646673" y="2189243"/>
                  <a:pt x="6586800" y="5112553"/>
                  <a:pt x="6586800" y="7225371"/>
                </a:cubicBezTo>
                <a:lnTo>
                  <a:pt x="0" y="7225371"/>
                </a:lnTo>
                <a:lnTo>
                  <a:pt x="0" y="88691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4750987" y="93143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xmlns="" id="{F1C07DEE-8892-24B9-69DB-4BC45E9619CB}"/>
              </a:ext>
            </a:extLst>
          </p:cNvPr>
          <p:cNvSpPr/>
          <p:nvPr/>
        </p:nvSpPr>
        <p:spPr>
          <a:xfrm>
            <a:off x="3620572" y="5574546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B1500B4-2A13-B105-884B-9C3A22343CC6}"/>
              </a:ext>
            </a:extLst>
          </p:cNvPr>
          <p:cNvSpPr txBox="1"/>
          <p:nvPr/>
        </p:nvSpPr>
        <p:spPr>
          <a:xfrm>
            <a:off x="3620572" y="5834281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101645" y="1489290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90" y="4516943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216" r="4691"/>
          <a:stretch/>
        </p:blipFill>
        <p:spPr>
          <a:xfrm rot="5400000">
            <a:off x="8129382" y="2145237"/>
            <a:ext cx="4434206" cy="3073035"/>
          </a:xfrm>
          <a:prstGeom prst="roundRect">
            <a:avLst>
              <a:gd name="adj" fmla="val 32221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28" t="1402" r="4034" b="3563"/>
          <a:stretch/>
        </p:blipFill>
        <p:spPr>
          <a:xfrm>
            <a:off x="6247300" y="2336722"/>
            <a:ext cx="2676747" cy="2747421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123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0385" y="2088932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9721" y="3533369"/>
            <a:ext cx="546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2506" y="4739719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10"/>
          <p:cNvSpPr/>
          <p:nvPr/>
        </p:nvSpPr>
        <p:spPr>
          <a:xfrm>
            <a:off x="7371984" y="1940046"/>
            <a:ext cx="2835265" cy="2205362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839847" y="4361318"/>
            <a:ext cx="3060281" cy="2350737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79417" y="2525596"/>
            <a:ext cx="343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1659" y="126247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cách làm đồ dùng học một phần mấy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8170" y="18525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0" grpId="0"/>
      <p:bldP spid="11" grpId="0" animBg="1"/>
      <p:bldP spid="12" grpId="0" animBg="1"/>
      <p:bldP spid="117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67" y="2719366"/>
            <a:ext cx="5135525" cy="3394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327139"/>
            <a:ext cx="7050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66" y="3606520"/>
            <a:ext cx="1666875" cy="2562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6251" t="10419" r="16325" b="15067"/>
          <a:stretch/>
        </p:blipFill>
        <p:spPr>
          <a:xfrm>
            <a:off x="2857587" y="2459841"/>
            <a:ext cx="1722474" cy="1190848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5421" y="3938476"/>
            <a:ext cx="1457325" cy="2362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791371" y="2296411"/>
            <a:ext cx="3115340" cy="2213217"/>
            <a:chOff x="8172933" y="2462705"/>
            <a:chExt cx="2509283" cy="1895441"/>
          </a:xfrm>
          <a:solidFill>
            <a:srgbClr val="AAE1FA"/>
          </a:solidFill>
        </p:grpSpPr>
        <p:sp>
          <p:nvSpPr>
            <p:cNvPr id="18" name="Isosceles Triangle 17"/>
            <p:cNvSpPr/>
            <p:nvPr/>
          </p:nvSpPr>
          <p:spPr>
            <a:xfrm rot="8615889">
              <a:off x="9471505" y="3518804"/>
              <a:ext cx="467832" cy="839342"/>
            </a:xfrm>
            <a:custGeom>
              <a:avLst/>
              <a:gdLst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832" h="839342">
                  <a:moveTo>
                    <a:pt x="0" y="839342"/>
                  </a:moveTo>
                  <a:cubicBezTo>
                    <a:pt x="77972" y="559561"/>
                    <a:pt x="272995" y="551027"/>
                    <a:pt x="233916" y="0"/>
                  </a:cubicBezTo>
                  <a:cubicBezTo>
                    <a:pt x="601042" y="532609"/>
                    <a:pt x="389860" y="559561"/>
                    <a:pt x="467832" y="839342"/>
                  </a:cubicBezTo>
                  <a:lnTo>
                    <a:pt x="0" y="8393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172933" y="2462705"/>
              <a:ext cx="2509283" cy="1307915"/>
            </a:xfrm>
            <a:custGeom>
              <a:avLst/>
              <a:gdLst>
                <a:gd name="connsiteX0" fmla="*/ 0 w 1945758"/>
                <a:gd name="connsiteY0" fmla="*/ 210902 h 1265385"/>
                <a:gd name="connsiteX1" fmla="*/ 210902 w 1945758"/>
                <a:gd name="connsiteY1" fmla="*/ 0 h 1265385"/>
                <a:gd name="connsiteX2" fmla="*/ 1734856 w 1945758"/>
                <a:gd name="connsiteY2" fmla="*/ 0 h 1265385"/>
                <a:gd name="connsiteX3" fmla="*/ 1945758 w 1945758"/>
                <a:gd name="connsiteY3" fmla="*/ 210902 h 1265385"/>
                <a:gd name="connsiteX4" fmla="*/ 1945758 w 1945758"/>
                <a:gd name="connsiteY4" fmla="*/ 1054483 h 1265385"/>
                <a:gd name="connsiteX5" fmla="*/ 1734856 w 1945758"/>
                <a:gd name="connsiteY5" fmla="*/ 1265385 h 1265385"/>
                <a:gd name="connsiteX6" fmla="*/ 210902 w 1945758"/>
                <a:gd name="connsiteY6" fmla="*/ 1265385 h 1265385"/>
                <a:gd name="connsiteX7" fmla="*/ 0 w 1945758"/>
                <a:gd name="connsiteY7" fmla="*/ 1054483 h 1265385"/>
                <a:gd name="connsiteX8" fmla="*/ 0 w 1945758"/>
                <a:gd name="connsiteY8" fmla="*/ 210902 h 1265385"/>
                <a:gd name="connsiteX0" fmla="*/ 0 w 1945758"/>
                <a:gd name="connsiteY0" fmla="*/ 210902 h 1276018"/>
                <a:gd name="connsiteX1" fmla="*/ 210902 w 1945758"/>
                <a:gd name="connsiteY1" fmla="*/ 0 h 1276018"/>
                <a:gd name="connsiteX2" fmla="*/ 1734856 w 1945758"/>
                <a:gd name="connsiteY2" fmla="*/ 0 h 1276018"/>
                <a:gd name="connsiteX3" fmla="*/ 1945758 w 1945758"/>
                <a:gd name="connsiteY3" fmla="*/ 210902 h 1276018"/>
                <a:gd name="connsiteX4" fmla="*/ 1945758 w 1945758"/>
                <a:gd name="connsiteY4" fmla="*/ 1054483 h 1276018"/>
                <a:gd name="connsiteX5" fmla="*/ 1192595 w 1945758"/>
                <a:gd name="connsiteY5" fmla="*/ 1276018 h 1276018"/>
                <a:gd name="connsiteX6" fmla="*/ 210902 w 1945758"/>
                <a:gd name="connsiteY6" fmla="*/ 1265385 h 1276018"/>
                <a:gd name="connsiteX7" fmla="*/ 0 w 1945758"/>
                <a:gd name="connsiteY7" fmla="*/ 1054483 h 1276018"/>
                <a:gd name="connsiteX8" fmla="*/ 0 w 1945758"/>
                <a:gd name="connsiteY8" fmla="*/ 210902 h 1276018"/>
                <a:gd name="connsiteX0" fmla="*/ 0 w 2041235"/>
                <a:gd name="connsiteY0" fmla="*/ 253432 h 1318548"/>
                <a:gd name="connsiteX1" fmla="*/ 210902 w 2041235"/>
                <a:gd name="connsiteY1" fmla="*/ 42530 h 1318548"/>
                <a:gd name="connsiteX2" fmla="*/ 2000670 w 2041235"/>
                <a:gd name="connsiteY2" fmla="*/ 0 h 1318548"/>
                <a:gd name="connsiteX3" fmla="*/ 1945758 w 2041235"/>
                <a:gd name="connsiteY3" fmla="*/ 253432 h 1318548"/>
                <a:gd name="connsiteX4" fmla="*/ 1945758 w 2041235"/>
                <a:gd name="connsiteY4" fmla="*/ 1097013 h 1318548"/>
                <a:gd name="connsiteX5" fmla="*/ 1192595 w 2041235"/>
                <a:gd name="connsiteY5" fmla="*/ 1318548 h 1318548"/>
                <a:gd name="connsiteX6" fmla="*/ 210902 w 2041235"/>
                <a:gd name="connsiteY6" fmla="*/ 1307915 h 1318548"/>
                <a:gd name="connsiteX7" fmla="*/ 0 w 2041235"/>
                <a:gd name="connsiteY7" fmla="*/ 1097013 h 1318548"/>
                <a:gd name="connsiteX8" fmla="*/ 0 w 2041235"/>
                <a:gd name="connsiteY8" fmla="*/ 253432 h 1318548"/>
                <a:gd name="connsiteX0" fmla="*/ 0 w 2179674"/>
                <a:gd name="connsiteY0" fmla="*/ 253432 h 1318548"/>
                <a:gd name="connsiteX1" fmla="*/ 210902 w 2179674"/>
                <a:gd name="connsiteY1" fmla="*/ 42530 h 1318548"/>
                <a:gd name="connsiteX2" fmla="*/ 2000670 w 2179674"/>
                <a:gd name="connsiteY2" fmla="*/ 0 h 1318548"/>
                <a:gd name="connsiteX3" fmla="*/ 2179674 w 2179674"/>
                <a:gd name="connsiteY3" fmla="*/ 253432 h 1318548"/>
                <a:gd name="connsiteX4" fmla="*/ 1945758 w 2179674"/>
                <a:gd name="connsiteY4" fmla="*/ 1097013 h 1318548"/>
                <a:gd name="connsiteX5" fmla="*/ 1192595 w 2179674"/>
                <a:gd name="connsiteY5" fmla="*/ 1318548 h 1318548"/>
                <a:gd name="connsiteX6" fmla="*/ 210902 w 2179674"/>
                <a:gd name="connsiteY6" fmla="*/ 1307915 h 1318548"/>
                <a:gd name="connsiteX7" fmla="*/ 0 w 2179674"/>
                <a:gd name="connsiteY7" fmla="*/ 1097013 h 1318548"/>
                <a:gd name="connsiteX8" fmla="*/ 0 w 2179674"/>
                <a:gd name="connsiteY8" fmla="*/ 253432 h 1318548"/>
                <a:gd name="connsiteX0" fmla="*/ 0 w 2509283"/>
                <a:gd name="connsiteY0" fmla="*/ 242800 h 1318548"/>
                <a:gd name="connsiteX1" fmla="*/ 540511 w 2509283"/>
                <a:gd name="connsiteY1" fmla="*/ 42530 h 1318548"/>
                <a:gd name="connsiteX2" fmla="*/ 2330279 w 2509283"/>
                <a:gd name="connsiteY2" fmla="*/ 0 h 1318548"/>
                <a:gd name="connsiteX3" fmla="*/ 2509283 w 2509283"/>
                <a:gd name="connsiteY3" fmla="*/ 253432 h 1318548"/>
                <a:gd name="connsiteX4" fmla="*/ 2275367 w 2509283"/>
                <a:gd name="connsiteY4" fmla="*/ 1097013 h 1318548"/>
                <a:gd name="connsiteX5" fmla="*/ 1522204 w 2509283"/>
                <a:gd name="connsiteY5" fmla="*/ 1318548 h 1318548"/>
                <a:gd name="connsiteX6" fmla="*/ 540511 w 2509283"/>
                <a:gd name="connsiteY6" fmla="*/ 1307915 h 1318548"/>
                <a:gd name="connsiteX7" fmla="*/ 329609 w 2509283"/>
                <a:gd name="connsiteY7" fmla="*/ 1097013 h 1318548"/>
                <a:gd name="connsiteX8" fmla="*/ 0 w 2509283"/>
                <a:gd name="connsiteY8" fmla="*/ 242800 h 1318548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9283" h="1307915">
                  <a:moveTo>
                    <a:pt x="0" y="242800"/>
                  </a:moveTo>
                  <a:cubicBezTo>
                    <a:pt x="0" y="126322"/>
                    <a:pt x="424033" y="42530"/>
                    <a:pt x="540511" y="42530"/>
                  </a:cubicBezTo>
                  <a:lnTo>
                    <a:pt x="2330279" y="0"/>
                  </a:lnTo>
                  <a:cubicBezTo>
                    <a:pt x="2446757" y="0"/>
                    <a:pt x="2509283" y="136954"/>
                    <a:pt x="2509283" y="253432"/>
                  </a:cubicBezTo>
                  <a:lnTo>
                    <a:pt x="2275367" y="1097013"/>
                  </a:lnTo>
                  <a:cubicBezTo>
                    <a:pt x="2197395" y="1378207"/>
                    <a:pt x="1726286" y="1272765"/>
                    <a:pt x="1437143" y="1307915"/>
                  </a:cubicBezTo>
                  <a:lnTo>
                    <a:pt x="540511" y="1307915"/>
                  </a:lnTo>
                  <a:cubicBezTo>
                    <a:pt x="355922" y="1272765"/>
                    <a:pt x="439479" y="1381751"/>
                    <a:pt x="329609" y="1097013"/>
                  </a:cubicBezTo>
                  <a:cubicBezTo>
                    <a:pt x="219739" y="812275"/>
                    <a:pt x="0" y="359278"/>
                    <a:pt x="0" y="242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051328" y="2459841"/>
            <a:ext cx="275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 một hình để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thành những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phần bằng nhau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1807535" y="4586355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2177103" y="4575834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0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1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4" y="1573619"/>
            <a:ext cx="10719955" cy="477568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5345" y="1969124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785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1482" y="1927762"/>
            <a:ext cx="603884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dùng vật liệu gì để làm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………..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Nhóm sử dụng hình gì? Mấy hình?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Sản phẩm có thể sử dụng để nhận biết một phần mấy?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Nêu ngắn gọn các bước làm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……………..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0" b="98873" l="1080" r="97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1" y="2681995"/>
            <a:ext cx="2323961" cy="3117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731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80" y="3986660"/>
            <a:ext cx="2133754" cy="20652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3941645" y="1546866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1" y="3195896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2781627" y="2001635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334DCF-B0C9-E0B2-93DC-26690EACF052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557487" y="2674296"/>
            <a:ext cx="5669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339391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/>
        </p:blipFill>
        <p:spPr>
          <a:xfrm>
            <a:off x="3033088" y="2124848"/>
            <a:ext cx="5135525" cy="462655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86342" y="138611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cách của em hoặc nhóm em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441642" y="4303691"/>
            <a:ext cx="2605583" cy="2203528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73358" y="2408560"/>
            <a:ext cx="2897832" cy="2163730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0" grpId="0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648375" y="4080613"/>
            <a:ext cx="350583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đĩa giấy và các mảnh 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thành những phần bằng 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67284" y="2419030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05387" y="3412911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3CC0DD-2476-97A0-20E3-4E8A194C643A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3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648375" y="4080613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iết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3, …,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vào các phần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tương ứng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79935" y="2440295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18038" y="3434176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11702" y="3327850"/>
            <a:ext cx="241359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0AFE7D-4959-77CA-134A-93327DD908E7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7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52383" y="444994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Tạo hình, trang trí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213404" y="307643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09" y="1759098"/>
            <a:ext cx="5135525" cy="3733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96" y="1611196"/>
            <a:ext cx="2683490" cy="2745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0A0D5B-5DD7-BC87-DA8F-9343DE2B3EE8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1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55164" y="407324"/>
            <a:ext cx="7551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74584" y="1941780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3048" y="2778513"/>
            <a:ext cx="539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1199" y="3976902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63" y="1158889"/>
            <a:ext cx="2323961" cy="31170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12" y="3502127"/>
            <a:ext cx="2324566" cy="237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4" y="1142409"/>
            <a:ext cx="5135525" cy="3733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/>
        </p:blipFill>
        <p:spPr>
          <a:xfrm>
            <a:off x="1728353" y="1002924"/>
            <a:ext cx="5135525" cy="4890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VÀ GIỚI THIỆU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60" y="4079817"/>
            <a:ext cx="1986548" cy="2032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0" y="2203563"/>
            <a:ext cx="1856249" cy="248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0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278" y="1555927"/>
            <a:ext cx="9490701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6679784" y="1657458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7038605" y="3606171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8618670" y="4656132"/>
            <a:ext cx="848933" cy="848933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24397" y="3766880"/>
            <a:ext cx="395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4397" y="4656132"/>
            <a:ext cx="3219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4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84310" y="2619140"/>
            <a:ext cx="4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trang trí lớp học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09581" y="11233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7" y="1624784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05696" y="1648867"/>
            <a:ext cx="346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làm gì?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296916" y="3320611"/>
            <a:ext cx="4511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chia các hình chữ nhật, hình vuông, hình tròn, hình tam giác thành những phần bằng và sử dụng chúng để ghép thành cây hoa, rô bốt.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80988" y="93948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79663" y="1286805"/>
            <a:ext cx="509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dùng những gì để trang trí?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BF16AC-06D6-AA68-776A-41D47703A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94" y="1990540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12A60CF-B4D4-8A2C-B151-3666822B6CA8}"/>
              </a:ext>
            </a:extLst>
          </p:cNvPr>
          <p:cNvSpPr/>
          <p:nvPr/>
        </p:nvSpPr>
        <p:spPr>
          <a:xfrm>
            <a:off x="2630730" y="1848205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F908A7-F66F-4D24-C205-D5108E2C6DF0}"/>
              </a:ext>
            </a:extLst>
          </p:cNvPr>
          <p:cNvSpPr txBox="1"/>
          <p:nvPr/>
        </p:nvSpPr>
        <p:spPr>
          <a:xfrm>
            <a:off x="2780988" y="1966333"/>
            <a:ext cx="3561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Tớ dùng ½ hình chữ nhật</a:t>
            </a:r>
          </a:p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để làm đầu của rô-bốt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780988" y="228825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NHIỆM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12A60CF-B4D4-8A2C-B151-3666822B6CA8}"/>
              </a:ext>
            </a:extLst>
          </p:cNvPr>
          <p:cNvSpPr/>
          <p:nvPr/>
        </p:nvSpPr>
        <p:spPr>
          <a:xfrm>
            <a:off x="6610448" y="4217332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F908A7-F66F-4D24-C205-D5108E2C6DF0}"/>
              </a:ext>
            </a:extLst>
          </p:cNvPr>
          <p:cNvSpPr txBox="1"/>
          <p:nvPr/>
        </p:nvSpPr>
        <p:spPr>
          <a:xfrm>
            <a:off x="6760706" y="4335460"/>
            <a:ext cx="3711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Chúng mình cùng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tạo hình trang trí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như vậy nhé!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03" y="4579218"/>
            <a:ext cx="1436365" cy="2039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8160" y="2440588"/>
            <a:ext cx="505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4423" y="3605700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116" y="1479077"/>
            <a:ext cx="343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phẩm trang trí đảm bảo các yêu cầu sau:</a:t>
            </a: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37" y="1479077"/>
            <a:ext cx="3689068" cy="24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 animBg="1"/>
      <p:bldP spid="9" grpId="0"/>
      <p:bldP spid="11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928136" y="1951568"/>
            <a:ext cx="10587589" cy="3831389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3741684" y="1097470"/>
            <a:ext cx="493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7917" y="2081725"/>
            <a:ext cx="4720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Vẽ cây hoa gồm có 1 bông hoa 6 cánh hình tam giác, 2 chiếc lá, mỗi lá gồm 2 hình tam giác.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32868" y="2105936"/>
            <a:ext cx="4630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hia hình vuông thành </a:t>
            </a: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527898" y="3396073"/>
            <a:ext cx="1611254" cy="2287268"/>
            <a:chOff x="1608217" y="3399696"/>
            <a:chExt cx="1611254" cy="2287268"/>
          </a:xfrm>
        </p:grpSpPr>
        <p:sp>
          <p:nvSpPr>
            <p:cNvPr id="2" name="Isosceles Triangle 1"/>
            <p:cNvSpPr/>
            <p:nvPr/>
          </p:nvSpPr>
          <p:spPr>
            <a:xfrm rot="7127281">
              <a:off x="1685798" y="358435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 rot="10800000">
              <a:off x="2051745" y="339969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14235857">
              <a:off x="2394976" y="357709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 rot="17933218">
              <a:off x="2409404" y="3954512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 rot="3345538">
              <a:off x="1704116" y="3975243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247348" y="4333009"/>
              <a:ext cx="236166" cy="1353955"/>
            </a:xfrm>
            <a:custGeom>
              <a:avLst/>
              <a:gdLst>
                <a:gd name="connsiteX0" fmla="*/ 38652 w 236166"/>
                <a:gd name="connsiteY0" fmla="*/ 0 h 1353955"/>
                <a:gd name="connsiteX1" fmla="*/ 236079 w 236166"/>
                <a:gd name="connsiteY1" fmla="*/ 644236 h 1353955"/>
                <a:gd name="connsiteX2" fmla="*/ 17870 w 236166"/>
                <a:gd name="connsiteY2" fmla="*/ 1288473 h 1353955"/>
                <a:gd name="connsiteX3" fmla="*/ 28261 w 236166"/>
                <a:gd name="connsiteY3" fmla="*/ 1298864 h 135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66" h="1353955">
                  <a:moveTo>
                    <a:pt x="38652" y="0"/>
                  </a:moveTo>
                  <a:cubicBezTo>
                    <a:pt x="139097" y="214745"/>
                    <a:pt x="239543" y="429491"/>
                    <a:pt x="236079" y="644236"/>
                  </a:cubicBezTo>
                  <a:cubicBezTo>
                    <a:pt x="232615" y="858981"/>
                    <a:pt x="17870" y="1288473"/>
                    <a:pt x="17870" y="1288473"/>
                  </a:cubicBezTo>
                  <a:cubicBezTo>
                    <a:pt x="-16766" y="1397577"/>
                    <a:pt x="5747" y="1348220"/>
                    <a:pt x="28261" y="1298864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2056399" y="411098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156697" y="3864315"/>
              <a:ext cx="355115" cy="35511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 rot="12184786">
              <a:off x="2552309" y="4840975"/>
              <a:ext cx="667162" cy="718114"/>
              <a:chOff x="3520982" y="3558159"/>
              <a:chExt cx="667162" cy="718114"/>
            </a:xfrm>
          </p:grpSpPr>
          <p:sp>
            <p:nvSpPr>
              <p:cNvPr id="10" name="Right Triangle 9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>
                <a:stCxn id="10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10" idx="2"/>
                <a:endCxn id="27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10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27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27" idx="2"/>
                <a:endCxn id="27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endCxn id="27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 rot="3110697">
              <a:off x="1633693" y="4926586"/>
              <a:ext cx="667162" cy="718114"/>
              <a:chOff x="3520982" y="3558159"/>
              <a:chExt cx="667162" cy="718114"/>
            </a:xfrm>
          </p:grpSpPr>
          <p:sp>
            <p:nvSpPr>
              <p:cNvPr id="42" name="Right Triangle 41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ight Triangle 42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2" idx="2"/>
                <a:endCxn id="43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42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43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3" idx="2"/>
                <a:endCxn id="43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endCxn id="43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Rectangle 50"/>
          <p:cNvSpPr/>
          <p:nvPr/>
        </p:nvSpPr>
        <p:spPr>
          <a:xfrm>
            <a:off x="7032489" y="3217134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032489" y="3214138"/>
            <a:ext cx="2122099" cy="2125095"/>
            <a:chOff x="7032489" y="3214138"/>
            <a:chExt cx="2122099" cy="2125095"/>
          </a:xfrm>
        </p:grpSpPr>
        <p:cxnSp>
          <p:nvCxnSpPr>
            <p:cNvPr id="52" name="Straight Connector 51"/>
            <p:cNvCxnSpPr>
              <a:cxnSpLocks/>
            </p:cNvCxnSpPr>
            <p:nvPr/>
          </p:nvCxnSpPr>
          <p:spPr>
            <a:xfrm>
              <a:off x="7037868" y="3214138"/>
              <a:ext cx="2116720" cy="212509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cxnSpLocks/>
            </p:cNvCxnSpPr>
            <p:nvPr/>
          </p:nvCxnSpPr>
          <p:spPr>
            <a:xfrm flipH="1">
              <a:off x="7032489" y="3220659"/>
              <a:ext cx="2122099" cy="211857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B3B3BA4-DDAD-A78E-14AE-6AB2F0F5478D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6221931" y="1951568"/>
            <a:ext cx="0" cy="3831389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42F3DF5-3CE2-6FA1-2888-6ADBDFED0EED}"/>
              </a:ext>
            </a:extLst>
          </p:cNvPr>
          <p:cNvSpPr/>
          <p:nvPr/>
        </p:nvSpPr>
        <p:spPr>
          <a:xfrm>
            <a:off x="9256624" y="3220659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37E8E17-B409-2261-4DC5-15CB77D210A0}"/>
              </a:ext>
            </a:extLst>
          </p:cNvPr>
          <p:cNvCxnSpPr>
            <a:cxnSpLocks/>
            <a:stCxn id="14" idx="3"/>
            <a:endCxn id="14" idx="1"/>
          </p:cNvCxnSpPr>
          <p:nvPr/>
        </p:nvCxnSpPr>
        <p:spPr>
          <a:xfrm flipH="1">
            <a:off x="9256624" y="4281709"/>
            <a:ext cx="212209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E6F1B26-C85F-B413-146C-E3B292CF3F1F}"/>
              </a:ext>
            </a:extLst>
          </p:cNvPr>
          <p:cNvCxnSpPr>
            <a:cxnSpLocks/>
            <a:stCxn id="14" idx="2"/>
            <a:endCxn id="14" idx="0"/>
          </p:cNvCxnSpPr>
          <p:nvPr/>
        </p:nvCxnSpPr>
        <p:spPr>
          <a:xfrm flipV="1">
            <a:off x="10317674" y="3220659"/>
            <a:ext cx="0" cy="21220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0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loud with black text and a red gear&#10;&#10;Description automatically generated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129512" y="2709144"/>
            <a:ext cx="7110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65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32023" y="2010191"/>
            <a:ext cx="756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tam giác được chia thành mầy phần bằng nhau?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14" y="2536267"/>
            <a:ext cx="2178745" cy="21544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2511" y="2711068"/>
            <a:ext cx="698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tam giác được chia thành 2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410900" y="4836139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70773" y="4929696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hai (      ) hình tam giác.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2511" y="3848398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tam giác?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994187" y="4690668"/>
            <a:ext cx="611257" cy="960475"/>
            <a:chOff x="4698498" y="3459871"/>
            <a:chExt cx="611257" cy="960475"/>
          </a:xfrm>
        </p:grpSpPr>
        <p:sp>
          <p:nvSpPr>
            <p:cNvPr id="21" name="TextBox 20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02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16" grpId="0" animBg="1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70248" y="1947846"/>
            <a:ext cx="720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mầy phần bằng nhau?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15125" y="4804707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6071" y="2721213"/>
            <a:ext cx="679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7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156072" y="4919267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60081" y="5013695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bảy (      )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573" y="2315992"/>
            <a:ext cx="2285738" cy="22099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56072" y="3924334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vuông?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65444" y="17628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790371" y="4786134"/>
            <a:ext cx="611257" cy="960475"/>
            <a:chOff x="4698498" y="3459871"/>
            <a:chExt cx="611257" cy="960475"/>
          </a:xfrm>
        </p:grpSpPr>
        <p:sp>
          <p:nvSpPr>
            <p:cNvPr id="23" name="TextBox 22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900835" y="3934132"/>
              <a:ext cx="268641" cy="818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00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6" grpId="0" animBg="1"/>
      <p:bldP spid="15" grpId="0"/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3414</TotalTime>
  <Words>1433</Words>
  <Application>Microsoft Office PowerPoint</Application>
  <PresentationFormat>Custom</PresentationFormat>
  <Paragraphs>168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Roboto Black</vt:lpstr>
      <vt:lpstr>Calibri Light</vt:lpstr>
      <vt:lpstr>Times New Roman</vt:lpstr>
      <vt:lpstr>Roboto</vt:lpstr>
      <vt:lpstr>Pangolin</vt:lpstr>
      <vt:lpstr>Calibri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188</cp:revision>
  <dcterms:created xsi:type="dcterms:W3CDTF">2023-04-01T23:44:56Z</dcterms:created>
  <dcterms:modified xsi:type="dcterms:W3CDTF">2024-10-23T15:42:30Z</dcterms:modified>
</cp:coreProperties>
</file>