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29"/>
  </p:notesMasterIdLst>
  <p:sldIdLst>
    <p:sldId id="256" r:id="rId4"/>
    <p:sldId id="293" r:id="rId5"/>
    <p:sldId id="298" r:id="rId6"/>
    <p:sldId id="342" r:id="rId7"/>
    <p:sldId id="261" r:id="rId8"/>
    <p:sldId id="300" r:id="rId9"/>
    <p:sldId id="325" r:id="rId10"/>
    <p:sldId id="343" r:id="rId11"/>
    <p:sldId id="327" r:id="rId12"/>
    <p:sldId id="347" r:id="rId13"/>
    <p:sldId id="348" r:id="rId14"/>
    <p:sldId id="294" r:id="rId15"/>
    <p:sldId id="333" r:id="rId16"/>
    <p:sldId id="334" r:id="rId17"/>
    <p:sldId id="335" r:id="rId18"/>
    <p:sldId id="336" r:id="rId19"/>
    <p:sldId id="349" r:id="rId20"/>
    <p:sldId id="350" r:id="rId21"/>
    <p:sldId id="295" r:id="rId22"/>
    <p:sldId id="354" r:id="rId23"/>
    <p:sldId id="352" r:id="rId24"/>
    <p:sldId id="353" r:id="rId25"/>
    <p:sldId id="2007577187" r:id="rId26"/>
    <p:sldId id="277"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4</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9</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18</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24</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1/16/2024</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1/16/2024</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4"/>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5"/>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spid="1026" name="TextBox1" r:id="rId2" imgW="5286240" imgH="1047600"/>
        </mc:Choice>
        <mc:Fallback>
          <p:control name="TextBox1" r:id="rId2"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6"/>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1504</Words>
  <Application>Microsoft Office PowerPoint</Application>
  <PresentationFormat>Widescreen</PresentationFormat>
  <Paragraphs>69</Paragraphs>
  <Slides>25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微软雅黑</vt:lpstr>
      <vt:lpstr>Arial</vt:lpstr>
      <vt:lpstr>Calibri</vt:lpstr>
      <vt:lpstr>Calibri Light</vt:lpstr>
      <vt:lpstr>Cambria</vt:lpstr>
      <vt:lpstr>等线</vt:lpstr>
      <vt:lpstr>等线 Light</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2023-10-23T11:56:24Z</dcterms:created>
  <dcterms:modified xsi:type="dcterms:W3CDTF">2024-01-16T11:49:03Z</dcterms:modified>
</cp:coreProperties>
</file>