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2.wav" ContentType="audio/wav"/>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13" r:id="rId4"/>
  </p:sldMasterIdLst>
  <p:notesMasterIdLst>
    <p:notesMasterId r:id="rId20"/>
  </p:notesMasterIdLst>
  <p:sldIdLst>
    <p:sldId id="293" r:id="rId5"/>
    <p:sldId id="294" r:id="rId6"/>
    <p:sldId id="265" r:id="rId7"/>
    <p:sldId id="297" r:id="rId8"/>
    <p:sldId id="259" r:id="rId9"/>
    <p:sldId id="299" r:id="rId10"/>
    <p:sldId id="300" r:id="rId11"/>
    <p:sldId id="11619" r:id="rId12"/>
    <p:sldId id="272" r:id="rId13"/>
    <p:sldId id="11618" r:id="rId14"/>
    <p:sldId id="11620" r:id="rId15"/>
    <p:sldId id="11621" r:id="rId16"/>
    <p:sldId id="283" r:id="rId17"/>
    <p:sldId id="11622"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6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5"/>
        <p:cNvGrpSpPr/>
        <p:nvPr/>
      </p:nvGrpSpPr>
      <p:grpSpPr>
        <a:xfrm>
          <a:off x="0" y="0"/>
          <a:ext cx="0" cy="0"/>
          <a:chOff x="0" y="0"/>
          <a:chExt cx="0" cy="0"/>
        </a:xfrm>
      </p:grpSpPr>
      <p:sp>
        <p:nvSpPr>
          <p:cNvPr id="10876" name="Google Shape;10876;g8ab2e9a2a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7" name="Google Shape;10877;g8ab2e9a2a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6"/>
        <p:cNvGrpSpPr/>
        <p:nvPr/>
      </p:nvGrpSpPr>
      <p:grpSpPr>
        <a:xfrm>
          <a:off x="0" y="0"/>
          <a:ext cx="0" cy="0"/>
          <a:chOff x="0" y="0"/>
          <a:chExt cx="0" cy="0"/>
        </a:xfrm>
      </p:grpSpPr>
      <p:sp>
        <p:nvSpPr>
          <p:cNvPr id="10907" name="Google Shape;10907;g8251a122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8" name="Google Shape;10908;g8251a122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0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50000" y="1871600"/>
            <a:ext cx="6092000" cy="17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303200" y="3584000"/>
            <a:ext cx="3585600" cy="14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solidFill>
                  <a:schemeClr val="dk1"/>
                </a:solidFill>
                <a:latin typeface="Roboto"/>
                <a:ea typeface="Roboto"/>
                <a:cs typeface="Roboto"/>
                <a:sym typeface="Robot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059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475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xmlns=""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9073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xmlns=""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xmlns=""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0263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5650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xmlns=""/>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4804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3328"/>
        <p:cNvGrpSpPr/>
        <p:nvPr/>
      </p:nvGrpSpPr>
      <p:grpSpPr>
        <a:xfrm>
          <a:off x="0" y="0"/>
          <a:ext cx="0" cy="0"/>
          <a:chOff x="0" y="0"/>
          <a:chExt cx="0" cy="0"/>
        </a:xfrm>
      </p:grpSpPr>
      <p:grpSp>
        <p:nvGrpSpPr>
          <p:cNvPr id="3329" name="Google Shape;3329;p12"/>
          <p:cNvGrpSpPr/>
          <p:nvPr/>
        </p:nvGrpSpPr>
        <p:grpSpPr>
          <a:xfrm>
            <a:off x="-70629" y="49331"/>
            <a:ext cx="12262623" cy="6799363"/>
            <a:chOff x="-52972" y="36998"/>
            <a:chExt cx="9196967" cy="5099522"/>
          </a:xfrm>
        </p:grpSpPr>
        <p:sp>
          <p:nvSpPr>
            <p:cNvPr id="3330" name="Google Shape;3330;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2"/>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2"/>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2"/>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2"/>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2"/>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2"/>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2"/>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2"/>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2"/>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2"/>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2"/>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2"/>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2"/>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2"/>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2"/>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2"/>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2"/>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2"/>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2"/>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2"/>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2"/>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2"/>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2"/>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2"/>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2"/>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2"/>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2"/>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2"/>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2"/>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2"/>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2"/>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2"/>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2"/>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2"/>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2"/>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2"/>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2"/>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2"/>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2"/>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2"/>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2"/>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2"/>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2"/>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2"/>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2"/>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2"/>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2"/>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2"/>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2"/>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2"/>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2"/>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2"/>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2"/>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2"/>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2"/>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2"/>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2"/>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12"/>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12"/>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2"/>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2"/>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2"/>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2"/>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2"/>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2"/>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2"/>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2"/>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2"/>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2"/>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2"/>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2"/>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2"/>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2"/>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2"/>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2"/>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2"/>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2"/>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2"/>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2"/>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2"/>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2"/>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2"/>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2"/>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2"/>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2"/>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2"/>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2"/>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2"/>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2"/>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2"/>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2"/>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2"/>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2"/>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2"/>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2"/>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2"/>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2"/>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2"/>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2"/>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2"/>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2"/>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2"/>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2"/>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2"/>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2"/>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2"/>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2"/>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2"/>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2"/>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2"/>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2"/>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2"/>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2"/>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2"/>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2"/>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2"/>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2"/>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2"/>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2"/>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2"/>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2"/>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2"/>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2"/>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2"/>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2"/>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2"/>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2"/>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2"/>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2"/>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2"/>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2"/>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2"/>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2"/>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2"/>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2"/>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2"/>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2"/>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2"/>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2"/>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2"/>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2"/>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2"/>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2"/>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2"/>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2"/>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2"/>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2"/>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2"/>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2"/>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2"/>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2"/>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2"/>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2"/>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2"/>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2"/>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2"/>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2"/>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2"/>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2"/>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2"/>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2"/>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2"/>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2"/>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2"/>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2"/>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2"/>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2"/>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2"/>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2"/>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2"/>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2"/>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2"/>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2"/>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2"/>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2"/>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2"/>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2"/>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2"/>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2"/>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2"/>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2"/>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2"/>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2"/>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2"/>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2"/>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2"/>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2"/>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2"/>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2"/>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2"/>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2"/>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2"/>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2"/>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2"/>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2"/>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2"/>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2"/>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2"/>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2"/>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2"/>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2"/>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2"/>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2"/>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2"/>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2"/>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2"/>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2"/>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2"/>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2"/>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2"/>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12"/>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12"/>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12"/>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12"/>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12"/>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12"/>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12"/>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12"/>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12"/>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12"/>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12"/>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12"/>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12"/>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12"/>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12"/>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12"/>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12"/>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12"/>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12"/>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12"/>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12"/>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12"/>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12"/>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12"/>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12"/>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12"/>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12"/>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12"/>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12"/>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12"/>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12"/>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12"/>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12"/>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12"/>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12"/>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12"/>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12"/>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12"/>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12"/>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12"/>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12"/>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12"/>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12"/>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12"/>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12"/>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12"/>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12"/>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12"/>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12"/>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12"/>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12"/>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12"/>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12"/>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12"/>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12"/>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12"/>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12"/>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12"/>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12"/>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12"/>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12"/>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12"/>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12"/>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12"/>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12"/>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12"/>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12"/>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12"/>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12"/>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12"/>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12"/>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12"/>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12"/>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12"/>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12"/>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12"/>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12"/>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12"/>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12"/>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12"/>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12"/>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12"/>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12"/>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12"/>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12"/>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12"/>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12"/>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12"/>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12"/>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12"/>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12"/>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12"/>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12"/>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12"/>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12"/>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12"/>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12"/>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12"/>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12"/>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12"/>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12"/>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12"/>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12"/>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12"/>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12"/>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12"/>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12"/>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12"/>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12"/>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12"/>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12"/>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12"/>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12"/>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12"/>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12"/>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12"/>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12"/>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12"/>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12"/>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12"/>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12"/>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12"/>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12"/>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12"/>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12"/>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12"/>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12"/>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12"/>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12"/>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12"/>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12"/>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12"/>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12"/>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12"/>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12"/>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12"/>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12"/>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12"/>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12"/>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12"/>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12"/>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12"/>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12"/>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12"/>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12"/>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12"/>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12"/>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12"/>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12"/>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12"/>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12"/>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12"/>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12"/>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12"/>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12"/>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12"/>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12"/>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12"/>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12"/>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12"/>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12"/>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12"/>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12"/>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12"/>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12"/>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12"/>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12"/>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12"/>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12"/>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12"/>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12"/>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12"/>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12"/>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12"/>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12"/>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12"/>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12"/>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12"/>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12"/>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12"/>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12"/>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12"/>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12"/>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12"/>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12"/>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12"/>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12"/>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12"/>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12"/>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12"/>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12"/>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12"/>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12"/>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12"/>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12"/>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12"/>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12"/>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12"/>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12"/>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12"/>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12"/>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12"/>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12"/>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12"/>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12"/>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12"/>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12"/>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12"/>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12"/>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12"/>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12"/>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12"/>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12"/>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12"/>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12"/>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12"/>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12"/>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12"/>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12"/>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12"/>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12"/>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12"/>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12"/>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12"/>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12"/>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12"/>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12"/>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12"/>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12"/>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12"/>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12"/>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12"/>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12"/>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12"/>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12"/>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12"/>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12"/>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12"/>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12"/>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12"/>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12"/>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12"/>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12"/>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12"/>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12"/>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12"/>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12"/>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12"/>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12"/>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12"/>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12"/>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12"/>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12"/>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12"/>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12"/>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12"/>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12"/>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12"/>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12"/>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12"/>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12"/>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12"/>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12"/>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12"/>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12"/>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12"/>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12"/>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12"/>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12"/>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12"/>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12"/>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12"/>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12"/>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12"/>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12"/>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12"/>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12"/>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12"/>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12"/>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12"/>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12"/>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12"/>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12"/>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12"/>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12"/>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12"/>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12"/>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12"/>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12"/>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12"/>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12"/>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12"/>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12"/>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12"/>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12"/>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12"/>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12"/>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12"/>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12"/>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12"/>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12"/>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12"/>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12"/>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12"/>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12"/>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12"/>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12"/>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12"/>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12"/>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12"/>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12"/>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12"/>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12"/>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12"/>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12"/>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12"/>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12"/>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12"/>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12"/>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12"/>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12"/>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12"/>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12"/>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12"/>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12"/>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12"/>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12"/>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12"/>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12"/>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12"/>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12"/>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12"/>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12"/>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12"/>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12"/>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12"/>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12"/>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12"/>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12"/>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12"/>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12"/>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12"/>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12"/>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12"/>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12"/>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12"/>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12"/>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12"/>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12"/>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12"/>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12"/>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12"/>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12"/>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12"/>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12"/>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12"/>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12"/>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12"/>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12"/>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12"/>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12"/>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12"/>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12"/>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12"/>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12"/>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12"/>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12"/>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12"/>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12"/>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12"/>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12"/>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12"/>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12"/>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12"/>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12"/>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12"/>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12"/>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12"/>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12"/>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12"/>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12"/>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12"/>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12"/>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12"/>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12"/>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12"/>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12"/>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12"/>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12"/>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9" name="Google Shape;4919;p12"/>
          <p:cNvSpPr txBox="1">
            <a:spLocks noGrp="1"/>
          </p:cNvSpPr>
          <p:nvPr>
            <p:ph type="title" hasCustomPrompt="1"/>
          </p:nvPr>
        </p:nvSpPr>
        <p:spPr>
          <a:xfrm>
            <a:off x="1371600" y="2260600"/>
            <a:ext cx="9474000" cy="1832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7200"/>
              <a:buNone/>
              <a:defRPr sz="9600">
                <a:solidFill>
                  <a:schemeClr val="accent1"/>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920" name="Google Shape;4920;p12"/>
          <p:cNvSpPr txBox="1">
            <a:spLocks noGrp="1"/>
          </p:cNvSpPr>
          <p:nvPr>
            <p:ph type="subTitle" idx="1"/>
          </p:nvPr>
        </p:nvSpPr>
        <p:spPr>
          <a:xfrm>
            <a:off x="2514600" y="3873500"/>
            <a:ext cx="7162800" cy="5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2927133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2565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xmlns="" id="{7965FE37-A185-43AE-BB8B-BD328C7C8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1213CF48-6B7E-494F-BD76-7BB3FD490B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ADF1E164-309F-48E5-B1FD-F083DE05B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0F90794B-7CEF-4DE9-995B-3EB04BAF2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800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0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93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image" Target="../media/image1.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970501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xmlns="" id="{698ED89B-0C96-47F3-BBE1-00F3B89A262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C47DFAEF-1CFF-4E81-A804-EA783ECBB0F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B76D504F-85E7-48CC-9E07-74CF05FEA7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E5DF538-BECA-4A81-B5D6-535680C45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xmlns="" id="{6C1DBB36-F4E0-47E6-B162-446D31DB7D2F}"/>
              </a:ext>
            </a:extLst>
          </p:cNvPr>
          <p:cNvSpPr txBox="1"/>
          <p:nvPr userDrawn="1"/>
        </p:nvSpPr>
        <p:spPr>
          <a:xfrm>
            <a:off x="0" y="-1656987"/>
            <a:ext cx="12192000" cy="513987"/>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xmlns=""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xmlns=""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xmlns=""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xmlns=""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6.xml"/><Relationship Id="rId5" Type="http://schemas.openxmlformats.org/officeDocument/2006/relationships/image" Target="../media/image24.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7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1613167" y="917684"/>
            <a:ext cx="8982983" cy="5022749"/>
            <a:chOff x="1209875" y="688263"/>
            <a:chExt cx="6737237" cy="3767062"/>
          </a:xfrm>
        </p:grpSpPr>
        <p:grpSp>
          <p:nvGrpSpPr>
            <p:cNvPr id="56" name="Google Shape;56;p15"/>
            <p:cNvGrpSpPr/>
            <p:nvPr/>
          </p:nvGrpSpPr>
          <p:grpSpPr>
            <a:xfrm>
              <a:off x="4164800" y="688263"/>
              <a:ext cx="3782312" cy="3767062"/>
              <a:chOff x="238125" y="1193725"/>
              <a:chExt cx="1996575" cy="1988525"/>
            </a:xfrm>
          </p:grpSpPr>
          <p:sp>
            <p:nvSpPr>
              <p:cNvPr id="57" name="Google Shape;57;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8;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9;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0;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1;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2;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4;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5;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6;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7;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8;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9;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70;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71;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72;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73;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74;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75;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76;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77;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78;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79;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80;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81;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82;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83;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84;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85;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86;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87;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88;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89;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90;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91;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92;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93;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94;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95;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96;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97;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98;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99;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00;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01;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02;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103;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104;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05;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06;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07;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08;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09;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10;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111;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12;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113;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14;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15;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16;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17;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18;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19;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20;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21;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22;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123;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124;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25;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26;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27;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28;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29;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130;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31;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32;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33;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34;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35;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136;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137;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138;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139;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140;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141;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142;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143;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144;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145;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146;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147;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148;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149;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150;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51;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52;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53;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54;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55;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56;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57;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58;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59;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60;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61;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62;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63;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164;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165;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166;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167;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168;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169;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170;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171;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172;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173;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174;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175;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176;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177;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178;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179;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180;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181;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182;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183;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4" name="Google Shape;184;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5" name="Google Shape;185;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6" name="Google Shape;186;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187;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188;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189;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190;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1" name="Google Shape;191;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2" name="Google Shape;192;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3" name="Google Shape;193;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4" name="Google Shape;194;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5" name="Google Shape;195;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6" name="Google Shape;196;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7" name="Google Shape;197;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8" name="Google Shape;198;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9" name="Google Shape;199;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0" name="Google Shape;200;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1" name="Google Shape;201;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2" name="Google Shape;202;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3" name="Google Shape;203;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4" name="Google Shape;204;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5" name="Google Shape;205;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6" name="Google Shape;206;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7" name="Google Shape;207;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8" name="Google Shape;208;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9" name="Google Shape;209;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0" name="Google Shape;210;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1" name="Google Shape;211;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2" name="Google Shape;212;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3" name="Google Shape;213;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4" name="Google Shape;214;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5" name="Google Shape;215;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6" name="Google Shape;216;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7" name="Google Shape;217;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8" name="Google Shape;218;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9" name="Google Shape;219;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0" name="Google Shape;220;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 name="Google Shape;221;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 name="Google Shape;222;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 name="Google Shape;223;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 name="Google Shape;224;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 name="Google Shape;225;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 name="Google Shape;226;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 name="Google Shape;227;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 name="Google Shape;228;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 name="Google Shape;229;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 name="Google Shape;230;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 name="Google Shape;231;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 name="Google Shape;232;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 name="Google Shape;233;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4" name="Google Shape;234;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5" name="Google Shape;235;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6" name="Google Shape;236;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7" name="Google Shape;237;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8" name="Google Shape;238;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9" name="Google Shape;239;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240;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241;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2" name="Google Shape;242;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243;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244;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245;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246;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247;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8" name="Google Shape;248;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9" name="Google Shape;249;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250;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1" name="Google Shape;251;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2" name="Google Shape;252;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3" name="Google Shape;253;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4" name="Google Shape;254;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256;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7" name="Google Shape;257;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8" name="Google Shape;258;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9" name="Google Shape;259;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0" name="Google Shape;260;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1" name="Google Shape;261;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2" name="Google Shape;262;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3" name="Google Shape;263;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4" name="Google Shape;264;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5" name="Google Shape;265;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6" name="Google Shape;266;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7" name="Google Shape;267;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8" name="Google Shape;268;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9" name="Google Shape;269;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0" name="Google Shape;270;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1" name="Google Shape;271;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2" name="Google Shape;272;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3" name="Google Shape;273;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4" name="Google Shape;274;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5" name="Google Shape;275;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6" name="Google Shape;276;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7" name="Google Shape;277;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8" name="Google Shape;278;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9" name="Google Shape;279;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0" name="Google Shape;280;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2" name="Google Shape;282;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3" name="Google Shape;283;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Google Shape;284;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Google Shape;285;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6" name="Google Shape;286;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Google Shape;287;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8" name="Google Shape;288;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9" name="Google Shape;289;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0" name="Google Shape;290;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1" name="Google Shape;291;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2" name="Google Shape;292;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3" name="Google Shape;293;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4" name="Google Shape;294;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5" name="Google Shape;295;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6" name="Google Shape;296;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7" name="Google Shape;297;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8" name="Google Shape;298;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9" name="Google Shape;299;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0" name="Google Shape;300;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1" name="Google Shape;301;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2" name="Google Shape;302;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3" name="Google Shape;303;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4" name="Google Shape;304;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5" name="Google Shape;305;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6" name="Google Shape;306;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 name="Google Shape;307;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 name="Google Shape;308;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 name="Google Shape;309;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 name="Google Shape;310;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 name="Google Shape;311;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 name="Google Shape;312;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 name="Google Shape;313;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 name="Google Shape;314;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 name="Google Shape;315;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 name="Google Shape;316;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 name="Google Shape;317;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 name="Google Shape;318;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 name="Google Shape;319;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 name="Google Shape;320;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 name="Google Shape;321;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2" name="Google Shape;322;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3" name="Google Shape;323;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4" name="Google Shape;324;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5" name="Google Shape;325;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6" name="Google Shape;326;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7" name="Google Shape;327;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8" name="Google Shape;328;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9" name="Google Shape;329;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0" name="Google Shape;330;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1" name="Google Shape;331;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2" name="Google Shape;332;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3" name="Google Shape;333;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4" name="Google Shape;334;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5" name="Google Shape;335;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6" name="Google Shape;336;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7" name="Google Shape;337;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8" name="Google Shape;338;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9" name="Google Shape;339;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0" name="Google Shape;340;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1" name="Google Shape;341;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2" name="Google Shape;342;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3" name="Google Shape;343;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4" name="Google Shape;344;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5" name="Google Shape;345;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6" name="Google Shape;346;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7" name="Google Shape;347;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8" name="Google Shape;348;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9" name="Google Shape;349;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0" name="Google Shape;350;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1" name="Google Shape;351;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2" name="Google Shape;352;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3" name="Google Shape;353;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4" name="Google Shape;354;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5" name="Google Shape;355;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6" name="Google Shape;356;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7" name="Google Shape;357;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8" name="Google Shape;358;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9" name="Google Shape;359;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0" name="Google Shape;360;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1" name="Google Shape;361;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2" name="Google Shape;362;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3" name="Google Shape;363;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4" name="Google Shape;364;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5" name="Google Shape;365;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6" name="Google Shape;366;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7" name="Google Shape;367;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8" name="Google Shape;368;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9" name="Google Shape;369;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0" name="Google Shape;370;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1" name="Google Shape;371;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2" name="Google Shape;372;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3" name="Google Shape;373;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4" name="Google Shape;374;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5" name="Google Shape;375;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6" name="Google Shape;376;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7" name="Google Shape;377;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8" name="Google Shape;378;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9" name="Google Shape;379;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0" name="Google Shape;380;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1" name="Google Shape;381;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2" name="Google Shape;382;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3" name="Google Shape;383;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4" name="Google Shape;384;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5" name="Google Shape;385;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6" name="Google Shape;386;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7" name="Google Shape;387;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8" name="Google Shape;388;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9" name="Google Shape;389;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0" name="Google Shape;390;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1" name="Google Shape;391;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2" name="Google Shape;392;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3" name="Google Shape;393;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4" name="Google Shape;394;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5" name="Google Shape;395;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6" name="Google Shape;396;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7" name="Google Shape;397;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8" name="Google Shape;398;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9" name="Google Shape;399;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0" name="Google Shape;400;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1" name="Google Shape;401;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2" name="Google Shape;402;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3" name="Google Shape;403;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4" name="Google Shape;404;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5" name="Google Shape;405;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6" name="Google Shape;406;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7" name="Google Shape;407;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8" name="Google Shape;408;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9" name="Google Shape;409;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0" name="Google Shape;410;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1" name="Google Shape;411;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2" name="Google Shape;412;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3" name="Google Shape;413;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4" name="Google Shape;414;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5" name="Google Shape;415;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6" name="Google Shape;416;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7" name="Google Shape;417;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8" name="Google Shape;418;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9" name="Google Shape;419;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0" name="Google Shape;420;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1" name="Google Shape;421;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2" name="Google Shape;422;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3" name="Google Shape;423;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4" name="Google Shape;424;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5" name="Google Shape;425;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6" name="Google Shape;426;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7" name="Google Shape;427;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8" name="Google Shape;428;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9" name="Google Shape;429;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0" name="Google Shape;430;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1" name="Google Shape;431;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2" name="Google Shape;432;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3" name="Google Shape;433;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4" name="Google Shape;434;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5" name="Google Shape;435;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6" name="Google Shape;436;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7" name="Google Shape;437;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8" name="Google Shape;438;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9" name="Google Shape;439;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0" name="Google Shape;440;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1" name="Google Shape;441;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2" name="Google Shape;442;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3" name="Google Shape;443;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4" name="Google Shape;444;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5" name="Google Shape;445;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6" name="Google Shape;446;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7" name="Google Shape;447;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8" name="Google Shape;448;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9" name="Google Shape;449;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0" name="Google Shape;450;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1" name="Google Shape;451;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2" name="Google Shape;452;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3" name="Google Shape;453;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4" name="Google Shape;454;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5" name="Google Shape;455;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6" name="Google Shape;456;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7" name="Google Shape;457;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8" name="Google Shape;458;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9" name="Google Shape;459;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0" name="Google Shape;460;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1" name="Google Shape;461;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2" name="Google Shape;462;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3" name="Google Shape;463;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4" name="Google Shape;464;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5" name="Google Shape;465;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6" name="Google Shape;466;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7" name="Google Shape;467;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8" name="Google Shape;468;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9" name="Google Shape;469;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0" name="Google Shape;470;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1" name="Google Shape;471;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2" name="Google Shape;472;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3" name="Google Shape;473;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4" name="Google Shape;474;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5" name="Google Shape;475;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6" name="Google Shape;476;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7" name="Google Shape;477;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8" name="Google Shape;478;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9" name="Google Shape;479;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0" name="Google Shape;480;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1" name="Google Shape;481;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2" name="Google Shape;482;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3" name="Google Shape;483;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4" name="Google Shape;484;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5" name="Google Shape;485;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6" name="Google Shape;486;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7" name="Google Shape;487;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8" name="Google Shape;488;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9" name="Google Shape;489;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0" name="Google Shape;490;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1" name="Google Shape;491;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2" name="Google Shape;492;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3" name="Google Shape;493;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4" name="Google Shape;494;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5" name="Google Shape;495;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6" name="Google Shape;496;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7" name="Google Shape;497;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8" name="Google Shape;498;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9" name="Google Shape;499;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0" name="Google Shape;500;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1" name="Google Shape;501;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2" name="Google Shape;502;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3" name="Google Shape;503;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4" name="Google Shape;504;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5" name="Google Shape;505;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6" name="Google Shape;506;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7" name="Google Shape;507;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8" name="Google Shape;508;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9" name="Google Shape;509;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0" name="Google Shape;510;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1" name="Google Shape;511;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2" name="Google Shape;512;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3" name="Google Shape;513;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4" name="Google Shape;514;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5" name="Google Shape;515;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6" name="Google Shape;516;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7" name="Google Shape;517;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8" name="Google Shape;518;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9" name="Google Shape;519;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0" name="Google Shape;520;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1" name="Google Shape;521;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2" name="Google Shape;522;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3" name="Google Shape;523;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4" name="Google Shape;524;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5" name="Google Shape;525;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6" name="Google Shape;526;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7" name="Google Shape;527;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8" name="Google Shape;528;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9" name="Google Shape;529;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0" name="Google Shape;530;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1" name="Google Shape;531;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2" name="Google Shape;532;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3" name="Google Shape;533;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4" name="Google Shape;534;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5" name="Google Shape;535;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6" name="Google Shape;536;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7" name="Google Shape;537;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8" name="Google Shape;538;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9" name="Google Shape;539;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0" name="Google Shape;540;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1" name="Google Shape;541;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2" name="Google Shape;542;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3" name="Google Shape;543;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4" name="Google Shape;544;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45" name="Google Shape;545;p15"/>
            <p:cNvGrpSpPr/>
            <p:nvPr/>
          </p:nvGrpSpPr>
          <p:grpSpPr>
            <a:xfrm>
              <a:off x="1209875" y="688263"/>
              <a:ext cx="3782312" cy="3767062"/>
              <a:chOff x="238125" y="1193725"/>
              <a:chExt cx="1996575" cy="1988525"/>
            </a:xfrm>
          </p:grpSpPr>
          <p:sp>
            <p:nvSpPr>
              <p:cNvPr id="546" name="Google Shape;546;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7" name="Google Shape;547;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8" name="Google Shape;548;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9" name="Google Shape;549;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0" name="Google Shape;550;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1" name="Google Shape;551;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2" name="Google Shape;552;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3" name="Google Shape;553;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4" name="Google Shape;554;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5" name="Google Shape;555;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6" name="Google Shape;556;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7" name="Google Shape;557;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8" name="Google Shape;558;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9" name="Google Shape;559;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0" name="Google Shape;560;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1" name="Google Shape;561;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2" name="Google Shape;562;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3" name="Google Shape;563;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4" name="Google Shape;564;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5" name="Google Shape;565;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6" name="Google Shape;566;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7" name="Google Shape;567;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8" name="Google Shape;568;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9" name="Google Shape;569;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0" name="Google Shape;570;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1" name="Google Shape;571;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2" name="Google Shape;572;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3" name="Google Shape;573;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4" name="Google Shape;574;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5" name="Google Shape;575;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6" name="Google Shape;576;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7" name="Google Shape;577;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8" name="Google Shape;578;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9" name="Google Shape;579;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0" name="Google Shape;580;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1" name="Google Shape;581;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2" name="Google Shape;582;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3" name="Google Shape;583;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4" name="Google Shape;584;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5" name="Google Shape;585;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6" name="Google Shape;586;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7" name="Google Shape;587;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8" name="Google Shape;588;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9" name="Google Shape;589;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0" name="Google Shape;590;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1" name="Google Shape;591;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2" name="Google Shape;592;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3" name="Google Shape;593;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4" name="Google Shape;594;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5" name="Google Shape;595;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6" name="Google Shape;596;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7" name="Google Shape;597;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8" name="Google Shape;598;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9" name="Google Shape;599;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0" name="Google Shape;600;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1" name="Google Shape;601;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2" name="Google Shape;602;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3" name="Google Shape;603;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4" name="Google Shape;604;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5" name="Google Shape;605;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6" name="Google Shape;606;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7" name="Google Shape;607;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8" name="Google Shape;608;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9" name="Google Shape;609;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0" name="Google Shape;610;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1" name="Google Shape;611;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2" name="Google Shape;612;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3" name="Google Shape;613;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4" name="Google Shape;614;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5" name="Google Shape;615;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6" name="Google Shape;616;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7" name="Google Shape;617;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8" name="Google Shape;618;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9" name="Google Shape;619;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0" name="Google Shape;620;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1" name="Google Shape;621;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2" name="Google Shape;622;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3" name="Google Shape;623;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4" name="Google Shape;624;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5" name="Google Shape;625;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6" name="Google Shape;626;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7" name="Google Shape;627;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8" name="Google Shape;628;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9" name="Google Shape;629;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0" name="Google Shape;630;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1" name="Google Shape;631;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2" name="Google Shape;632;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3" name="Google Shape;633;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4" name="Google Shape;634;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5" name="Google Shape;635;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6" name="Google Shape;636;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7" name="Google Shape;637;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8" name="Google Shape;638;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9" name="Google Shape;639;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0" name="Google Shape;640;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1" name="Google Shape;641;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 name="Google Shape;642;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 name="Google Shape;643;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 name="Google Shape;644;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 name="Google Shape;645;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 name="Google Shape;646;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 name="Google Shape;647;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8" name="Google Shape;648;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9" name="Google Shape;649;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0" name="Google Shape;650;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 name="Google Shape;651;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2" name="Google Shape;652;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3" name="Google Shape;653;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4" name="Google Shape;654;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5" name="Google Shape;655;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6" name="Google Shape;656;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7" name="Google Shape;657;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8" name="Google Shape;658;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9" name="Google Shape;659;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0" name="Google Shape;660;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1" name="Google Shape;661;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2" name="Google Shape;662;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3" name="Google Shape;663;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4" name="Google Shape;664;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5" name="Google Shape;665;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6" name="Google Shape;666;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7" name="Google Shape;667;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8" name="Google Shape;668;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9" name="Google Shape;669;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0" name="Google Shape;670;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1" name="Google Shape;671;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2" name="Google Shape;672;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3" name="Google Shape;673;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4" name="Google Shape;674;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5" name="Google Shape;675;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6" name="Google Shape;676;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7" name="Google Shape;677;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8" name="Google Shape;678;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9" name="Google Shape;679;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0" name="Google Shape;680;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1" name="Google Shape;681;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2" name="Google Shape;682;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3" name="Google Shape;683;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4" name="Google Shape;684;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5" name="Google Shape;685;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6" name="Google Shape;686;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7" name="Google Shape;687;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8" name="Google Shape;688;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9" name="Google Shape;689;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0" name="Google Shape;690;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1" name="Google Shape;691;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2" name="Google Shape;692;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3" name="Google Shape;693;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4" name="Google Shape;694;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5" name="Google Shape;695;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6" name="Google Shape;696;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7" name="Google Shape;697;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8" name="Google Shape;698;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9" name="Google Shape;699;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0" name="Google Shape;700;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1" name="Google Shape;701;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2" name="Google Shape;702;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3" name="Google Shape;703;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4" name="Google Shape;704;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5" name="Google Shape;705;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6" name="Google Shape;706;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7" name="Google Shape;707;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8" name="Google Shape;708;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9" name="Google Shape;709;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0" name="Google Shape;710;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1" name="Google Shape;711;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2" name="Google Shape;712;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3" name="Google Shape;713;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4" name="Google Shape;714;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5" name="Google Shape;715;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6" name="Google Shape;716;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7" name="Google Shape;717;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8" name="Google Shape;718;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9" name="Google Shape;719;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0" name="Google Shape;720;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1" name="Google Shape;721;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2" name="Google Shape;722;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3" name="Google Shape;723;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4" name="Google Shape;724;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5" name="Google Shape;725;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6" name="Google Shape;726;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7" name="Google Shape;727;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8" name="Google Shape;728;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9" name="Google Shape;729;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0" name="Google Shape;730;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1" name="Google Shape;731;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2" name="Google Shape;732;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3" name="Google Shape;733;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4" name="Google Shape;734;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5" name="Google Shape;735;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6" name="Google Shape;736;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7" name="Google Shape;737;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8" name="Google Shape;738;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9" name="Google Shape;739;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0" name="Google Shape;740;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1" name="Google Shape;741;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2" name="Google Shape;742;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3" name="Google Shape;743;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4" name="Google Shape;744;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5" name="Google Shape;745;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6" name="Google Shape;746;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7" name="Google Shape;747;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8" name="Google Shape;748;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9" name="Google Shape;749;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0" name="Google Shape;750;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1" name="Google Shape;751;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2" name="Google Shape;752;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3" name="Google Shape;753;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4" name="Google Shape;754;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5" name="Google Shape;755;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6" name="Google Shape;756;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7" name="Google Shape;757;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8" name="Google Shape;758;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9" name="Google Shape;759;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0" name="Google Shape;760;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1" name="Google Shape;761;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2" name="Google Shape;762;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3" name="Google Shape;763;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4" name="Google Shape;764;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5" name="Google Shape;765;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6" name="Google Shape;766;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7" name="Google Shape;767;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8" name="Google Shape;768;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9" name="Google Shape;769;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0" name="Google Shape;770;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1" name="Google Shape;771;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2" name="Google Shape;772;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3" name="Google Shape;773;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4" name="Google Shape;774;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5" name="Google Shape;775;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6" name="Google Shape;776;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7" name="Google Shape;777;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8" name="Google Shape;778;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9" name="Google Shape;779;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0" name="Google Shape;780;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1" name="Google Shape;781;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2" name="Google Shape;782;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3" name="Google Shape;783;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4" name="Google Shape;784;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5" name="Google Shape;785;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6" name="Google Shape;786;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7" name="Google Shape;787;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8" name="Google Shape;788;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9" name="Google Shape;789;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0" name="Google Shape;790;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1" name="Google Shape;791;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2" name="Google Shape;792;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3" name="Google Shape;793;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4" name="Google Shape;794;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5" name="Google Shape;795;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6" name="Google Shape;796;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7" name="Google Shape;797;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8" name="Google Shape;798;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9" name="Google Shape;799;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0" name="Google Shape;800;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1" name="Google Shape;801;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2" name="Google Shape;802;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6" name="Google Shape;806;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8" name="Google Shape;808;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9" name="Google Shape;809;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0" name="Google Shape;810;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1" name="Google Shape;811;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2" name="Google Shape;812;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3" name="Google Shape;813;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4" name="Google Shape;814;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7" name="Google Shape;817;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8" name="Google Shape;818;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1" name="Google Shape;821;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2" name="Google Shape;822;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3" name="Google Shape;823;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4" name="Google Shape;824;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8" name="Google Shape;888;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9" name="Google Shape;889;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0" name="Google Shape;890;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2" name="Google Shape;892;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3" name="Google Shape;893;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4" name="Google Shape;894;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5" name="Google Shape;895;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6" name="Google Shape;896;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4" name="Google Shape;944;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5" name="Google Shape;945;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6" name="Google Shape;946;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7" name="Google Shape;947;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8" name="Google Shape;948;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9" name="Google Shape;949;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0" name="Google Shape;950;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1" name="Google Shape;951;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2" name="Google Shape;952;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3" name="Google Shape;953;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4" name="Google Shape;954;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5" name="Google Shape;955;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6" name="Google Shape;956;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7" name="Google Shape;957;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8" name="Google Shape;958;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9" name="Google Shape;959;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0" name="Google Shape;960;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1" name="Google Shape;961;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3" name="Google Shape;963;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4" name="Google Shape;964;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5" name="Google Shape;965;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6" name="Google Shape;966;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7" name="Google Shape;967;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8" name="Google Shape;968;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9" name="Google Shape;969;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0" name="Google Shape;970;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1" name="Google Shape;971;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2" name="Google Shape;972;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3" name="Google Shape;973;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4" name="Google Shape;974;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5" name="Google Shape;975;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6" name="Google Shape;976;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7" name="Google Shape;977;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8" name="Google Shape;978;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9" name="Google Shape;979;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0" name="Google Shape;980;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1" name="Google Shape;981;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2" name="Google Shape;982;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3" name="Google Shape;983;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4" name="Google Shape;984;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5" name="Google Shape;985;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6" name="Google Shape;986;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7" name="Google Shape;987;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8" name="Google Shape;988;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9" name="Google Shape;989;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0" name="Google Shape;990;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1" name="Google Shape;991;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2" name="Google Shape;992;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3" name="Google Shape;993;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4" name="Google Shape;994;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5" name="Google Shape;995;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6" name="Google Shape;996;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7" name="Google Shape;997;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8" name="Google Shape;998;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9" name="Google Shape;999;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0" name="Google Shape;1000;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1" name="Google Shape;1001;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2" name="Google Shape;1002;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3" name="Google Shape;1003;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4" name="Google Shape;1004;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5" name="Google Shape;1005;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6" name="Google Shape;1006;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7" name="Google Shape;1007;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8" name="Google Shape;1008;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9" name="Google Shape;1009;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0" name="Google Shape;1010;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1" name="Google Shape;1011;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2" name="Google Shape;1012;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3" name="Google Shape;1013;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4" name="Google Shape;1014;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5" name="Google Shape;1015;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6" name="Google Shape;1016;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7" name="Google Shape;1017;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8" name="Google Shape;1018;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9" name="Google Shape;1019;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0" name="Google Shape;1020;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1" name="Google Shape;1021;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2" name="Google Shape;1022;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3" name="Google Shape;1023;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4" name="Google Shape;1024;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5" name="Google Shape;1025;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6" name="Google Shape;1026;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7" name="Google Shape;1027;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8" name="Google Shape;1028;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9" name="Google Shape;1029;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0" name="Google Shape;1030;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1" name="Google Shape;1031;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2" name="Google Shape;1032;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3" name="Google Shape;1033;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034" name="Google Shape;1034;p15"/>
          <p:cNvSpPr/>
          <p:nvPr/>
        </p:nvSpPr>
        <p:spPr>
          <a:xfrm>
            <a:off x="2202588" y="915097"/>
            <a:ext cx="8192661" cy="5436727"/>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35" name="Google Shape;1035;p15"/>
          <p:cNvGrpSpPr/>
          <p:nvPr/>
        </p:nvGrpSpPr>
        <p:grpSpPr>
          <a:xfrm>
            <a:off x="-177807" y="34"/>
            <a:ext cx="12407827" cy="6858017"/>
            <a:chOff x="-113074" y="-12"/>
            <a:chExt cx="5148476" cy="5143513"/>
          </a:xfrm>
        </p:grpSpPr>
        <p:sp>
          <p:nvSpPr>
            <p:cNvPr id="1036" name="Google Shape;1036;p15"/>
            <p:cNvSpPr/>
            <p:nvPr/>
          </p:nvSpPr>
          <p:spPr>
            <a:xfrm>
              <a:off x="-96740" y="12213"/>
              <a:ext cx="2138828" cy="2117064"/>
            </a:xfrm>
            <a:custGeom>
              <a:avLst/>
              <a:gdLst/>
              <a:ahLst/>
              <a:cxnLst/>
              <a:rect l="l" t="t" r="r" b="b"/>
              <a:pathLst>
                <a:path w="42161" h="41732" extrusionOk="0">
                  <a:moveTo>
                    <a:pt x="417" y="0"/>
                  </a:moveTo>
                  <a:lnTo>
                    <a:pt x="0" y="453"/>
                  </a:lnTo>
                  <a:lnTo>
                    <a:pt x="42160" y="41732"/>
                  </a:lnTo>
                  <a:lnTo>
                    <a:pt x="4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7" name="Google Shape;1037;p15"/>
            <p:cNvSpPr/>
            <p:nvPr/>
          </p:nvSpPr>
          <p:spPr>
            <a:xfrm>
              <a:off x="3048817" y="12822"/>
              <a:ext cx="1972078" cy="1992624"/>
            </a:xfrm>
            <a:custGeom>
              <a:avLst/>
              <a:gdLst/>
              <a:ahLst/>
              <a:cxnLst/>
              <a:rect l="l" t="t" r="r" b="b"/>
              <a:pathLst>
                <a:path w="38874" h="39279" extrusionOk="0">
                  <a:moveTo>
                    <a:pt x="38433" y="0"/>
                  </a:moveTo>
                  <a:lnTo>
                    <a:pt x="0" y="39279"/>
                  </a:lnTo>
                  <a:lnTo>
                    <a:pt x="38874" y="429"/>
                  </a:lnTo>
                  <a:lnTo>
                    <a:pt x="384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8" name="Google Shape;1038;p15"/>
            <p:cNvSpPr/>
            <p:nvPr/>
          </p:nvSpPr>
          <p:spPr>
            <a:xfrm>
              <a:off x="-96740" y="3061090"/>
              <a:ext cx="2091699" cy="2069378"/>
            </a:xfrm>
            <a:custGeom>
              <a:avLst/>
              <a:gdLst/>
              <a:ahLst/>
              <a:cxnLst/>
              <a:rect l="l" t="t" r="r" b="b"/>
              <a:pathLst>
                <a:path w="41232" h="40792" extrusionOk="0">
                  <a:moveTo>
                    <a:pt x="41232" y="1"/>
                  </a:moveTo>
                  <a:lnTo>
                    <a:pt x="0" y="40363"/>
                  </a:lnTo>
                  <a:lnTo>
                    <a:pt x="417" y="40792"/>
                  </a:lnTo>
                  <a:lnTo>
                    <a:pt x="412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9" name="Google Shape;1039;p15"/>
            <p:cNvSpPr/>
            <p:nvPr/>
          </p:nvSpPr>
          <p:spPr>
            <a:xfrm>
              <a:off x="3605661" y="3700116"/>
              <a:ext cx="1415215" cy="1430332"/>
            </a:xfrm>
            <a:custGeom>
              <a:avLst/>
              <a:gdLst/>
              <a:ahLst/>
              <a:cxnLst/>
              <a:rect l="l" t="t" r="r" b="b"/>
              <a:pathLst>
                <a:path w="27897" h="28195" extrusionOk="0">
                  <a:moveTo>
                    <a:pt x="1" y="1"/>
                  </a:moveTo>
                  <a:lnTo>
                    <a:pt x="27456" y="28195"/>
                  </a:lnTo>
                  <a:lnTo>
                    <a:pt x="27897" y="27766"/>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0" name="Google Shape;1040;p15"/>
            <p:cNvSpPr/>
            <p:nvPr/>
          </p:nvSpPr>
          <p:spPr>
            <a:xfrm>
              <a:off x="3164781" y="12822"/>
              <a:ext cx="1592161" cy="1795132"/>
            </a:xfrm>
            <a:custGeom>
              <a:avLst/>
              <a:gdLst/>
              <a:ahLst/>
              <a:cxnLst/>
              <a:rect l="l" t="t" r="r" b="b"/>
              <a:pathLst>
                <a:path w="31385" h="35386" extrusionOk="0">
                  <a:moveTo>
                    <a:pt x="30933" y="0"/>
                  </a:moveTo>
                  <a:lnTo>
                    <a:pt x="0" y="35385"/>
                  </a:lnTo>
                  <a:lnTo>
                    <a:pt x="31385" y="429"/>
                  </a:lnTo>
                  <a:lnTo>
                    <a:pt x="309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1" name="Google Shape;1041;p15"/>
            <p:cNvSpPr/>
            <p:nvPr/>
          </p:nvSpPr>
          <p:spPr>
            <a:xfrm>
              <a:off x="2987182" y="15815"/>
              <a:ext cx="917554" cy="1650805"/>
            </a:xfrm>
            <a:custGeom>
              <a:avLst/>
              <a:gdLst/>
              <a:ahLst/>
              <a:cxnLst/>
              <a:rect l="l" t="t" r="r" b="b"/>
              <a:pathLst>
                <a:path w="18087" h="32541" extrusionOk="0">
                  <a:moveTo>
                    <a:pt x="17562" y="1"/>
                  </a:moveTo>
                  <a:lnTo>
                    <a:pt x="1" y="32540"/>
                  </a:lnTo>
                  <a:lnTo>
                    <a:pt x="18086" y="298"/>
                  </a:lnTo>
                  <a:lnTo>
                    <a:pt x="1756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2" name="Google Shape;1042;p15"/>
            <p:cNvSpPr/>
            <p:nvPr/>
          </p:nvSpPr>
          <p:spPr>
            <a:xfrm>
              <a:off x="4132930" y="13989"/>
              <a:ext cx="496545" cy="590802"/>
            </a:xfrm>
            <a:custGeom>
              <a:avLst/>
              <a:gdLst/>
              <a:ahLst/>
              <a:cxnLst/>
              <a:rect l="l" t="t" r="r" b="b"/>
              <a:pathLst>
                <a:path w="9788" h="11646" extrusionOk="0">
                  <a:moveTo>
                    <a:pt x="9323" y="1"/>
                  </a:moveTo>
                  <a:lnTo>
                    <a:pt x="1" y="11645"/>
                  </a:lnTo>
                  <a:lnTo>
                    <a:pt x="9788" y="382"/>
                  </a:lnTo>
                  <a:lnTo>
                    <a:pt x="932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3" name="Google Shape;1043;p15"/>
            <p:cNvSpPr/>
            <p:nvPr/>
          </p:nvSpPr>
          <p:spPr>
            <a:xfrm>
              <a:off x="2156710" y="21243"/>
              <a:ext cx="247715" cy="1871278"/>
            </a:xfrm>
            <a:custGeom>
              <a:avLst/>
              <a:gdLst/>
              <a:ahLst/>
              <a:cxnLst/>
              <a:rect l="l" t="t" r="r" b="b"/>
              <a:pathLst>
                <a:path w="4883" h="36887" extrusionOk="0">
                  <a:moveTo>
                    <a:pt x="620" y="1"/>
                  </a:moveTo>
                  <a:lnTo>
                    <a:pt x="1" y="96"/>
                  </a:lnTo>
                  <a:lnTo>
                    <a:pt x="4882" y="36886"/>
                  </a:lnTo>
                  <a:lnTo>
                    <a:pt x="6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4" name="Google Shape;1044;p15"/>
            <p:cNvSpPr/>
            <p:nvPr/>
          </p:nvSpPr>
          <p:spPr>
            <a:xfrm>
              <a:off x="1587133" y="18250"/>
              <a:ext cx="602875" cy="1696665"/>
            </a:xfrm>
            <a:custGeom>
              <a:avLst/>
              <a:gdLst/>
              <a:ahLst/>
              <a:cxnLst/>
              <a:rect l="l" t="t" r="r" b="b"/>
              <a:pathLst>
                <a:path w="11884" h="33445" extrusionOk="0">
                  <a:moveTo>
                    <a:pt x="561" y="0"/>
                  </a:moveTo>
                  <a:lnTo>
                    <a:pt x="1" y="215"/>
                  </a:lnTo>
                  <a:lnTo>
                    <a:pt x="11883" y="33445"/>
                  </a:lnTo>
                  <a:lnTo>
                    <a:pt x="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5" name="Google Shape;1045;p15"/>
            <p:cNvSpPr/>
            <p:nvPr/>
          </p:nvSpPr>
          <p:spPr>
            <a:xfrm>
              <a:off x="1397511" y="17641"/>
              <a:ext cx="271253" cy="613732"/>
            </a:xfrm>
            <a:custGeom>
              <a:avLst/>
              <a:gdLst/>
              <a:ahLst/>
              <a:cxnLst/>
              <a:rect l="l" t="t" r="r" b="b"/>
              <a:pathLst>
                <a:path w="5347" h="12098" extrusionOk="0">
                  <a:moveTo>
                    <a:pt x="548" y="0"/>
                  </a:moveTo>
                  <a:lnTo>
                    <a:pt x="0" y="238"/>
                  </a:lnTo>
                  <a:lnTo>
                    <a:pt x="5346" y="12097"/>
                  </a:lnTo>
                  <a:lnTo>
                    <a:pt x="5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6" name="Google Shape;1046;p15"/>
            <p:cNvSpPr/>
            <p:nvPr/>
          </p:nvSpPr>
          <p:spPr>
            <a:xfrm>
              <a:off x="2798727" y="19467"/>
              <a:ext cx="483863" cy="1538438"/>
            </a:xfrm>
            <a:custGeom>
              <a:avLst/>
              <a:gdLst/>
              <a:ahLst/>
              <a:cxnLst/>
              <a:rect l="l" t="t" r="r" b="b"/>
              <a:pathLst>
                <a:path w="9538" h="30326" extrusionOk="0">
                  <a:moveTo>
                    <a:pt x="8954" y="0"/>
                  </a:moveTo>
                  <a:lnTo>
                    <a:pt x="1" y="30325"/>
                  </a:lnTo>
                  <a:lnTo>
                    <a:pt x="9538" y="167"/>
                  </a:lnTo>
                  <a:lnTo>
                    <a:pt x="895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7" name="Google Shape;1047;p15"/>
            <p:cNvSpPr/>
            <p:nvPr/>
          </p:nvSpPr>
          <p:spPr>
            <a:xfrm>
              <a:off x="-96131" y="409619"/>
              <a:ext cx="1769767" cy="1481062"/>
            </a:xfrm>
            <a:custGeom>
              <a:avLst/>
              <a:gdLst/>
              <a:ahLst/>
              <a:cxnLst/>
              <a:rect l="l" t="t" r="r" b="b"/>
              <a:pathLst>
                <a:path w="34886" h="29195" extrusionOk="0">
                  <a:moveTo>
                    <a:pt x="393" y="0"/>
                  </a:moveTo>
                  <a:lnTo>
                    <a:pt x="0" y="453"/>
                  </a:lnTo>
                  <a:lnTo>
                    <a:pt x="34886" y="29195"/>
                  </a:lnTo>
                  <a:lnTo>
                    <a:pt x="34886" y="29195"/>
                  </a:lnTo>
                  <a:lnTo>
                    <a:pt x="3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8" name="Google Shape;1048;p15"/>
            <p:cNvSpPr/>
            <p:nvPr/>
          </p:nvSpPr>
          <p:spPr>
            <a:xfrm>
              <a:off x="-90703" y="1793337"/>
              <a:ext cx="1896643" cy="575075"/>
            </a:xfrm>
            <a:custGeom>
              <a:avLst/>
              <a:gdLst/>
              <a:ahLst/>
              <a:cxnLst/>
              <a:rect l="l" t="t" r="r" b="b"/>
              <a:pathLst>
                <a:path w="37387" h="11336" extrusionOk="0">
                  <a:moveTo>
                    <a:pt x="179" y="1"/>
                  </a:moveTo>
                  <a:lnTo>
                    <a:pt x="0" y="584"/>
                  </a:lnTo>
                  <a:lnTo>
                    <a:pt x="37386" y="11335"/>
                  </a:lnTo>
                  <a:lnTo>
                    <a:pt x="37386" y="11335"/>
                  </a:lnTo>
                  <a:lnTo>
                    <a:pt x="1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9" name="Google Shape;1049;p15"/>
            <p:cNvSpPr/>
            <p:nvPr/>
          </p:nvSpPr>
          <p:spPr>
            <a:xfrm>
              <a:off x="4111827" y="4764346"/>
              <a:ext cx="279674" cy="364241"/>
            </a:xfrm>
            <a:custGeom>
              <a:avLst/>
              <a:gdLst/>
              <a:ahLst/>
              <a:cxnLst/>
              <a:rect l="l" t="t" r="r" b="b"/>
              <a:pathLst>
                <a:path w="5513" h="7180" extrusionOk="0">
                  <a:moveTo>
                    <a:pt x="0" y="0"/>
                  </a:moveTo>
                  <a:lnTo>
                    <a:pt x="5025" y="7180"/>
                  </a:lnTo>
                  <a:lnTo>
                    <a:pt x="5513" y="6811"/>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0" name="Google Shape;1050;p15"/>
            <p:cNvSpPr/>
            <p:nvPr/>
          </p:nvSpPr>
          <p:spPr>
            <a:xfrm>
              <a:off x="3466767" y="2922196"/>
              <a:ext cx="1548077" cy="553312"/>
            </a:xfrm>
            <a:custGeom>
              <a:avLst/>
              <a:gdLst/>
              <a:ahLst/>
              <a:cxnLst/>
              <a:rect l="l" t="t" r="r" b="b"/>
              <a:pathLst>
                <a:path w="30516" h="10907" extrusionOk="0">
                  <a:moveTo>
                    <a:pt x="0" y="0"/>
                  </a:moveTo>
                  <a:lnTo>
                    <a:pt x="30314" y="10906"/>
                  </a:lnTo>
                  <a:lnTo>
                    <a:pt x="30516" y="10323"/>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1" name="Google Shape;1051;p15"/>
            <p:cNvSpPr/>
            <p:nvPr/>
          </p:nvSpPr>
          <p:spPr>
            <a:xfrm>
              <a:off x="3075956" y="2712028"/>
              <a:ext cx="1937125" cy="456671"/>
            </a:xfrm>
            <a:custGeom>
              <a:avLst/>
              <a:gdLst/>
              <a:ahLst/>
              <a:cxnLst/>
              <a:rect l="l" t="t" r="r" b="b"/>
              <a:pathLst>
                <a:path w="38185" h="9002" extrusionOk="0">
                  <a:moveTo>
                    <a:pt x="1" y="0"/>
                  </a:moveTo>
                  <a:lnTo>
                    <a:pt x="38053" y="9001"/>
                  </a:lnTo>
                  <a:lnTo>
                    <a:pt x="38184" y="8430"/>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2" name="Google Shape;1052;p15"/>
            <p:cNvSpPr/>
            <p:nvPr/>
          </p:nvSpPr>
          <p:spPr>
            <a:xfrm>
              <a:off x="3287392" y="1590424"/>
              <a:ext cx="1728067" cy="668063"/>
            </a:xfrm>
            <a:custGeom>
              <a:avLst/>
              <a:gdLst/>
              <a:ahLst/>
              <a:cxnLst/>
              <a:rect l="l" t="t" r="r" b="b"/>
              <a:pathLst>
                <a:path w="34064" h="13169" extrusionOk="0">
                  <a:moveTo>
                    <a:pt x="33838" y="0"/>
                  </a:moveTo>
                  <a:lnTo>
                    <a:pt x="0" y="13168"/>
                  </a:lnTo>
                  <a:lnTo>
                    <a:pt x="34064" y="560"/>
                  </a:lnTo>
                  <a:lnTo>
                    <a:pt x="338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3" name="Google Shape;1053;p15"/>
            <p:cNvSpPr/>
            <p:nvPr/>
          </p:nvSpPr>
          <p:spPr>
            <a:xfrm>
              <a:off x="-93747" y="2899825"/>
              <a:ext cx="1805430" cy="1011759"/>
            </a:xfrm>
            <a:custGeom>
              <a:avLst/>
              <a:gdLst/>
              <a:ahLst/>
              <a:cxnLst/>
              <a:rect l="l" t="t" r="r" b="b"/>
              <a:pathLst>
                <a:path w="35589" h="19944" extrusionOk="0">
                  <a:moveTo>
                    <a:pt x="35589" y="1"/>
                  </a:moveTo>
                  <a:lnTo>
                    <a:pt x="1" y="19408"/>
                  </a:lnTo>
                  <a:lnTo>
                    <a:pt x="299" y="19944"/>
                  </a:lnTo>
                  <a:lnTo>
                    <a:pt x="3558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4" name="Google Shape;1054;p15"/>
            <p:cNvSpPr/>
            <p:nvPr/>
          </p:nvSpPr>
          <p:spPr>
            <a:xfrm>
              <a:off x="2980537" y="3326856"/>
              <a:ext cx="1180893" cy="1801169"/>
            </a:xfrm>
            <a:custGeom>
              <a:avLst/>
              <a:gdLst/>
              <a:ahLst/>
              <a:cxnLst/>
              <a:rect l="l" t="t" r="r" b="b"/>
              <a:pathLst>
                <a:path w="23278" h="35505" extrusionOk="0">
                  <a:moveTo>
                    <a:pt x="1" y="1"/>
                  </a:moveTo>
                  <a:lnTo>
                    <a:pt x="22777" y="35505"/>
                  </a:lnTo>
                  <a:lnTo>
                    <a:pt x="23277" y="35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5" name="Google Shape;1055;p15"/>
            <p:cNvSpPr/>
            <p:nvPr/>
          </p:nvSpPr>
          <p:spPr>
            <a:xfrm>
              <a:off x="2967854" y="3028472"/>
              <a:ext cx="2053043" cy="1957620"/>
            </a:xfrm>
            <a:custGeom>
              <a:avLst/>
              <a:gdLst/>
              <a:ahLst/>
              <a:cxnLst/>
              <a:rect l="l" t="t" r="r" b="b"/>
              <a:pathLst>
                <a:path w="40470" h="38589" extrusionOk="0">
                  <a:moveTo>
                    <a:pt x="1" y="1"/>
                  </a:moveTo>
                  <a:lnTo>
                    <a:pt x="40029" y="38589"/>
                  </a:lnTo>
                  <a:lnTo>
                    <a:pt x="40470" y="38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6" name="Google Shape;1056;p15"/>
            <p:cNvSpPr/>
            <p:nvPr/>
          </p:nvSpPr>
          <p:spPr>
            <a:xfrm>
              <a:off x="3922154" y="1433369"/>
              <a:ext cx="1093891" cy="501365"/>
            </a:xfrm>
            <a:custGeom>
              <a:avLst/>
              <a:gdLst/>
              <a:ahLst/>
              <a:cxnLst/>
              <a:rect l="l" t="t" r="r" b="b"/>
              <a:pathLst>
                <a:path w="21563" h="9883" extrusionOk="0">
                  <a:moveTo>
                    <a:pt x="21313" y="1"/>
                  </a:moveTo>
                  <a:lnTo>
                    <a:pt x="1" y="9883"/>
                  </a:lnTo>
                  <a:lnTo>
                    <a:pt x="21563" y="548"/>
                  </a:lnTo>
                  <a:lnTo>
                    <a:pt x="2131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7" name="Google Shape;1057;p15"/>
            <p:cNvSpPr/>
            <p:nvPr/>
          </p:nvSpPr>
          <p:spPr>
            <a:xfrm>
              <a:off x="59097" y="4113856"/>
              <a:ext cx="964631" cy="1016578"/>
            </a:xfrm>
            <a:custGeom>
              <a:avLst/>
              <a:gdLst/>
              <a:ahLst/>
              <a:cxnLst/>
              <a:rect l="l" t="t" r="r" b="b"/>
              <a:pathLst>
                <a:path w="19015" h="20039" extrusionOk="0">
                  <a:moveTo>
                    <a:pt x="19014" y="0"/>
                  </a:moveTo>
                  <a:lnTo>
                    <a:pt x="0" y="19610"/>
                  </a:lnTo>
                  <a:lnTo>
                    <a:pt x="429" y="20039"/>
                  </a:lnTo>
                  <a:lnTo>
                    <a:pt x="190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8" name="Google Shape;1058;p15"/>
            <p:cNvSpPr/>
            <p:nvPr/>
          </p:nvSpPr>
          <p:spPr>
            <a:xfrm>
              <a:off x="-93747" y="3352829"/>
              <a:ext cx="1174856" cy="662635"/>
            </a:xfrm>
            <a:custGeom>
              <a:avLst/>
              <a:gdLst/>
              <a:ahLst/>
              <a:cxnLst/>
              <a:rect l="l" t="t" r="r" b="b"/>
              <a:pathLst>
                <a:path w="23159" h="13062" extrusionOk="0">
                  <a:moveTo>
                    <a:pt x="23159" y="1"/>
                  </a:moveTo>
                  <a:lnTo>
                    <a:pt x="1" y="12526"/>
                  </a:lnTo>
                  <a:lnTo>
                    <a:pt x="299" y="13062"/>
                  </a:lnTo>
                  <a:lnTo>
                    <a:pt x="231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9" name="Google Shape;1059;p15"/>
            <p:cNvSpPr/>
            <p:nvPr/>
          </p:nvSpPr>
          <p:spPr>
            <a:xfrm>
              <a:off x="-91312" y="1652008"/>
              <a:ext cx="616116" cy="230162"/>
            </a:xfrm>
            <a:custGeom>
              <a:avLst/>
              <a:gdLst/>
              <a:ahLst/>
              <a:cxnLst/>
              <a:rect l="l" t="t" r="r" b="b"/>
              <a:pathLst>
                <a:path w="12145" h="4537" extrusionOk="0">
                  <a:moveTo>
                    <a:pt x="203" y="1"/>
                  </a:moveTo>
                  <a:lnTo>
                    <a:pt x="1" y="572"/>
                  </a:lnTo>
                  <a:lnTo>
                    <a:pt x="12145" y="4537"/>
                  </a:lnTo>
                  <a:lnTo>
                    <a:pt x="2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0" name="Google Shape;1060;p15"/>
            <p:cNvSpPr/>
            <p:nvPr/>
          </p:nvSpPr>
          <p:spPr>
            <a:xfrm>
              <a:off x="1972516" y="3207898"/>
              <a:ext cx="391433" cy="1914094"/>
            </a:xfrm>
            <a:custGeom>
              <a:avLst/>
              <a:gdLst/>
              <a:ahLst/>
              <a:cxnLst/>
              <a:rect l="l" t="t" r="r" b="b"/>
              <a:pathLst>
                <a:path w="7716" h="37731" extrusionOk="0">
                  <a:moveTo>
                    <a:pt x="7715" y="0"/>
                  </a:moveTo>
                  <a:lnTo>
                    <a:pt x="0" y="37624"/>
                  </a:lnTo>
                  <a:lnTo>
                    <a:pt x="595" y="37731"/>
                  </a:lnTo>
                  <a:lnTo>
                    <a:pt x="771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1" name="Google Shape;1061;p15"/>
            <p:cNvSpPr/>
            <p:nvPr/>
          </p:nvSpPr>
          <p:spPr>
            <a:xfrm>
              <a:off x="2160920" y="4414625"/>
              <a:ext cx="101561" cy="706720"/>
            </a:xfrm>
            <a:custGeom>
              <a:avLst/>
              <a:gdLst/>
              <a:ahLst/>
              <a:cxnLst/>
              <a:rect l="l" t="t" r="r" b="b"/>
              <a:pathLst>
                <a:path w="2002" h="13931" extrusionOk="0">
                  <a:moveTo>
                    <a:pt x="2001" y="1"/>
                  </a:moveTo>
                  <a:lnTo>
                    <a:pt x="1" y="13860"/>
                  </a:lnTo>
                  <a:lnTo>
                    <a:pt x="596" y="13931"/>
                  </a:lnTo>
                  <a:lnTo>
                    <a:pt x="20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2" name="Google Shape;1062;p15"/>
            <p:cNvSpPr/>
            <p:nvPr/>
          </p:nvSpPr>
          <p:spPr>
            <a:xfrm>
              <a:off x="-90094" y="2860561"/>
              <a:ext cx="1409178" cy="362466"/>
            </a:xfrm>
            <a:custGeom>
              <a:avLst/>
              <a:gdLst/>
              <a:ahLst/>
              <a:cxnLst/>
              <a:rect l="l" t="t" r="r" b="b"/>
              <a:pathLst>
                <a:path w="27778" h="7145" extrusionOk="0">
                  <a:moveTo>
                    <a:pt x="27778" y="1"/>
                  </a:moveTo>
                  <a:lnTo>
                    <a:pt x="0" y="6549"/>
                  </a:lnTo>
                  <a:lnTo>
                    <a:pt x="155" y="7145"/>
                  </a:lnTo>
                  <a:lnTo>
                    <a:pt x="277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3" name="Google Shape;1063;p15"/>
            <p:cNvSpPr/>
            <p:nvPr/>
          </p:nvSpPr>
          <p:spPr>
            <a:xfrm>
              <a:off x="59097" y="12822"/>
              <a:ext cx="1490701" cy="1569840"/>
            </a:xfrm>
            <a:custGeom>
              <a:avLst/>
              <a:gdLst/>
              <a:ahLst/>
              <a:cxnLst/>
              <a:rect l="l" t="t" r="r" b="b"/>
              <a:pathLst>
                <a:path w="29385" h="30945" extrusionOk="0">
                  <a:moveTo>
                    <a:pt x="429" y="0"/>
                  </a:moveTo>
                  <a:lnTo>
                    <a:pt x="0" y="429"/>
                  </a:lnTo>
                  <a:lnTo>
                    <a:pt x="29385" y="30944"/>
                  </a:lnTo>
                  <a:lnTo>
                    <a:pt x="42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4" name="Google Shape;1064;p15"/>
            <p:cNvSpPr/>
            <p:nvPr/>
          </p:nvSpPr>
          <p:spPr>
            <a:xfrm>
              <a:off x="-111857" y="2990426"/>
              <a:ext cx="2131573" cy="2152372"/>
            </a:xfrm>
            <a:custGeom>
              <a:avLst/>
              <a:gdLst/>
              <a:ahLst/>
              <a:cxnLst/>
              <a:rect l="l" t="t" r="r" b="b"/>
              <a:pathLst>
                <a:path w="42018" h="42428" extrusionOk="0">
                  <a:moveTo>
                    <a:pt x="42018" y="1"/>
                  </a:moveTo>
                  <a:lnTo>
                    <a:pt x="167" y="41661"/>
                  </a:lnTo>
                  <a:cubicBezTo>
                    <a:pt x="1" y="41839"/>
                    <a:pt x="1" y="42137"/>
                    <a:pt x="179" y="42304"/>
                  </a:cubicBezTo>
                  <a:cubicBezTo>
                    <a:pt x="267" y="42386"/>
                    <a:pt x="381" y="42427"/>
                    <a:pt x="495" y="42427"/>
                  </a:cubicBezTo>
                  <a:cubicBezTo>
                    <a:pt x="613" y="42427"/>
                    <a:pt x="731" y="42383"/>
                    <a:pt x="822" y="42292"/>
                  </a:cubicBezTo>
                  <a:lnTo>
                    <a:pt x="420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5" name="Google Shape;1065;p15"/>
            <p:cNvSpPr/>
            <p:nvPr/>
          </p:nvSpPr>
          <p:spPr>
            <a:xfrm>
              <a:off x="-111248" y="546"/>
              <a:ext cx="2007183" cy="1983797"/>
            </a:xfrm>
            <a:custGeom>
              <a:avLst/>
              <a:gdLst/>
              <a:ahLst/>
              <a:cxnLst/>
              <a:rect l="l" t="t" r="r" b="b"/>
              <a:pathLst>
                <a:path w="39566" h="39105" extrusionOk="0">
                  <a:moveTo>
                    <a:pt x="510" y="0"/>
                  </a:moveTo>
                  <a:cubicBezTo>
                    <a:pt x="382" y="0"/>
                    <a:pt x="256" y="52"/>
                    <a:pt x="167" y="147"/>
                  </a:cubicBezTo>
                  <a:cubicBezTo>
                    <a:pt x="1" y="325"/>
                    <a:pt x="1" y="599"/>
                    <a:pt x="179" y="778"/>
                  </a:cubicBezTo>
                  <a:lnTo>
                    <a:pt x="39565" y="39104"/>
                  </a:lnTo>
                  <a:lnTo>
                    <a:pt x="822" y="123"/>
                  </a:lnTo>
                  <a:cubicBezTo>
                    <a:pt x="733" y="40"/>
                    <a:pt x="621" y="0"/>
                    <a:pt x="5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6" name="Google Shape;1066;p15"/>
            <p:cNvSpPr/>
            <p:nvPr/>
          </p:nvSpPr>
          <p:spPr>
            <a:xfrm>
              <a:off x="2950962" y="3038770"/>
              <a:ext cx="2083836" cy="2103925"/>
            </a:xfrm>
            <a:custGeom>
              <a:avLst/>
              <a:gdLst/>
              <a:ahLst/>
              <a:cxnLst/>
              <a:rect l="l" t="t" r="r" b="b"/>
              <a:pathLst>
                <a:path w="41077" h="41473" extrusionOk="0">
                  <a:moveTo>
                    <a:pt x="0" y="0"/>
                  </a:moveTo>
                  <a:lnTo>
                    <a:pt x="40267" y="41339"/>
                  </a:lnTo>
                  <a:cubicBezTo>
                    <a:pt x="40357" y="41428"/>
                    <a:pt x="40470" y="41473"/>
                    <a:pt x="40583" y="41473"/>
                  </a:cubicBezTo>
                  <a:cubicBezTo>
                    <a:pt x="40696" y="41473"/>
                    <a:pt x="40809" y="41428"/>
                    <a:pt x="40898" y="41339"/>
                  </a:cubicBezTo>
                  <a:cubicBezTo>
                    <a:pt x="41077" y="41160"/>
                    <a:pt x="41077" y="40874"/>
                    <a:pt x="40898" y="40696"/>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7" name="Google Shape;1067;p15"/>
            <p:cNvSpPr/>
            <p:nvPr/>
          </p:nvSpPr>
          <p:spPr>
            <a:xfrm>
              <a:off x="3590594" y="-12"/>
              <a:ext cx="1444182" cy="1427441"/>
            </a:xfrm>
            <a:custGeom>
              <a:avLst/>
              <a:gdLst/>
              <a:ahLst/>
              <a:cxnLst/>
              <a:rect l="l" t="t" r="r" b="b"/>
              <a:pathLst>
                <a:path w="28468" h="28138" extrusionOk="0">
                  <a:moveTo>
                    <a:pt x="27974" y="0"/>
                  </a:moveTo>
                  <a:cubicBezTo>
                    <a:pt x="27861" y="0"/>
                    <a:pt x="27748" y="45"/>
                    <a:pt x="27658" y="134"/>
                  </a:cubicBezTo>
                  <a:lnTo>
                    <a:pt x="0" y="28137"/>
                  </a:lnTo>
                  <a:lnTo>
                    <a:pt x="28277" y="777"/>
                  </a:lnTo>
                  <a:lnTo>
                    <a:pt x="28289" y="777"/>
                  </a:lnTo>
                  <a:cubicBezTo>
                    <a:pt x="28468" y="598"/>
                    <a:pt x="28468" y="313"/>
                    <a:pt x="28289" y="134"/>
                  </a:cubicBezTo>
                  <a:cubicBezTo>
                    <a:pt x="28200" y="45"/>
                    <a:pt x="28087" y="0"/>
                    <a:pt x="279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8" name="Google Shape;1068;p15"/>
            <p:cNvSpPr/>
            <p:nvPr/>
          </p:nvSpPr>
          <p:spPr>
            <a:xfrm>
              <a:off x="-102776" y="272500"/>
              <a:ext cx="1801777" cy="1595864"/>
            </a:xfrm>
            <a:custGeom>
              <a:avLst/>
              <a:gdLst/>
              <a:ahLst/>
              <a:cxnLst/>
              <a:rect l="l" t="t" r="r" b="b"/>
              <a:pathLst>
                <a:path w="35517" h="31458" extrusionOk="0">
                  <a:moveTo>
                    <a:pt x="324" y="1"/>
                  </a:moveTo>
                  <a:cubicBezTo>
                    <a:pt x="243" y="1"/>
                    <a:pt x="164" y="34"/>
                    <a:pt x="107" y="96"/>
                  </a:cubicBezTo>
                  <a:cubicBezTo>
                    <a:pt x="0" y="227"/>
                    <a:pt x="12" y="417"/>
                    <a:pt x="131" y="525"/>
                  </a:cubicBezTo>
                  <a:lnTo>
                    <a:pt x="35517" y="31457"/>
                  </a:lnTo>
                  <a:lnTo>
                    <a:pt x="536" y="84"/>
                  </a:lnTo>
                  <a:cubicBezTo>
                    <a:pt x="474" y="28"/>
                    <a:pt x="398" y="1"/>
                    <a:pt x="32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9" name="Google Shape;1069;p15"/>
            <p:cNvSpPr/>
            <p:nvPr/>
          </p:nvSpPr>
          <p:spPr>
            <a:xfrm>
              <a:off x="-113074" y="1118599"/>
              <a:ext cx="1670133" cy="927902"/>
            </a:xfrm>
            <a:custGeom>
              <a:avLst/>
              <a:gdLst/>
              <a:ahLst/>
              <a:cxnLst/>
              <a:rect l="l" t="t" r="r" b="b"/>
              <a:pathLst>
                <a:path w="32922" h="18291" extrusionOk="0">
                  <a:moveTo>
                    <a:pt x="543" y="1"/>
                  </a:moveTo>
                  <a:cubicBezTo>
                    <a:pt x="370" y="1"/>
                    <a:pt x="205" y="99"/>
                    <a:pt x="120" y="252"/>
                  </a:cubicBezTo>
                  <a:cubicBezTo>
                    <a:pt x="1" y="455"/>
                    <a:pt x="84" y="741"/>
                    <a:pt x="310" y="860"/>
                  </a:cubicBezTo>
                  <a:lnTo>
                    <a:pt x="32922" y="18290"/>
                  </a:lnTo>
                  <a:lnTo>
                    <a:pt x="751" y="50"/>
                  </a:lnTo>
                  <a:cubicBezTo>
                    <a:pt x="683" y="16"/>
                    <a:pt x="613" y="1"/>
                    <a:pt x="5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0" name="Google Shape;1070;p15"/>
            <p:cNvSpPr/>
            <p:nvPr/>
          </p:nvSpPr>
          <p:spPr>
            <a:xfrm>
              <a:off x="-103994" y="399676"/>
              <a:ext cx="598614" cy="501060"/>
            </a:xfrm>
            <a:custGeom>
              <a:avLst/>
              <a:gdLst/>
              <a:ahLst/>
              <a:cxnLst/>
              <a:rect l="l" t="t" r="r" b="b"/>
              <a:pathLst>
                <a:path w="11800" h="9877" extrusionOk="0">
                  <a:moveTo>
                    <a:pt x="347" y="0"/>
                  </a:moveTo>
                  <a:cubicBezTo>
                    <a:pt x="255" y="0"/>
                    <a:pt x="162" y="40"/>
                    <a:pt x="96" y="113"/>
                  </a:cubicBezTo>
                  <a:cubicBezTo>
                    <a:pt x="0" y="256"/>
                    <a:pt x="12" y="447"/>
                    <a:pt x="143" y="554"/>
                  </a:cubicBezTo>
                  <a:lnTo>
                    <a:pt x="11800" y="9876"/>
                  </a:lnTo>
                  <a:lnTo>
                    <a:pt x="548" y="77"/>
                  </a:lnTo>
                  <a:cubicBezTo>
                    <a:pt x="490" y="25"/>
                    <a:pt x="419" y="0"/>
                    <a:pt x="3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1" name="Google Shape;1071;p15"/>
            <p:cNvSpPr/>
            <p:nvPr/>
          </p:nvSpPr>
          <p:spPr>
            <a:xfrm>
              <a:off x="-110030" y="2629240"/>
              <a:ext cx="1892381" cy="255223"/>
            </a:xfrm>
            <a:custGeom>
              <a:avLst/>
              <a:gdLst/>
              <a:ahLst/>
              <a:cxnLst/>
              <a:rect l="l" t="t" r="r" b="b"/>
              <a:pathLst>
                <a:path w="37303" h="5031" extrusionOk="0">
                  <a:moveTo>
                    <a:pt x="37303" y="1"/>
                  </a:moveTo>
                  <a:lnTo>
                    <a:pt x="417" y="4120"/>
                  </a:lnTo>
                  <a:cubicBezTo>
                    <a:pt x="155" y="4144"/>
                    <a:pt x="0" y="4382"/>
                    <a:pt x="24" y="4644"/>
                  </a:cubicBezTo>
                  <a:cubicBezTo>
                    <a:pt x="57" y="4872"/>
                    <a:pt x="237" y="5030"/>
                    <a:pt x="466" y="5030"/>
                  </a:cubicBezTo>
                  <a:cubicBezTo>
                    <a:pt x="489" y="5030"/>
                    <a:pt x="512" y="5029"/>
                    <a:pt x="536" y="5025"/>
                  </a:cubicBezTo>
                  <a:lnTo>
                    <a:pt x="373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2" name="Google Shape;1072;p15"/>
            <p:cNvSpPr/>
            <p:nvPr/>
          </p:nvSpPr>
          <p:spPr>
            <a:xfrm>
              <a:off x="-103385" y="2842451"/>
              <a:ext cx="1708789" cy="605057"/>
            </a:xfrm>
            <a:custGeom>
              <a:avLst/>
              <a:gdLst/>
              <a:ahLst/>
              <a:cxnLst/>
              <a:rect l="l" t="t" r="r" b="b"/>
              <a:pathLst>
                <a:path w="33684" h="11927" extrusionOk="0">
                  <a:moveTo>
                    <a:pt x="33683" y="1"/>
                  </a:moveTo>
                  <a:lnTo>
                    <a:pt x="239" y="11335"/>
                  </a:lnTo>
                  <a:cubicBezTo>
                    <a:pt x="72" y="11395"/>
                    <a:pt x="0" y="11574"/>
                    <a:pt x="48" y="11728"/>
                  </a:cubicBezTo>
                  <a:cubicBezTo>
                    <a:pt x="94" y="11849"/>
                    <a:pt x="199" y="11926"/>
                    <a:pt x="321" y="11926"/>
                  </a:cubicBezTo>
                  <a:cubicBezTo>
                    <a:pt x="356" y="11926"/>
                    <a:pt x="392" y="11920"/>
                    <a:pt x="429" y="11907"/>
                  </a:cubicBezTo>
                  <a:lnTo>
                    <a:pt x="336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3" name="Google Shape;1073;p15"/>
            <p:cNvSpPr/>
            <p:nvPr/>
          </p:nvSpPr>
          <p:spPr>
            <a:xfrm>
              <a:off x="-103994" y="3364294"/>
              <a:ext cx="625805" cy="272674"/>
            </a:xfrm>
            <a:custGeom>
              <a:avLst/>
              <a:gdLst/>
              <a:ahLst/>
              <a:cxnLst/>
              <a:rect l="l" t="t" r="r" b="b"/>
              <a:pathLst>
                <a:path w="12336" h="5375" extrusionOk="0">
                  <a:moveTo>
                    <a:pt x="12335" y="1"/>
                  </a:moveTo>
                  <a:lnTo>
                    <a:pt x="239" y="4799"/>
                  </a:lnTo>
                  <a:cubicBezTo>
                    <a:pt x="72" y="4870"/>
                    <a:pt x="0" y="5049"/>
                    <a:pt x="72" y="5192"/>
                  </a:cubicBezTo>
                  <a:cubicBezTo>
                    <a:pt x="124" y="5306"/>
                    <a:pt x="235" y="5374"/>
                    <a:pt x="351" y="5374"/>
                  </a:cubicBezTo>
                  <a:cubicBezTo>
                    <a:pt x="393" y="5374"/>
                    <a:pt x="436" y="5366"/>
                    <a:pt x="477" y="5347"/>
                  </a:cubicBezTo>
                  <a:lnTo>
                    <a:pt x="1233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4" name="Google Shape;1074;p15"/>
            <p:cNvSpPr/>
            <p:nvPr/>
          </p:nvSpPr>
          <p:spPr>
            <a:xfrm>
              <a:off x="-103385" y="1749863"/>
              <a:ext cx="1551729" cy="484472"/>
            </a:xfrm>
            <a:custGeom>
              <a:avLst/>
              <a:gdLst/>
              <a:ahLst/>
              <a:cxnLst/>
              <a:rect l="l" t="t" r="r" b="b"/>
              <a:pathLst>
                <a:path w="30588" h="9550" extrusionOk="0">
                  <a:moveTo>
                    <a:pt x="347" y="1"/>
                  </a:moveTo>
                  <a:cubicBezTo>
                    <a:pt x="208" y="1"/>
                    <a:pt x="78" y="95"/>
                    <a:pt x="48" y="215"/>
                  </a:cubicBezTo>
                  <a:cubicBezTo>
                    <a:pt x="0" y="369"/>
                    <a:pt x="84" y="548"/>
                    <a:pt x="250" y="584"/>
                  </a:cubicBezTo>
                  <a:lnTo>
                    <a:pt x="30588" y="9549"/>
                  </a:lnTo>
                  <a:lnTo>
                    <a:pt x="30588" y="9549"/>
                  </a:lnTo>
                  <a:lnTo>
                    <a:pt x="429" y="12"/>
                  </a:lnTo>
                  <a:cubicBezTo>
                    <a:pt x="402" y="4"/>
                    <a:pt x="374" y="1"/>
                    <a:pt x="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5" name="Google Shape;1075;p15"/>
            <p:cNvSpPr/>
            <p:nvPr/>
          </p:nvSpPr>
          <p:spPr>
            <a:xfrm>
              <a:off x="293411" y="3358866"/>
              <a:ext cx="1488317" cy="1775804"/>
            </a:xfrm>
            <a:custGeom>
              <a:avLst/>
              <a:gdLst/>
              <a:ahLst/>
              <a:cxnLst/>
              <a:rect l="l" t="t" r="r" b="b"/>
              <a:pathLst>
                <a:path w="29338" h="35005" extrusionOk="0">
                  <a:moveTo>
                    <a:pt x="29338" y="1"/>
                  </a:moveTo>
                  <a:lnTo>
                    <a:pt x="120" y="34505"/>
                  </a:lnTo>
                  <a:cubicBezTo>
                    <a:pt x="120" y="34505"/>
                    <a:pt x="120" y="34505"/>
                    <a:pt x="120" y="34505"/>
                  </a:cubicBezTo>
                  <a:lnTo>
                    <a:pt x="120" y="34505"/>
                  </a:lnTo>
                  <a:cubicBezTo>
                    <a:pt x="112" y="34505"/>
                    <a:pt x="109" y="34510"/>
                    <a:pt x="112" y="34510"/>
                  </a:cubicBezTo>
                  <a:cubicBezTo>
                    <a:pt x="113" y="34510"/>
                    <a:pt x="116" y="34509"/>
                    <a:pt x="120" y="34505"/>
                  </a:cubicBezTo>
                  <a:lnTo>
                    <a:pt x="120" y="34505"/>
                  </a:lnTo>
                  <a:cubicBezTo>
                    <a:pt x="1" y="34636"/>
                    <a:pt x="25" y="34826"/>
                    <a:pt x="167" y="34933"/>
                  </a:cubicBezTo>
                  <a:cubicBezTo>
                    <a:pt x="225" y="34981"/>
                    <a:pt x="297" y="35005"/>
                    <a:pt x="367" y="35005"/>
                  </a:cubicBezTo>
                  <a:cubicBezTo>
                    <a:pt x="456" y="35005"/>
                    <a:pt x="543" y="34966"/>
                    <a:pt x="596" y="34886"/>
                  </a:cubicBezTo>
                  <a:lnTo>
                    <a:pt x="293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6" name="Google Shape;1076;p15"/>
            <p:cNvSpPr/>
            <p:nvPr/>
          </p:nvSpPr>
          <p:spPr>
            <a:xfrm>
              <a:off x="1672306" y="3227784"/>
              <a:ext cx="587149" cy="1915717"/>
            </a:xfrm>
            <a:custGeom>
              <a:avLst/>
              <a:gdLst/>
              <a:ahLst/>
              <a:cxnLst/>
              <a:rect l="l" t="t" r="r" b="b"/>
              <a:pathLst>
                <a:path w="11574" h="37763" extrusionOk="0">
                  <a:moveTo>
                    <a:pt x="11574" y="1"/>
                  </a:moveTo>
                  <a:lnTo>
                    <a:pt x="72" y="37160"/>
                  </a:lnTo>
                  <a:cubicBezTo>
                    <a:pt x="1" y="37410"/>
                    <a:pt x="132" y="37672"/>
                    <a:pt x="382" y="37744"/>
                  </a:cubicBezTo>
                  <a:cubicBezTo>
                    <a:pt x="423" y="37756"/>
                    <a:pt x="466" y="37762"/>
                    <a:pt x="508" y="37762"/>
                  </a:cubicBezTo>
                  <a:cubicBezTo>
                    <a:pt x="706" y="37762"/>
                    <a:pt x="894" y="37631"/>
                    <a:pt x="953" y="37434"/>
                  </a:cubicBezTo>
                  <a:lnTo>
                    <a:pt x="1157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7" name="Google Shape;1077;p15"/>
            <p:cNvSpPr/>
            <p:nvPr/>
          </p:nvSpPr>
          <p:spPr>
            <a:xfrm>
              <a:off x="4654771" y="637795"/>
              <a:ext cx="372713" cy="283479"/>
            </a:xfrm>
            <a:custGeom>
              <a:avLst/>
              <a:gdLst/>
              <a:ahLst/>
              <a:cxnLst/>
              <a:rect l="l" t="t" r="r" b="b"/>
              <a:pathLst>
                <a:path w="7347" h="5588" extrusionOk="0">
                  <a:moveTo>
                    <a:pt x="7007" y="0"/>
                  </a:moveTo>
                  <a:cubicBezTo>
                    <a:pt x="6938" y="0"/>
                    <a:pt x="6868" y="21"/>
                    <a:pt x="6811" y="63"/>
                  </a:cubicBezTo>
                  <a:lnTo>
                    <a:pt x="1" y="5587"/>
                  </a:lnTo>
                  <a:lnTo>
                    <a:pt x="7180" y="563"/>
                  </a:lnTo>
                  <a:lnTo>
                    <a:pt x="7204" y="539"/>
                  </a:lnTo>
                  <a:cubicBezTo>
                    <a:pt x="7335" y="444"/>
                    <a:pt x="7347" y="241"/>
                    <a:pt x="7240" y="110"/>
                  </a:cubicBezTo>
                  <a:cubicBezTo>
                    <a:pt x="7186" y="36"/>
                    <a:pt x="7098" y="0"/>
                    <a:pt x="70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8" name="Google Shape;1078;p15"/>
            <p:cNvSpPr/>
            <p:nvPr/>
          </p:nvSpPr>
          <p:spPr>
            <a:xfrm>
              <a:off x="2813235" y="8713"/>
              <a:ext cx="554530" cy="1558223"/>
            </a:xfrm>
            <a:custGeom>
              <a:avLst/>
              <a:gdLst/>
              <a:ahLst/>
              <a:cxnLst/>
              <a:rect l="l" t="t" r="r" b="b"/>
              <a:pathLst>
                <a:path w="10931" h="30716" extrusionOk="0">
                  <a:moveTo>
                    <a:pt x="10633" y="1"/>
                  </a:moveTo>
                  <a:cubicBezTo>
                    <a:pt x="10497" y="1"/>
                    <a:pt x="10373" y="73"/>
                    <a:pt x="10323" y="212"/>
                  </a:cubicBezTo>
                  <a:lnTo>
                    <a:pt x="1" y="30716"/>
                  </a:lnTo>
                  <a:lnTo>
                    <a:pt x="10895" y="403"/>
                  </a:lnTo>
                  <a:cubicBezTo>
                    <a:pt x="10931" y="236"/>
                    <a:pt x="10859" y="57"/>
                    <a:pt x="10716" y="10"/>
                  </a:cubicBezTo>
                  <a:cubicBezTo>
                    <a:pt x="10688" y="4"/>
                    <a:pt x="10660" y="1"/>
                    <a:pt x="106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9" name="Google Shape;1079;p15"/>
            <p:cNvSpPr/>
            <p:nvPr/>
          </p:nvSpPr>
          <p:spPr>
            <a:xfrm>
              <a:off x="2601850" y="89"/>
              <a:ext cx="468136" cy="1957062"/>
            </a:xfrm>
            <a:custGeom>
              <a:avLst/>
              <a:gdLst/>
              <a:ahLst/>
              <a:cxnLst/>
              <a:rect l="l" t="t" r="r" b="b"/>
              <a:pathLst>
                <a:path w="9228" h="38578" extrusionOk="0">
                  <a:moveTo>
                    <a:pt x="8708" y="0"/>
                  </a:moveTo>
                  <a:cubicBezTo>
                    <a:pt x="8508" y="0"/>
                    <a:pt x="8326" y="144"/>
                    <a:pt x="8275" y="358"/>
                  </a:cubicBezTo>
                  <a:lnTo>
                    <a:pt x="0" y="38577"/>
                  </a:lnTo>
                  <a:lnTo>
                    <a:pt x="0" y="38577"/>
                  </a:lnTo>
                  <a:lnTo>
                    <a:pt x="9168" y="573"/>
                  </a:lnTo>
                  <a:cubicBezTo>
                    <a:pt x="9228" y="311"/>
                    <a:pt x="9049" y="84"/>
                    <a:pt x="8811" y="13"/>
                  </a:cubicBezTo>
                  <a:cubicBezTo>
                    <a:pt x="8777" y="4"/>
                    <a:pt x="8742" y="0"/>
                    <a:pt x="87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0" name="Google Shape;1080;p15"/>
            <p:cNvSpPr/>
            <p:nvPr/>
          </p:nvSpPr>
          <p:spPr>
            <a:xfrm>
              <a:off x="1467567" y="241"/>
              <a:ext cx="680137" cy="1746076"/>
            </a:xfrm>
            <a:custGeom>
              <a:avLst/>
              <a:gdLst/>
              <a:ahLst/>
              <a:cxnLst/>
              <a:rect l="l" t="t" r="r" b="b"/>
              <a:pathLst>
                <a:path w="13407" h="34419" extrusionOk="0">
                  <a:moveTo>
                    <a:pt x="513" y="1"/>
                  </a:moveTo>
                  <a:cubicBezTo>
                    <a:pt x="456" y="1"/>
                    <a:pt x="399" y="11"/>
                    <a:pt x="346" y="34"/>
                  </a:cubicBezTo>
                  <a:cubicBezTo>
                    <a:pt x="120" y="117"/>
                    <a:pt x="1" y="391"/>
                    <a:pt x="96" y="629"/>
                  </a:cubicBezTo>
                  <a:lnTo>
                    <a:pt x="13407" y="34419"/>
                  </a:lnTo>
                  <a:lnTo>
                    <a:pt x="953" y="296"/>
                  </a:lnTo>
                  <a:cubicBezTo>
                    <a:pt x="889" y="113"/>
                    <a:pt x="700" y="1"/>
                    <a:pt x="51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1" name="Google Shape;1081;p15"/>
            <p:cNvSpPr/>
            <p:nvPr/>
          </p:nvSpPr>
          <p:spPr>
            <a:xfrm>
              <a:off x="2790306" y="3321428"/>
              <a:ext cx="1002070" cy="1801676"/>
            </a:xfrm>
            <a:custGeom>
              <a:avLst/>
              <a:gdLst/>
              <a:ahLst/>
              <a:cxnLst/>
              <a:rect l="l" t="t" r="r" b="b"/>
              <a:pathLst>
                <a:path w="19753" h="35515" extrusionOk="0">
                  <a:moveTo>
                    <a:pt x="0" y="0"/>
                  </a:moveTo>
                  <a:lnTo>
                    <a:pt x="19598" y="35481"/>
                  </a:lnTo>
                  <a:cubicBezTo>
                    <a:pt x="19615" y="35498"/>
                    <a:pt x="19649" y="35515"/>
                    <a:pt x="19677" y="35515"/>
                  </a:cubicBezTo>
                  <a:cubicBezTo>
                    <a:pt x="19688" y="35515"/>
                    <a:pt x="19698" y="35512"/>
                    <a:pt x="19705" y="35505"/>
                  </a:cubicBezTo>
                  <a:cubicBezTo>
                    <a:pt x="19741" y="35493"/>
                    <a:pt x="19753" y="35433"/>
                    <a:pt x="19741" y="35410"/>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2" name="Google Shape;1082;p15"/>
            <p:cNvSpPr/>
            <p:nvPr/>
          </p:nvSpPr>
          <p:spPr>
            <a:xfrm>
              <a:off x="3216727" y="869573"/>
              <a:ext cx="1810807" cy="1183582"/>
            </a:xfrm>
            <a:custGeom>
              <a:avLst/>
              <a:gdLst/>
              <a:ahLst/>
              <a:cxnLst/>
              <a:rect l="l" t="t" r="r" b="b"/>
              <a:pathLst>
                <a:path w="35695" h="23331" extrusionOk="0">
                  <a:moveTo>
                    <a:pt x="35359" y="1"/>
                  </a:moveTo>
                  <a:cubicBezTo>
                    <a:pt x="35302" y="1"/>
                    <a:pt x="35244" y="18"/>
                    <a:pt x="35195" y="54"/>
                  </a:cubicBezTo>
                  <a:lnTo>
                    <a:pt x="0" y="23330"/>
                  </a:lnTo>
                  <a:lnTo>
                    <a:pt x="35516" y="554"/>
                  </a:lnTo>
                  <a:cubicBezTo>
                    <a:pt x="35647" y="470"/>
                    <a:pt x="35695" y="280"/>
                    <a:pt x="35600" y="137"/>
                  </a:cubicBezTo>
                  <a:cubicBezTo>
                    <a:pt x="35548" y="48"/>
                    <a:pt x="35454" y="1"/>
                    <a:pt x="353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3" name="Google Shape;1083;p15"/>
            <p:cNvSpPr/>
            <p:nvPr/>
          </p:nvSpPr>
          <p:spPr>
            <a:xfrm>
              <a:off x="2917735" y="8205"/>
              <a:ext cx="1964874" cy="2057051"/>
            </a:xfrm>
            <a:custGeom>
              <a:avLst/>
              <a:gdLst/>
              <a:ahLst/>
              <a:cxnLst/>
              <a:rect l="l" t="t" r="r" b="b"/>
              <a:pathLst>
                <a:path w="38732" h="40549" extrusionOk="0">
                  <a:moveTo>
                    <a:pt x="38409" y="1"/>
                  </a:moveTo>
                  <a:cubicBezTo>
                    <a:pt x="38324" y="1"/>
                    <a:pt x="38237" y="38"/>
                    <a:pt x="38172" y="103"/>
                  </a:cubicBezTo>
                  <a:lnTo>
                    <a:pt x="0" y="40548"/>
                  </a:lnTo>
                  <a:lnTo>
                    <a:pt x="38612" y="520"/>
                  </a:lnTo>
                  <a:cubicBezTo>
                    <a:pt x="38731" y="389"/>
                    <a:pt x="38731" y="198"/>
                    <a:pt x="38601" y="79"/>
                  </a:cubicBezTo>
                  <a:cubicBezTo>
                    <a:pt x="38547" y="26"/>
                    <a:pt x="38479" y="1"/>
                    <a:pt x="384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4" name="Google Shape;1084;p15"/>
            <p:cNvSpPr/>
            <p:nvPr/>
          </p:nvSpPr>
          <p:spPr>
            <a:xfrm>
              <a:off x="1319593" y="8003"/>
              <a:ext cx="505017" cy="1103530"/>
            </a:xfrm>
            <a:custGeom>
              <a:avLst/>
              <a:gdLst/>
              <a:ahLst/>
              <a:cxnLst/>
              <a:rect l="l" t="t" r="r" b="b"/>
              <a:pathLst>
                <a:path w="9955" h="21753" extrusionOk="0">
                  <a:moveTo>
                    <a:pt x="354" y="1"/>
                  </a:moveTo>
                  <a:cubicBezTo>
                    <a:pt x="311" y="1"/>
                    <a:pt x="267" y="12"/>
                    <a:pt x="227" y="36"/>
                  </a:cubicBezTo>
                  <a:cubicBezTo>
                    <a:pt x="72" y="119"/>
                    <a:pt x="1" y="298"/>
                    <a:pt x="72" y="440"/>
                  </a:cubicBezTo>
                  <a:lnTo>
                    <a:pt x="9954" y="21753"/>
                  </a:lnTo>
                  <a:lnTo>
                    <a:pt x="632" y="190"/>
                  </a:lnTo>
                  <a:cubicBezTo>
                    <a:pt x="572" y="71"/>
                    <a:pt x="464" y="1"/>
                    <a:pt x="35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5" name="Google Shape;1085;p15"/>
            <p:cNvSpPr/>
            <p:nvPr/>
          </p:nvSpPr>
          <p:spPr>
            <a:xfrm>
              <a:off x="4004283" y="4009356"/>
              <a:ext cx="1022666" cy="969501"/>
            </a:xfrm>
            <a:custGeom>
              <a:avLst/>
              <a:gdLst/>
              <a:ahLst/>
              <a:cxnLst/>
              <a:rect l="l" t="t" r="r" b="b"/>
              <a:pathLst>
                <a:path w="20159" h="19111" extrusionOk="0">
                  <a:moveTo>
                    <a:pt x="1" y="1"/>
                  </a:moveTo>
                  <a:lnTo>
                    <a:pt x="19598" y="19027"/>
                  </a:lnTo>
                  <a:cubicBezTo>
                    <a:pt x="19666" y="19083"/>
                    <a:pt x="19745" y="19110"/>
                    <a:pt x="19820" y="19110"/>
                  </a:cubicBezTo>
                  <a:cubicBezTo>
                    <a:pt x="19904" y="19110"/>
                    <a:pt x="19983" y="19077"/>
                    <a:pt x="20039" y="19015"/>
                  </a:cubicBezTo>
                  <a:cubicBezTo>
                    <a:pt x="20158" y="18896"/>
                    <a:pt x="20134" y="18705"/>
                    <a:pt x="20015" y="18586"/>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6" name="Google Shape;1086;p15"/>
            <p:cNvSpPr/>
            <p:nvPr/>
          </p:nvSpPr>
          <p:spPr>
            <a:xfrm>
              <a:off x="3243258" y="3951982"/>
              <a:ext cx="675368" cy="1190785"/>
            </a:xfrm>
            <a:custGeom>
              <a:avLst/>
              <a:gdLst/>
              <a:ahLst/>
              <a:cxnLst/>
              <a:rect l="l" t="t" r="r" b="b"/>
              <a:pathLst>
                <a:path w="13313" h="23473" extrusionOk="0">
                  <a:moveTo>
                    <a:pt x="1" y="0"/>
                  </a:moveTo>
                  <a:lnTo>
                    <a:pt x="12383" y="23230"/>
                  </a:lnTo>
                  <a:cubicBezTo>
                    <a:pt x="12471" y="23388"/>
                    <a:pt x="12627" y="23473"/>
                    <a:pt x="12788" y="23473"/>
                  </a:cubicBezTo>
                  <a:cubicBezTo>
                    <a:pt x="12869" y="23473"/>
                    <a:pt x="12951" y="23452"/>
                    <a:pt x="13026" y="23408"/>
                  </a:cubicBezTo>
                  <a:cubicBezTo>
                    <a:pt x="13229" y="23277"/>
                    <a:pt x="13312" y="23003"/>
                    <a:pt x="13193" y="22777"/>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7" name="Google Shape;1087;p15"/>
            <p:cNvSpPr/>
            <p:nvPr/>
          </p:nvSpPr>
          <p:spPr>
            <a:xfrm>
              <a:off x="1543811" y="4508878"/>
              <a:ext cx="228843" cy="622660"/>
            </a:xfrm>
            <a:custGeom>
              <a:avLst/>
              <a:gdLst/>
              <a:ahLst/>
              <a:cxnLst/>
              <a:rect l="l" t="t" r="r" b="b"/>
              <a:pathLst>
                <a:path w="4511" h="12274" extrusionOk="0">
                  <a:moveTo>
                    <a:pt x="45" y="11954"/>
                  </a:moveTo>
                  <a:cubicBezTo>
                    <a:pt x="45" y="11958"/>
                    <a:pt x="44" y="11961"/>
                    <a:pt x="43" y="11962"/>
                  </a:cubicBezTo>
                  <a:lnTo>
                    <a:pt x="43" y="11962"/>
                  </a:lnTo>
                  <a:cubicBezTo>
                    <a:pt x="43" y="11959"/>
                    <a:pt x="44" y="11957"/>
                    <a:pt x="45" y="11954"/>
                  </a:cubicBezTo>
                  <a:close/>
                  <a:moveTo>
                    <a:pt x="4510" y="0"/>
                  </a:moveTo>
                  <a:lnTo>
                    <a:pt x="45" y="11954"/>
                  </a:lnTo>
                  <a:cubicBezTo>
                    <a:pt x="45" y="11954"/>
                    <a:pt x="45" y="11954"/>
                    <a:pt x="45" y="11954"/>
                  </a:cubicBezTo>
                  <a:lnTo>
                    <a:pt x="45" y="11954"/>
                  </a:lnTo>
                  <a:cubicBezTo>
                    <a:pt x="45" y="11954"/>
                    <a:pt x="45" y="11954"/>
                    <a:pt x="45" y="11954"/>
                  </a:cubicBezTo>
                  <a:lnTo>
                    <a:pt x="45" y="11954"/>
                  </a:lnTo>
                  <a:cubicBezTo>
                    <a:pt x="39" y="11960"/>
                    <a:pt x="39" y="11963"/>
                    <a:pt x="41" y="11963"/>
                  </a:cubicBezTo>
                  <a:cubicBezTo>
                    <a:pt x="41" y="11963"/>
                    <a:pt x="42" y="11963"/>
                    <a:pt x="43" y="11962"/>
                  </a:cubicBezTo>
                  <a:lnTo>
                    <a:pt x="43" y="11962"/>
                  </a:lnTo>
                  <a:cubicBezTo>
                    <a:pt x="0" y="12090"/>
                    <a:pt x="60" y="12217"/>
                    <a:pt x="200" y="12263"/>
                  </a:cubicBezTo>
                  <a:cubicBezTo>
                    <a:pt x="223" y="12270"/>
                    <a:pt x="246" y="12274"/>
                    <a:pt x="269" y="12274"/>
                  </a:cubicBezTo>
                  <a:cubicBezTo>
                    <a:pt x="362" y="12274"/>
                    <a:pt x="445" y="12216"/>
                    <a:pt x="474" y="12121"/>
                  </a:cubicBezTo>
                  <a:lnTo>
                    <a:pt x="45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8" name="Google Shape;1088;p15"/>
            <p:cNvSpPr/>
            <p:nvPr/>
          </p:nvSpPr>
          <p:spPr>
            <a:xfrm>
              <a:off x="3098327" y="2669112"/>
              <a:ext cx="1937074" cy="399296"/>
            </a:xfrm>
            <a:custGeom>
              <a:avLst/>
              <a:gdLst/>
              <a:ahLst/>
              <a:cxnLst/>
              <a:rect l="l" t="t" r="r" b="b"/>
              <a:pathLst>
                <a:path w="38184" h="7871" extrusionOk="0">
                  <a:moveTo>
                    <a:pt x="0" y="1"/>
                  </a:moveTo>
                  <a:lnTo>
                    <a:pt x="37600" y="7859"/>
                  </a:lnTo>
                  <a:cubicBezTo>
                    <a:pt x="37635" y="7867"/>
                    <a:pt x="37669" y="7871"/>
                    <a:pt x="37702" y="7871"/>
                  </a:cubicBezTo>
                  <a:cubicBezTo>
                    <a:pt x="37912" y="7871"/>
                    <a:pt x="38095" y="7717"/>
                    <a:pt x="38136" y="7502"/>
                  </a:cubicBezTo>
                  <a:cubicBezTo>
                    <a:pt x="38184" y="7252"/>
                    <a:pt x="38017" y="7013"/>
                    <a:pt x="37767" y="6966"/>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9" name="Google Shape;1089;p15"/>
            <p:cNvSpPr/>
            <p:nvPr/>
          </p:nvSpPr>
          <p:spPr>
            <a:xfrm>
              <a:off x="4305101" y="2771178"/>
              <a:ext cx="721228" cy="101714"/>
            </a:xfrm>
            <a:custGeom>
              <a:avLst/>
              <a:gdLst/>
              <a:ahLst/>
              <a:cxnLst/>
              <a:rect l="l" t="t" r="r" b="b"/>
              <a:pathLst>
                <a:path w="14217" h="2005" extrusionOk="0">
                  <a:moveTo>
                    <a:pt x="0" y="1"/>
                  </a:moveTo>
                  <a:lnTo>
                    <a:pt x="13847" y="2001"/>
                  </a:lnTo>
                  <a:cubicBezTo>
                    <a:pt x="13863" y="2003"/>
                    <a:pt x="13879" y="2004"/>
                    <a:pt x="13895" y="2004"/>
                  </a:cubicBezTo>
                  <a:cubicBezTo>
                    <a:pt x="14061" y="2004"/>
                    <a:pt x="14181" y="1891"/>
                    <a:pt x="14192" y="1727"/>
                  </a:cubicBezTo>
                  <a:cubicBezTo>
                    <a:pt x="14216" y="1561"/>
                    <a:pt x="14085" y="1406"/>
                    <a:pt x="13930" y="1394"/>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0" name="Google Shape;1090;p15"/>
            <p:cNvSpPr/>
            <p:nvPr/>
          </p:nvSpPr>
          <p:spPr>
            <a:xfrm>
              <a:off x="2751042" y="3714015"/>
              <a:ext cx="364850" cy="1420694"/>
            </a:xfrm>
            <a:custGeom>
              <a:avLst/>
              <a:gdLst/>
              <a:ahLst/>
              <a:cxnLst/>
              <a:rect l="l" t="t" r="r" b="b"/>
              <a:pathLst>
                <a:path w="7192" h="28005" extrusionOk="0">
                  <a:moveTo>
                    <a:pt x="0" y="0"/>
                  </a:moveTo>
                  <a:lnTo>
                    <a:pt x="6549" y="27766"/>
                  </a:lnTo>
                  <a:cubicBezTo>
                    <a:pt x="6588" y="27913"/>
                    <a:pt x="6709" y="28004"/>
                    <a:pt x="6837" y="28004"/>
                  </a:cubicBezTo>
                  <a:cubicBezTo>
                    <a:pt x="6864" y="28004"/>
                    <a:pt x="6891" y="28000"/>
                    <a:pt x="6918" y="27992"/>
                  </a:cubicBezTo>
                  <a:cubicBezTo>
                    <a:pt x="7085" y="27944"/>
                    <a:pt x="7192" y="27790"/>
                    <a:pt x="7144" y="27623"/>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1" name="Google Shape;1091;p15"/>
            <p:cNvSpPr/>
            <p:nvPr/>
          </p:nvSpPr>
          <p:spPr>
            <a:xfrm>
              <a:off x="-103385" y="3483911"/>
              <a:ext cx="1576485" cy="1495165"/>
            </a:xfrm>
            <a:custGeom>
              <a:avLst/>
              <a:gdLst/>
              <a:ahLst/>
              <a:cxnLst/>
              <a:rect l="l" t="t" r="r" b="b"/>
              <a:pathLst>
                <a:path w="31076" h="29473" extrusionOk="0">
                  <a:moveTo>
                    <a:pt x="31076" y="0"/>
                  </a:moveTo>
                  <a:lnTo>
                    <a:pt x="131" y="28944"/>
                  </a:lnTo>
                  <a:cubicBezTo>
                    <a:pt x="12" y="29063"/>
                    <a:pt x="0" y="29254"/>
                    <a:pt x="119" y="29373"/>
                  </a:cubicBezTo>
                  <a:cubicBezTo>
                    <a:pt x="180" y="29440"/>
                    <a:pt x="260" y="29473"/>
                    <a:pt x="339" y="29473"/>
                  </a:cubicBezTo>
                  <a:cubicBezTo>
                    <a:pt x="415" y="29473"/>
                    <a:pt x="490" y="29443"/>
                    <a:pt x="548" y="29385"/>
                  </a:cubicBezTo>
                  <a:lnTo>
                    <a:pt x="3107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2" name="Google Shape;1092;p15"/>
          <p:cNvGrpSpPr/>
          <p:nvPr/>
        </p:nvGrpSpPr>
        <p:grpSpPr>
          <a:xfrm>
            <a:off x="1999388" y="548594"/>
            <a:ext cx="8192749" cy="5656613"/>
            <a:chOff x="1571625" y="598610"/>
            <a:chExt cx="5602773" cy="3868387"/>
          </a:xfrm>
        </p:grpSpPr>
        <p:grpSp>
          <p:nvGrpSpPr>
            <p:cNvPr id="1093" name="Google Shape;1093;p15"/>
            <p:cNvGrpSpPr/>
            <p:nvPr/>
          </p:nvGrpSpPr>
          <p:grpSpPr>
            <a:xfrm>
              <a:off x="2207128" y="598610"/>
              <a:ext cx="805187" cy="864033"/>
              <a:chOff x="211891" y="438585"/>
              <a:chExt cx="805187" cy="864033"/>
            </a:xfrm>
          </p:grpSpPr>
          <p:sp>
            <p:nvSpPr>
              <p:cNvPr id="1094" name="Google Shape;1094;p15"/>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5"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6" name="Google Shape;1096;p15"/>
            <p:cNvGrpSpPr/>
            <p:nvPr/>
          </p:nvGrpSpPr>
          <p:grpSpPr>
            <a:xfrm>
              <a:off x="1571625" y="676502"/>
              <a:ext cx="5602773" cy="3790495"/>
              <a:chOff x="-323850" y="340527"/>
              <a:chExt cx="5602773" cy="3790495"/>
            </a:xfrm>
          </p:grpSpPr>
          <p:sp>
            <p:nvSpPr>
              <p:cNvPr id="1097" name="Google Shape;1097;p15"/>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8" name="Google Shape;1098;p15"/>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9"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0"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1" name="Google Shape;1101;p15"/>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2" name="Google Shape;1102;p15"/>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3" name="Google Shape;1103;p15"/>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4"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106" name="Google Shape;1106;p15"/>
          <p:cNvSpPr txBox="1">
            <a:spLocks noGrp="1"/>
          </p:cNvSpPr>
          <p:nvPr>
            <p:ph type="ctrTitle"/>
          </p:nvPr>
        </p:nvSpPr>
        <p:spPr>
          <a:xfrm>
            <a:off x="3743333" y="1679997"/>
            <a:ext cx="3911430" cy="1189349"/>
          </a:xfrm>
          <a:prstGeom prst="rect">
            <a:avLst/>
          </a:prstGeom>
        </p:spPr>
        <p:txBody>
          <a:bodyPr spcFirstLastPara="1" wrap="square" lIns="121900" tIns="121900" rIns="121900" bIns="121900" anchor="ctr" anchorCtr="0">
            <a:noAutofit/>
          </a:bodyPr>
          <a:lstStyle/>
          <a:p>
            <a:r>
              <a:rPr lang="en-US" sz="3200">
                <a:latin typeface="Cambria" panose="02040503050406030204" pitchFamily="18" charset="0"/>
                <a:ea typeface="Cambria" panose="02040503050406030204" pitchFamily="18" charset="0"/>
                <a:cs typeface="Fira Sans Extra Condensed"/>
                <a:sym typeface="Fira Sans Extra Condensed"/>
              </a:rPr>
              <a:t>Phù thủy thời gian</a:t>
            </a:r>
            <a:br>
              <a:rPr lang="en-US" sz="3200">
                <a:latin typeface="Cambria" panose="02040503050406030204" pitchFamily="18" charset="0"/>
                <a:ea typeface="Cambria" panose="02040503050406030204" pitchFamily="18" charset="0"/>
                <a:cs typeface="Fira Sans Extra Condensed"/>
                <a:sym typeface="Fira Sans Extra Condensed"/>
              </a:rPr>
            </a:br>
            <a:r>
              <a:rPr lang="en-US" sz="3200">
                <a:solidFill>
                  <a:srgbClr val="000000"/>
                </a:solidFill>
                <a:latin typeface="Cambria" panose="02040503050406030204" pitchFamily="18" charset="0"/>
                <a:ea typeface="Cambria" panose="02040503050406030204" pitchFamily="18" charset="0"/>
                <a:cs typeface="Fira Sans Extra Condensed"/>
                <a:sym typeface="Fira Sans Extra Condensed"/>
              </a:rPr>
              <a:t>Doctor Strange</a:t>
            </a:r>
            <a:r>
              <a:rPr lang="en-US" sz="3200">
                <a:latin typeface="Cambria" panose="02040503050406030204" pitchFamily="18" charset="0"/>
                <a:ea typeface="Cambria" panose="02040503050406030204" pitchFamily="18" charset="0"/>
                <a:cs typeface="Fira Sans Extra Condensed"/>
                <a:sym typeface="Fira Sans Extra Condensed"/>
              </a:rPr>
              <a:t> </a:t>
            </a:r>
            <a:br>
              <a:rPr lang="en-US" sz="3200">
                <a:latin typeface="Cambria" panose="02040503050406030204" pitchFamily="18" charset="0"/>
                <a:ea typeface="Cambria" panose="02040503050406030204" pitchFamily="18" charset="0"/>
                <a:cs typeface="Fira Sans Extra Condensed"/>
                <a:sym typeface="Fira Sans Extra Condensed"/>
              </a:rPr>
            </a:br>
            <a:endParaRPr sz="3200">
              <a:latin typeface="Cambria" panose="02040503050406030204" pitchFamily="18" charset="0"/>
              <a:ea typeface="Cambria" panose="02040503050406030204" pitchFamily="18" charset="0"/>
              <a:cs typeface="Fira Sans Extra Condensed"/>
              <a:sym typeface="Fira Sans Extra Condensed"/>
            </a:endParaRPr>
          </a:p>
        </p:txBody>
      </p:sp>
      <p:pic>
        <p:nvPicPr>
          <p:cNvPr id="3" name="Picture 2">
            <a:extLst>
              <a:ext uri="{FF2B5EF4-FFF2-40B4-BE49-F238E27FC236}">
                <a16:creationId xmlns:a16="http://schemas.microsoft.com/office/drawing/2014/main" xmlns="" id="{ED7C80BB-6F1C-42FF-8DA4-6786C8EEEF1C}"/>
              </a:ext>
            </a:extLst>
          </p:cNvPr>
          <p:cNvPicPr>
            <a:picLocks noChangeAspect="1"/>
          </p:cNvPicPr>
          <p:nvPr/>
        </p:nvPicPr>
        <p:blipFill rotWithShape="1">
          <a:blip r:embed="rId3">
            <a:extLst>
              <a:ext uri="{28A0092B-C50C-407E-A947-70E740481C1C}">
                <a14:useLocalDpi xmlns:a14="http://schemas.microsoft.com/office/drawing/2010/main" val="0"/>
              </a:ext>
            </a:extLst>
          </a:blip>
          <a:srcRect t="5299" r="59001" b="22049"/>
          <a:stretch/>
        </p:blipFill>
        <p:spPr>
          <a:xfrm>
            <a:off x="5867869" y="2077257"/>
            <a:ext cx="4541662" cy="4631118"/>
          </a:xfrm>
          <a:prstGeom prst="rect">
            <a:avLst/>
          </a:prstGeom>
        </p:spPr>
      </p:pic>
      <p:sp>
        <p:nvSpPr>
          <p:cNvPr id="1107" name="TextBox 1106">
            <a:extLst>
              <a:ext uri="{FF2B5EF4-FFF2-40B4-BE49-F238E27FC236}">
                <a16:creationId xmlns:a16="http://schemas.microsoft.com/office/drawing/2014/main" xmlns="" id="{5A0361B9-2D44-4E53-9DB5-94B20438B439}"/>
              </a:ext>
            </a:extLst>
          </p:cNvPr>
          <p:cNvSpPr txBox="1"/>
          <p:nvPr/>
        </p:nvSpPr>
        <p:spPr>
          <a:xfrm>
            <a:off x="2667000" y="2016009"/>
            <a:ext cx="494783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b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b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sẽ</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có</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thú</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vị</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cho</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nhỏ</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Hãy</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cố</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gắng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hết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sức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nhé</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92"/>
                                        </p:tgtEl>
                                        <p:attrNameLst>
                                          <p:attrName>style.visibility</p:attrName>
                                        </p:attrNameLst>
                                      </p:cBhvr>
                                      <p:to>
                                        <p:strVal val="visible"/>
                                      </p:to>
                                    </p:set>
                                    <p:anim calcmode="lin" valueType="num">
                                      <p:cBhvr>
                                        <p:cTn id="7" dur="500" fill="hold"/>
                                        <p:tgtEl>
                                          <p:spTgt spid="1092"/>
                                        </p:tgtEl>
                                        <p:attrNameLst>
                                          <p:attrName>ppt_w</p:attrName>
                                        </p:attrNameLst>
                                      </p:cBhvr>
                                      <p:tavLst>
                                        <p:tav tm="0">
                                          <p:val>
                                            <p:fltVal val="0"/>
                                          </p:val>
                                        </p:tav>
                                        <p:tav tm="100000">
                                          <p:val>
                                            <p:strVal val="#ppt_w"/>
                                          </p:val>
                                        </p:tav>
                                      </p:tavLst>
                                    </p:anim>
                                    <p:anim calcmode="lin" valueType="num">
                                      <p:cBhvr>
                                        <p:cTn id="8" dur="500" fill="hold"/>
                                        <p:tgtEl>
                                          <p:spTgt spid="1092"/>
                                        </p:tgtEl>
                                        <p:attrNameLst>
                                          <p:attrName>ppt_h</p:attrName>
                                        </p:attrNameLst>
                                      </p:cBhvr>
                                      <p:tavLst>
                                        <p:tav tm="0">
                                          <p:val>
                                            <p:fltVal val="0"/>
                                          </p:val>
                                        </p:tav>
                                        <p:tav tm="100000">
                                          <p:val>
                                            <p:strVal val="#ppt_h"/>
                                          </p:val>
                                        </p:tav>
                                      </p:tavLst>
                                    </p:anim>
                                    <p:animEffect transition="in" filter="fade">
                                      <p:cBhvr>
                                        <p:cTn id="9" dur="500"/>
                                        <p:tgtEl>
                                          <p:spTgt spid="109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4"/>
                                        </p:tgtEl>
                                        <p:attrNameLst>
                                          <p:attrName>style.visibility</p:attrName>
                                        </p:attrNameLst>
                                      </p:cBhvr>
                                      <p:to>
                                        <p:strVal val="visible"/>
                                      </p:to>
                                    </p:set>
                                    <p:anim calcmode="lin" valueType="num">
                                      <p:cBhvr>
                                        <p:cTn id="12" dur="500" fill="hold"/>
                                        <p:tgtEl>
                                          <p:spTgt spid="1034"/>
                                        </p:tgtEl>
                                        <p:attrNameLst>
                                          <p:attrName>ppt_w</p:attrName>
                                        </p:attrNameLst>
                                      </p:cBhvr>
                                      <p:tavLst>
                                        <p:tav tm="0">
                                          <p:val>
                                            <p:fltVal val="0"/>
                                          </p:val>
                                        </p:tav>
                                        <p:tav tm="100000">
                                          <p:val>
                                            <p:strVal val="#ppt_w"/>
                                          </p:val>
                                        </p:tav>
                                      </p:tavLst>
                                    </p:anim>
                                    <p:anim calcmode="lin" valueType="num">
                                      <p:cBhvr>
                                        <p:cTn id="13" dur="500" fill="hold"/>
                                        <p:tgtEl>
                                          <p:spTgt spid="1034"/>
                                        </p:tgtEl>
                                        <p:attrNameLst>
                                          <p:attrName>ppt_h</p:attrName>
                                        </p:attrNameLst>
                                      </p:cBhvr>
                                      <p:tavLst>
                                        <p:tav tm="0">
                                          <p:val>
                                            <p:fltVal val="0"/>
                                          </p:val>
                                        </p:tav>
                                        <p:tav tm="100000">
                                          <p:val>
                                            <p:strVal val="#ppt_h"/>
                                          </p:val>
                                        </p:tav>
                                      </p:tavLst>
                                    </p:anim>
                                    <p:animEffect transition="in" filter="fade">
                                      <p:cBhvr>
                                        <p:cTn id="14" dur="500"/>
                                        <p:tgtEl>
                                          <p:spTgt spid="1034"/>
                                        </p:tgtEl>
                                      </p:cBhvr>
                                    </p:animEffect>
                                  </p:childTnLst>
                                </p:cTn>
                              </p:par>
                            </p:childTnLst>
                          </p:cTn>
                        </p:par>
                        <p:par>
                          <p:cTn id="15" fill="hold">
                            <p:stCondLst>
                              <p:cond delay="500"/>
                            </p:stCondLst>
                            <p:childTnLst>
                              <p:par>
                                <p:cTn id="16" presetID="2" presetClass="entr" presetSubtype="3"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06"/>
                                        </p:tgtEl>
                                        <p:attrNameLst>
                                          <p:attrName>style.visibility</p:attrName>
                                        </p:attrNameLst>
                                      </p:cBhvr>
                                      <p:to>
                                        <p:strVal val="visible"/>
                                      </p:to>
                                    </p:set>
                                    <p:animEffect transition="in" filter="wipe(left)">
                                      <p:cBhvr>
                                        <p:cTn id="23" dur="500"/>
                                        <p:tgtEl>
                                          <p:spTgt spid="110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07"/>
                                        </p:tgtEl>
                                        <p:attrNameLst>
                                          <p:attrName>style.visibility</p:attrName>
                                        </p:attrNameLst>
                                      </p:cBhvr>
                                      <p:to>
                                        <p:strVal val="visible"/>
                                      </p:to>
                                    </p:set>
                                    <p:animEffect transition="in" filter="wipe(left)">
                                      <p:cBhvr>
                                        <p:cTn id="26" dur="500"/>
                                        <p:tgtEl>
                                          <p:spTgt spid="1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106" grpId="0"/>
      <p:bldP spid="11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xmlns=""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xmlns=""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xmlns=""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xmlns="" id="{69721282-2945-465F-990A-34AFAA08C4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xmlns="" id="{14C5D59A-5ACE-464B-BDDE-B3F48F190F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xmlns=""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xmlns=""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xmlns=""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xmlns="" id="{6E4D9072-AEB2-12DD-BB4C-30ACD761E7C8}"/>
              </a:ext>
            </a:extLst>
          </p:cNvPr>
          <p:cNvSpPr txBox="1"/>
          <p:nvPr/>
        </p:nvSpPr>
        <p:spPr>
          <a:xfrm>
            <a:off x="1689652" y="3369365"/>
            <a:ext cx="7384774"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20.</a:t>
            </a:r>
          </a:p>
        </p:txBody>
      </p:sp>
      <p:sp>
        <p:nvSpPr>
          <p:cNvPr id="6" name="Rectangle: Rounded Corners 5">
            <a:extLst>
              <a:ext uri="{FF2B5EF4-FFF2-40B4-BE49-F238E27FC236}">
                <a16:creationId xmlns:a16="http://schemas.microsoft.com/office/drawing/2014/main" xmlns=""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xmlns=""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xmlns=""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xmlns=""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xmlns=""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31C3C320-5DDC-133A-071A-9227E0F056CD}"/>
              </a:ext>
            </a:extLst>
          </p:cNvPr>
          <p:cNvSpPr txBox="1"/>
          <p:nvPr/>
        </p:nvSpPr>
        <p:spPr>
          <a:xfrm>
            <a:off x="387626" y="2067339"/>
            <a:ext cx="11410121"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xmlns="" id="{0FD0DF19-053F-2ED2-D214-A86C639AF1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17574" y="1761338"/>
            <a:ext cx="1527852" cy="1001742"/>
          </a:xfrm>
          <a:prstGeom prst="rect">
            <a:avLst/>
          </a:prstGeom>
        </p:spPr>
      </p:pic>
      <p:pic>
        <p:nvPicPr>
          <p:cNvPr id="5" name="Picture 2">
            <a:extLst>
              <a:ext uri="{FF2B5EF4-FFF2-40B4-BE49-F238E27FC236}">
                <a16:creationId xmlns:a16="http://schemas.microsoft.com/office/drawing/2014/main" xmlns="" id="{51BB055B-EF49-5998-84C6-2C66BF958C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00931" y="1781215"/>
            <a:ext cx="1527852" cy="1001742"/>
          </a:xfrm>
          <a:prstGeom prst="rect">
            <a:avLst/>
          </a:prstGeom>
        </p:spPr>
      </p:pic>
      <p:pic>
        <p:nvPicPr>
          <p:cNvPr id="6" name="Picture 5">
            <a:extLst>
              <a:ext uri="{FF2B5EF4-FFF2-40B4-BE49-F238E27FC236}">
                <a16:creationId xmlns:a16="http://schemas.microsoft.com/office/drawing/2014/main" xmlns="" id="{5E21FADD-5F16-6950-0F26-02C6680CD3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90475" y="2516698"/>
            <a:ext cx="1399307" cy="1021634"/>
          </a:xfrm>
          <a:prstGeom prst="rect">
            <a:avLst/>
          </a:prstGeom>
        </p:spPr>
      </p:pic>
      <p:pic>
        <p:nvPicPr>
          <p:cNvPr id="7" name="Picture 5">
            <a:extLst>
              <a:ext uri="{FF2B5EF4-FFF2-40B4-BE49-F238E27FC236}">
                <a16:creationId xmlns:a16="http://schemas.microsoft.com/office/drawing/2014/main" xmlns="" id="{8006E92F-6470-6A3D-B0D9-10543B804E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45232" y="2616090"/>
            <a:ext cx="1399307" cy="1021634"/>
          </a:xfrm>
          <a:prstGeom prst="rect">
            <a:avLst/>
          </a:prstGeom>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xmlns=""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xmlns=""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xmlns=""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xmlns="" id="{A363AF58-B8F8-4A89-A418-EB9E928C4CB8}"/>
              </a:ext>
            </a:extLst>
          </p:cNvPr>
          <p:cNvSpPr txBox="1">
            <a:spLocks noChangeArrowheads="1"/>
          </p:cNvSpPr>
          <p:nvPr/>
        </p:nvSpPr>
        <p:spPr bwMode="auto">
          <a:xfrm>
            <a:off x="1084597" y="567370"/>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quan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xmlns=""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xmlns=""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xmlns=""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xmlns=""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xmlns=""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xmlns=""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xmlns=""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xmlns=""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xmlns=""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xmlns=""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xmlns=""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xmlns=""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xmlns=""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xmlns=""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xmlns=""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xmlns=""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xmlns=""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xmlns=""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xmlns=""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xmlns=""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xmlns=""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xmlns=""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xmlns=""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xmlns=""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xmlns=""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xmlns=""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xmlns=""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xmlns=""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xmlns=""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xmlns=""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xmlns=""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xmlns=""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xmlns=""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xmlns=""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xmlns=""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xmlns=""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xmlns=""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xmlns=""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xmlns=""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xmlns="" id="{495359C5-3CFD-415A-88FA-46833B2B5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xmlns="" id="{18340FE2-1CEA-637F-BE1F-4AE0BCFE9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xmlns="" id="{5E43A682-AC46-17F2-D4DD-E88612753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878"/>
        <p:cNvGrpSpPr/>
        <p:nvPr/>
      </p:nvGrpSpPr>
      <p:grpSpPr>
        <a:xfrm>
          <a:off x="0" y="0"/>
          <a:ext cx="0" cy="0"/>
          <a:chOff x="0" y="0"/>
          <a:chExt cx="0" cy="0"/>
        </a:xfrm>
      </p:grpSpPr>
      <p:sp>
        <p:nvSpPr>
          <p:cNvPr id="10879" name="Google Shape;10879;p68"/>
          <p:cNvSpPr/>
          <p:nvPr/>
        </p:nvSpPr>
        <p:spPr>
          <a:xfrm>
            <a:off x="876301" y="2032000"/>
            <a:ext cx="10438801" cy="27939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grpSp>
        <p:nvGrpSpPr>
          <p:cNvPr id="10882" name="Google Shape;10882;p68"/>
          <p:cNvGrpSpPr/>
          <p:nvPr/>
        </p:nvGrpSpPr>
        <p:grpSpPr>
          <a:xfrm>
            <a:off x="9677400" y="4141454"/>
            <a:ext cx="1979148" cy="1816688"/>
            <a:chOff x="2827317" y="3610299"/>
            <a:chExt cx="912723" cy="837801"/>
          </a:xfrm>
        </p:grpSpPr>
        <p:sp>
          <p:nvSpPr>
            <p:cNvPr id="10883" name="Google Shape;10883;p68"/>
            <p:cNvSpPr/>
            <p:nvPr/>
          </p:nvSpPr>
          <p:spPr>
            <a:xfrm>
              <a:off x="2827317" y="3803695"/>
              <a:ext cx="700393" cy="644406"/>
            </a:xfrm>
            <a:custGeom>
              <a:avLst/>
              <a:gdLst/>
              <a:ahLst/>
              <a:cxnLst/>
              <a:rect l="l" t="t" r="r" b="b"/>
              <a:pathLst>
                <a:path w="10133" h="9323" extrusionOk="0">
                  <a:moveTo>
                    <a:pt x="7727" y="0"/>
                  </a:moveTo>
                  <a:lnTo>
                    <a:pt x="7192" y="536"/>
                  </a:lnTo>
                  <a:cubicBezTo>
                    <a:pt x="6538" y="205"/>
                    <a:pt x="5823" y="40"/>
                    <a:pt x="5107" y="40"/>
                  </a:cubicBezTo>
                  <a:cubicBezTo>
                    <a:pt x="3918" y="40"/>
                    <a:pt x="2728" y="494"/>
                    <a:pt x="1822" y="1393"/>
                  </a:cubicBezTo>
                  <a:cubicBezTo>
                    <a:pt x="0" y="3215"/>
                    <a:pt x="0" y="6156"/>
                    <a:pt x="1822" y="7966"/>
                  </a:cubicBezTo>
                  <a:cubicBezTo>
                    <a:pt x="2727" y="8870"/>
                    <a:pt x="3917" y="9323"/>
                    <a:pt x="5106" y="9323"/>
                  </a:cubicBezTo>
                  <a:cubicBezTo>
                    <a:pt x="6296" y="9323"/>
                    <a:pt x="7483" y="8870"/>
                    <a:pt x="8382" y="7966"/>
                  </a:cubicBezTo>
                  <a:cubicBezTo>
                    <a:pt x="9859" y="6525"/>
                    <a:pt x="10132" y="4346"/>
                    <a:pt x="9263" y="2596"/>
                  </a:cubicBezTo>
                  <a:lnTo>
                    <a:pt x="9787" y="2060"/>
                  </a:lnTo>
                  <a:lnTo>
                    <a:pt x="77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4" name="Google Shape;10884;p68"/>
            <p:cNvSpPr/>
            <p:nvPr/>
          </p:nvSpPr>
          <p:spPr>
            <a:xfrm>
              <a:off x="2942539" y="3845650"/>
              <a:ext cx="448520" cy="128425"/>
            </a:xfrm>
            <a:custGeom>
              <a:avLst/>
              <a:gdLst/>
              <a:ahLst/>
              <a:cxnLst/>
              <a:rect l="l" t="t" r="r" b="b"/>
              <a:pathLst>
                <a:path w="6489" h="1858" extrusionOk="0">
                  <a:moveTo>
                    <a:pt x="3250" y="1"/>
                  </a:moveTo>
                  <a:cubicBezTo>
                    <a:pt x="1857" y="1"/>
                    <a:pt x="655" y="739"/>
                    <a:pt x="0" y="1858"/>
                  </a:cubicBezTo>
                  <a:cubicBezTo>
                    <a:pt x="822" y="1001"/>
                    <a:pt x="1965" y="465"/>
                    <a:pt x="3250" y="465"/>
                  </a:cubicBezTo>
                  <a:cubicBezTo>
                    <a:pt x="4524" y="465"/>
                    <a:pt x="5691" y="1001"/>
                    <a:pt x="6489" y="1858"/>
                  </a:cubicBezTo>
                  <a:cubicBezTo>
                    <a:pt x="5834" y="739"/>
                    <a:pt x="4632" y="1"/>
                    <a:pt x="3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5" name="Google Shape;10885;p68"/>
            <p:cNvSpPr/>
            <p:nvPr/>
          </p:nvSpPr>
          <p:spPr>
            <a:xfrm>
              <a:off x="3359742" y="3610299"/>
              <a:ext cx="380298" cy="379469"/>
            </a:xfrm>
            <a:custGeom>
              <a:avLst/>
              <a:gdLst/>
              <a:ahLst/>
              <a:cxnLst/>
              <a:rect l="l" t="t" r="r" b="b"/>
              <a:pathLst>
                <a:path w="5502" h="5490" extrusionOk="0">
                  <a:moveTo>
                    <a:pt x="2227" y="0"/>
                  </a:moveTo>
                  <a:lnTo>
                    <a:pt x="2108" y="1584"/>
                  </a:lnTo>
                  <a:lnTo>
                    <a:pt x="1322" y="1370"/>
                  </a:lnTo>
                  <a:lnTo>
                    <a:pt x="1322" y="1370"/>
                  </a:lnTo>
                  <a:lnTo>
                    <a:pt x="1572" y="2048"/>
                  </a:lnTo>
                  <a:lnTo>
                    <a:pt x="1" y="1822"/>
                  </a:lnTo>
                  <a:lnTo>
                    <a:pt x="1" y="1822"/>
                  </a:lnTo>
                  <a:lnTo>
                    <a:pt x="1703" y="2739"/>
                  </a:lnTo>
                  <a:lnTo>
                    <a:pt x="929" y="3191"/>
                  </a:lnTo>
                  <a:lnTo>
                    <a:pt x="1977" y="3417"/>
                  </a:lnTo>
                  <a:lnTo>
                    <a:pt x="929" y="4465"/>
                  </a:lnTo>
                  <a:lnTo>
                    <a:pt x="929" y="4465"/>
                  </a:lnTo>
                  <a:lnTo>
                    <a:pt x="2108" y="4227"/>
                  </a:lnTo>
                  <a:lnTo>
                    <a:pt x="1834" y="5370"/>
                  </a:lnTo>
                  <a:lnTo>
                    <a:pt x="2358" y="4465"/>
                  </a:lnTo>
                  <a:lnTo>
                    <a:pt x="3144" y="5489"/>
                  </a:lnTo>
                  <a:lnTo>
                    <a:pt x="3275" y="4108"/>
                  </a:lnTo>
                  <a:lnTo>
                    <a:pt x="4573" y="4680"/>
                  </a:lnTo>
                  <a:lnTo>
                    <a:pt x="4061" y="3656"/>
                  </a:lnTo>
                  <a:lnTo>
                    <a:pt x="5358" y="3656"/>
                  </a:lnTo>
                  <a:lnTo>
                    <a:pt x="4323" y="2977"/>
                  </a:lnTo>
                  <a:lnTo>
                    <a:pt x="5501" y="2167"/>
                  </a:lnTo>
                  <a:lnTo>
                    <a:pt x="4061" y="2167"/>
                  </a:lnTo>
                  <a:lnTo>
                    <a:pt x="4573" y="905"/>
                  </a:lnTo>
                  <a:lnTo>
                    <a:pt x="3013" y="1822"/>
                  </a:lnTo>
                  <a:lnTo>
                    <a:pt x="22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6" name="Google Shape;10886;p68"/>
            <p:cNvSpPr/>
            <p:nvPr/>
          </p:nvSpPr>
          <p:spPr>
            <a:xfrm>
              <a:off x="3371285" y="3621013"/>
              <a:ext cx="320993" cy="320164"/>
            </a:xfrm>
            <a:custGeom>
              <a:avLst/>
              <a:gdLst/>
              <a:ahLst/>
              <a:cxnLst/>
              <a:rect l="l" t="t" r="r" b="b"/>
              <a:pathLst>
                <a:path w="4644" h="4632" extrusionOk="0">
                  <a:moveTo>
                    <a:pt x="1881" y="0"/>
                  </a:moveTo>
                  <a:lnTo>
                    <a:pt x="1774" y="1357"/>
                  </a:lnTo>
                  <a:lnTo>
                    <a:pt x="1108" y="1167"/>
                  </a:lnTo>
                  <a:lnTo>
                    <a:pt x="1322" y="1750"/>
                  </a:lnTo>
                  <a:lnTo>
                    <a:pt x="0" y="1548"/>
                  </a:lnTo>
                  <a:lnTo>
                    <a:pt x="1453" y="2322"/>
                  </a:lnTo>
                  <a:lnTo>
                    <a:pt x="774" y="2715"/>
                  </a:lnTo>
                  <a:lnTo>
                    <a:pt x="1655" y="2905"/>
                  </a:lnTo>
                  <a:lnTo>
                    <a:pt x="774" y="3774"/>
                  </a:lnTo>
                  <a:lnTo>
                    <a:pt x="1774" y="3572"/>
                  </a:lnTo>
                  <a:lnTo>
                    <a:pt x="1548" y="4548"/>
                  </a:lnTo>
                  <a:lnTo>
                    <a:pt x="2000" y="3774"/>
                  </a:lnTo>
                  <a:lnTo>
                    <a:pt x="2655" y="4632"/>
                  </a:lnTo>
                  <a:lnTo>
                    <a:pt x="2774" y="3477"/>
                  </a:lnTo>
                  <a:lnTo>
                    <a:pt x="3870" y="3965"/>
                  </a:lnTo>
                  <a:lnTo>
                    <a:pt x="3429" y="3096"/>
                  </a:lnTo>
                  <a:lnTo>
                    <a:pt x="4525" y="3096"/>
                  </a:lnTo>
                  <a:lnTo>
                    <a:pt x="3655" y="2524"/>
                  </a:lnTo>
                  <a:lnTo>
                    <a:pt x="4644" y="1834"/>
                  </a:lnTo>
                  <a:lnTo>
                    <a:pt x="3429" y="1834"/>
                  </a:lnTo>
                  <a:lnTo>
                    <a:pt x="3870" y="774"/>
                  </a:lnTo>
                  <a:lnTo>
                    <a:pt x="2548" y="1548"/>
                  </a:lnTo>
                  <a:lnTo>
                    <a:pt x="1881" y="0"/>
                  </a:lnTo>
                  <a:close/>
                </a:path>
              </a:pathLst>
            </a:custGeom>
            <a:solidFill>
              <a:schemeClr val="accent3"/>
            </a:solidFill>
            <a:ln w="7450" cap="flat" cmpd="sng">
              <a:solidFill>
                <a:schemeClr val="accen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6">
            <a:extLst>
              <a:ext uri="{FF2B5EF4-FFF2-40B4-BE49-F238E27FC236}">
                <a16:creationId xmlns:a16="http://schemas.microsoft.com/office/drawing/2014/main" xmlns="" id="{D7DBC5A3-FD98-407E-AB2F-5A6C4AA6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2209800"/>
            <a:ext cx="3770054" cy="4648200"/>
          </a:xfrm>
          <a:prstGeom prst="rect">
            <a:avLst/>
          </a:prstGeom>
        </p:spPr>
      </p:pic>
      <p:sp>
        <p:nvSpPr>
          <p:cNvPr id="16" name="TextBox 15">
            <a:extLst>
              <a:ext uri="{FF2B5EF4-FFF2-40B4-BE49-F238E27FC236}">
                <a16:creationId xmlns:a16="http://schemas.microsoft.com/office/drawing/2014/main" xmlns="" id="{1B53E03C-6208-458F-9803-0E736AA1B897}"/>
              </a:ext>
            </a:extLst>
          </p:cNvPr>
          <p:cNvSpPr txBox="1"/>
          <p:nvPr/>
        </p:nvSpPr>
        <p:spPr>
          <a:xfrm>
            <a:off x="2692700" y="2516457"/>
            <a:ext cx="851226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sức</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mạnh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ta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thử</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thách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này</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nhé</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250"/>
                                  </p:stCondLst>
                                  <p:childTnLst>
                                    <p:set>
                                      <p:cBhvr>
                                        <p:cTn id="11" dur="1" fill="hold">
                                          <p:stCondLst>
                                            <p:cond delay="0"/>
                                          </p:stCondLst>
                                        </p:cTn>
                                        <p:tgtEl>
                                          <p:spTgt spid="10879"/>
                                        </p:tgtEl>
                                        <p:attrNameLst>
                                          <p:attrName>style.visibility</p:attrName>
                                        </p:attrNameLst>
                                      </p:cBhvr>
                                      <p:to>
                                        <p:strVal val="visible"/>
                                      </p:to>
                                    </p:set>
                                    <p:animEffect transition="in" filter="barn(outVertical)">
                                      <p:cBhvr>
                                        <p:cTn id="12" dur="500"/>
                                        <p:tgtEl>
                                          <p:spTgt spid="10879"/>
                                        </p:tgtEl>
                                      </p:cBhvr>
                                    </p:animEffect>
                                  </p:childTnLst>
                                </p:cTn>
                              </p:par>
                              <p:par>
                                <p:cTn id="13" presetID="16" presetClass="entr" presetSubtype="2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882"/>
                                        </p:tgtEl>
                                        <p:attrNameLst>
                                          <p:attrName>style.visibility</p:attrName>
                                        </p:attrNameLst>
                                      </p:cBhvr>
                                      <p:to>
                                        <p:strVal val="visible"/>
                                      </p:to>
                                    </p:set>
                                    <p:anim calcmode="lin" valueType="num">
                                      <p:cBhvr>
                                        <p:cTn id="19" dur="500" fill="hold"/>
                                        <p:tgtEl>
                                          <p:spTgt spid="10882"/>
                                        </p:tgtEl>
                                        <p:attrNameLst>
                                          <p:attrName>ppt_w</p:attrName>
                                        </p:attrNameLst>
                                      </p:cBhvr>
                                      <p:tavLst>
                                        <p:tav tm="0">
                                          <p:val>
                                            <p:fltVal val="0"/>
                                          </p:val>
                                        </p:tav>
                                        <p:tav tm="100000">
                                          <p:val>
                                            <p:strVal val="#ppt_w"/>
                                          </p:val>
                                        </p:tav>
                                      </p:tavLst>
                                    </p:anim>
                                    <p:anim calcmode="lin" valueType="num">
                                      <p:cBhvr>
                                        <p:cTn id="20" dur="500" fill="hold"/>
                                        <p:tgtEl>
                                          <p:spTgt spid="10882"/>
                                        </p:tgtEl>
                                        <p:attrNameLst>
                                          <p:attrName>ppt_h</p:attrName>
                                        </p:attrNameLst>
                                      </p:cBhvr>
                                      <p:tavLst>
                                        <p:tav tm="0">
                                          <p:val>
                                            <p:fltVal val="0"/>
                                          </p:val>
                                        </p:tav>
                                        <p:tav tm="100000">
                                          <p:val>
                                            <p:strVal val="#ppt_h"/>
                                          </p:val>
                                        </p:tav>
                                      </p:tavLst>
                                    </p:anim>
                                    <p:animEffect transition="in" filter="fade">
                                      <p:cBhvr>
                                        <p:cTn id="21" dur="500"/>
                                        <p:tgtEl>
                                          <p:spTgt spid="1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9"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xmlns=""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xmlns=""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xmlns=""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xmlns=""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xmlns=""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xmlns=""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xmlns=""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xmlns=""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xmlns=""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xmlns=""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xmlns="" id="{14C5D59A-5ACE-464B-BDDE-B3F48F190F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xmlns=""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xmlns=""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xmlns=""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xmlns=""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xmlns=""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xmlns=""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xmlns=""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xmlns=""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xmlns=""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xmlns=""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xmlns=""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xmlns=""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xmlns=""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xmlns=""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xmlns=""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xmlns=""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wipe(down)">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wipe(down)">
                                      <p:cBhvr>
                                        <p:cTn id="28" dur="500"/>
                                        <p:tgtEl>
                                          <p:spTgt spid="323"/>
                                        </p:tgtEl>
                                      </p:cBhvr>
                                    </p:animEffect>
                                  </p:childTnLst>
                                </p:cTn>
                              </p:par>
                              <p:par>
                                <p:cTn id="29" presetID="22" presetClass="entr" presetSubtype="4"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wipe(down)">
                                      <p:cBhvr>
                                        <p:cTn id="31" dur="500"/>
                                        <p:tgtEl>
                                          <p:spTgt spid="3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7"/>
                                        </p:tgtEl>
                                        <p:attrNameLst>
                                          <p:attrName>style.visibility</p:attrName>
                                        </p:attrNameLst>
                                      </p:cBhvr>
                                      <p:to>
                                        <p:strVal val="visible"/>
                                      </p:to>
                                    </p:set>
                                    <p:animEffect transition="in" filter="wipe(down)">
                                      <p:cBhvr>
                                        <p:cTn id="36" dur="500"/>
                                        <p:tgtEl>
                                          <p:spTgt spid="3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8"/>
                                        </p:tgtEl>
                                        <p:attrNameLst>
                                          <p:attrName>style.visibility</p:attrName>
                                        </p:attrNameLst>
                                      </p:cBhvr>
                                      <p:to>
                                        <p:strVal val="visible"/>
                                      </p:to>
                                    </p:set>
                                    <p:animEffect transition="in" filter="wipe(down)">
                                      <p:cBhvr>
                                        <p:cTn id="41" dur="500"/>
                                        <p:tgtEl>
                                          <p:spTgt spid="3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9"/>
                                        </p:tgtEl>
                                        <p:attrNameLst>
                                          <p:attrName>style.visibility</p:attrName>
                                        </p:attrNameLst>
                                      </p:cBhvr>
                                      <p:to>
                                        <p:strVal val="visible"/>
                                      </p:to>
                                    </p:set>
                                    <p:animEffect transition="in" filter="wipe(down)">
                                      <p:cBhvr>
                                        <p:cTn id="46" dur="500"/>
                                        <p:tgtEl>
                                          <p:spTgt spid="3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0"/>
                                        </p:tgtEl>
                                        <p:attrNameLst>
                                          <p:attrName>style.visibility</p:attrName>
                                        </p:attrNameLst>
                                      </p:cBhvr>
                                      <p:to>
                                        <p:strVal val="visible"/>
                                      </p:to>
                                    </p:set>
                                    <p:animEffect transition="in" filter="wipe(down)">
                                      <p:cBhvr>
                                        <p:cTn id="51" dur="500"/>
                                        <p:tgtEl>
                                          <p:spTgt spid="330"/>
                                        </p:tgtEl>
                                      </p:cBhvr>
                                    </p:animEffect>
                                  </p:childTnLst>
                                </p:cTn>
                              </p:par>
                              <p:par>
                                <p:cTn id="52" presetID="22" presetClass="entr" presetSubtype="4" fill="hold" nodeType="withEffect">
                                  <p:stCondLst>
                                    <p:cond delay="0"/>
                                  </p:stCondLst>
                                  <p:childTnLst>
                                    <p:set>
                                      <p:cBhvr>
                                        <p:cTn id="53" dur="1" fill="hold">
                                          <p:stCondLst>
                                            <p:cond delay="0"/>
                                          </p:stCondLst>
                                        </p:cTn>
                                        <p:tgtEl>
                                          <p:spTgt spid="332"/>
                                        </p:tgtEl>
                                        <p:attrNameLst>
                                          <p:attrName>style.visibility</p:attrName>
                                        </p:attrNameLst>
                                      </p:cBhvr>
                                      <p:to>
                                        <p:strVal val="visible"/>
                                      </p:to>
                                    </p:set>
                                    <p:animEffect transition="in" filter="wipe(down)">
                                      <p:cBhvr>
                                        <p:cTn id="54" dur="500"/>
                                        <p:tgtEl>
                                          <p:spTgt spid="3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37">
                                            <p:txEl>
                                              <p:pRg st="0" end="0"/>
                                            </p:txEl>
                                          </p:spTgt>
                                        </p:tgtEl>
                                        <p:attrNameLst>
                                          <p:attrName>style.visibility</p:attrName>
                                        </p:attrNameLst>
                                      </p:cBhvr>
                                      <p:to>
                                        <p:strVal val="visible"/>
                                      </p:to>
                                    </p:set>
                                    <p:animEffect transition="in" filter="wipe(down)">
                                      <p:cBhvr>
                                        <p:cTn id="59" dur="500"/>
                                        <p:tgtEl>
                                          <p:spTgt spid="33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7">
                                            <p:txEl>
                                              <p:pRg st="1" end="1"/>
                                            </p:txEl>
                                          </p:spTgt>
                                        </p:tgtEl>
                                        <p:attrNameLst>
                                          <p:attrName>style.visibility</p:attrName>
                                        </p:attrNameLst>
                                      </p:cBhvr>
                                      <p:to>
                                        <p:strVal val="visible"/>
                                      </p:to>
                                    </p:set>
                                    <p:animEffect transition="in" filter="wipe(down)">
                                      <p:cBhvr>
                                        <p:cTn id="64" dur="500"/>
                                        <p:tgtEl>
                                          <p:spTgt spid="33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7">
                                            <p:txEl>
                                              <p:pRg st="2" end="2"/>
                                            </p:txEl>
                                          </p:spTgt>
                                        </p:tgtEl>
                                        <p:attrNameLst>
                                          <p:attrName>style.visibility</p:attrName>
                                        </p:attrNameLst>
                                      </p:cBhvr>
                                      <p:to>
                                        <p:strVal val="visible"/>
                                      </p:to>
                                    </p:set>
                                    <p:animEffect transition="in" filter="wipe(down)">
                                      <p:cBhvr>
                                        <p:cTn id="69"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09"/>
        <p:cNvGrpSpPr/>
        <p:nvPr/>
      </p:nvGrpSpPr>
      <p:grpSpPr>
        <a:xfrm>
          <a:off x="0" y="0"/>
          <a:ext cx="0" cy="0"/>
          <a:chOff x="0" y="0"/>
          <a:chExt cx="0" cy="0"/>
        </a:xfrm>
      </p:grpSpPr>
      <p:grpSp>
        <p:nvGrpSpPr>
          <p:cNvPr id="10910" name="Google Shape;10910;p70"/>
          <p:cNvGrpSpPr/>
          <p:nvPr/>
        </p:nvGrpSpPr>
        <p:grpSpPr>
          <a:xfrm>
            <a:off x="2360818" y="798148"/>
            <a:ext cx="7470364" cy="5157849"/>
            <a:chOff x="1571625" y="598610"/>
            <a:chExt cx="5602773" cy="3868387"/>
          </a:xfrm>
        </p:grpSpPr>
        <p:grpSp>
          <p:nvGrpSpPr>
            <p:cNvPr id="10911" name="Google Shape;10911;p70"/>
            <p:cNvGrpSpPr/>
            <p:nvPr/>
          </p:nvGrpSpPr>
          <p:grpSpPr>
            <a:xfrm>
              <a:off x="2207128" y="598610"/>
              <a:ext cx="805187" cy="864033"/>
              <a:chOff x="211891" y="438585"/>
              <a:chExt cx="805187" cy="864033"/>
            </a:xfrm>
          </p:grpSpPr>
          <p:sp>
            <p:nvSpPr>
              <p:cNvPr id="10912" name="Google Shape;10912;p70"/>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3" name="Google Shape;10913;p70"/>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14" name="Google Shape;10914;p70"/>
            <p:cNvGrpSpPr/>
            <p:nvPr/>
          </p:nvGrpSpPr>
          <p:grpSpPr>
            <a:xfrm>
              <a:off x="1571625" y="676502"/>
              <a:ext cx="5602773" cy="3790495"/>
              <a:chOff x="-323850" y="340527"/>
              <a:chExt cx="5602773" cy="3790495"/>
            </a:xfrm>
          </p:grpSpPr>
          <p:sp>
            <p:nvSpPr>
              <p:cNvPr id="10915" name="Google Shape;10915;p70"/>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6" name="Google Shape;10916;p70"/>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7" name="Google Shape;10917;p70"/>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8" name="Google Shape;10918;p70"/>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9" name="Google Shape;10919;p70"/>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0" name="Google Shape;10920;p70"/>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1" name="Google Shape;10921;p70"/>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2" name="Google Shape;10922;p70"/>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xmlns="" id="{BB239C38-2AD5-4EF3-AEC9-0EB05E40894D}"/>
              </a:ext>
            </a:extLst>
          </p:cNvPr>
          <p:cNvPicPr>
            <a:picLocks noChangeAspect="1"/>
          </p:cNvPicPr>
          <p:nvPr/>
        </p:nvPicPr>
        <p:blipFill rotWithShape="1">
          <a:blip r:embed="rId5">
            <a:extLst>
              <a:ext uri="{28A0092B-C50C-407E-A947-70E740481C1C}">
                <a14:useLocalDpi xmlns:a14="http://schemas.microsoft.com/office/drawing/2010/main" val="0"/>
              </a:ext>
            </a:extLst>
          </a:blip>
          <a:srcRect l="60000" t="5555" r="7500" b="10000"/>
          <a:stretch/>
        </p:blipFill>
        <p:spPr>
          <a:xfrm>
            <a:off x="379618" y="1717636"/>
            <a:ext cx="3962400" cy="5791200"/>
          </a:xfrm>
          <a:prstGeom prst="rect">
            <a:avLst/>
          </a:prstGeom>
        </p:spPr>
      </p:pic>
      <p:sp>
        <p:nvSpPr>
          <p:cNvPr id="34" name="Google Shape;1106;p15">
            <a:extLst>
              <a:ext uri="{FF2B5EF4-FFF2-40B4-BE49-F238E27FC236}">
                <a16:creationId xmlns:a16="http://schemas.microsoft.com/office/drawing/2014/main" xmlns="" id="{D1D3EF82-16DE-43D7-B9F6-545F4B20CEF1}"/>
              </a:ext>
            </a:extLst>
          </p:cNvPr>
          <p:cNvSpPr txBox="1">
            <a:spLocks/>
          </p:cNvSpPr>
          <p:nvPr/>
        </p:nvSpPr>
        <p:spPr>
          <a:xfrm>
            <a:off x="3317341" y="2237297"/>
            <a:ext cx="5757179" cy="2173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ira Sans"/>
              <a:buNone/>
              <a:defRPr sz="48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9pPr>
          </a:lstStyle>
          <a:p>
            <a:pPr marL="0" marR="0" lvl="0" indent="0" algn="ctr" defTabSz="914400" rtl="0" eaLnBrk="1" fontAlgn="auto" latinLnBrk="0" hangingPunct="1">
              <a:lnSpc>
                <a:spcPct val="100000"/>
              </a:lnSpc>
              <a:spcBef>
                <a:spcPts val="0"/>
              </a:spcBef>
              <a:spcAft>
                <a:spcPts val="0"/>
              </a:spcAft>
              <a:buClr>
                <a:srgbClr val="162130"/>
              </a:buClr>
              <a:buSzPts val="5200"/>
              <a:buFont typeface="Fira Sans"/>
              <a:buNone/>
              <a:tabLst/>
              <a:defRPr/>
            </a:pP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Chúng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ta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đã</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thành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công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r>
              <a:rPr lang="en-US" sz="4400" kern="0" dirty="0">
                <a:solidFill>
                  <a:srgbClr val="162130"/>
                </a:solidFill>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thật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đỉnh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p>
        </p:txBody>
      </p:sp>
      <p:pic>
        <p:nvPicPr>
          <p:cNvPr id="18" name="chien thang">
            <a:hlinkClick r:id="" action="ppaction://media"/>
            <a:extLst>
              <a:ext uri="{FF2B5EF4-FFF2-40B4-BE49-F238E27FC236}">
                <a16:creationId xmlns:a16="http://schemas.microsoft.com/office/drawing/2014/main" xmlns="" id="{C65A6EB7-70AE-4050-9DF0-495B62545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0313" y="3354317"/>
            <a:ext cx="487363" cy="487363"/>
          </a:xfrm>
          <a:prstGeom prst="rect">
            <a:avLst/>
          </a:prstGeom>
        </p:spPr>
      </p:pic>
    </p:spTree>
    <p:extLst>
      <p:ext uri="{BB962C8B-B14F-4D97-AF65-F5344CB8AC3E}">
        <p14:creationId xmlns:p14="http://schemas.microsoft.com/office/powerpoint/2010/main" val="13673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42" fill="hold"/>
                                        <p:tgtEl>
                                          <p:spTgt spid="18"/>
                                        </p:tgtEl>
                                      </p:cBhvr>
                                    </p:cmd>
                                  </p:childTnLst>
                                </p:cTn>
                              </p:par>
                              <p:par>
                                <p:cTn id="12" presetID="53" presetClass="entr" presetSubtype="16" fill="hold" nodeType="withEffect">
                                  <p:stCondLst>
                                    <p:cond delay="250"/>
                                  </p:stCondLst>
                                  <p:childTnLst>
                                    <p:set>
                                      <p:cBhvr>
                                        <p:cTn id="13" dur="1" fill="hold">
                                          <p:stCondLst>
                                            <p:cond delay="0"/>
                                          </p:stCondLst>
                                        </p:cTn>
                                        <p:tgtEl>
                                          <p:spTgt spid="10910"/>
                                        </p:tgtEl>
                                        <p:attrNameLst>
                                          <p:attrName>style.visibility</p:attrName>
                                        </p:attrNameLst>
                                      </p:cBhvr>
                                      <p:to>
                                        <p:strVal val="visible"/>
                                      </p:to>
                                    </p:set>
                                    <p:anim calcmode="lin" valueType="num">
                                      <p:cBhvr>
                                        <p:cTn id="14" dur="500" fill="hold"/>
                                        <p:tgtEl>
                                          <p:spTgt spid="10910"/>
                                        </p:tgtEl>
                                        <p:attrNameLst>
                                          <p:attrName>ppt_w</p:attrName>
                                        </p:attrNameLst>
                                      </p:cBhvr>
                                      <p:tavLst>
                                        <p:tav tm="0">
                                          <p:val>
                                            <p:fltVal val="0"/>
                                          </p:val>
                                        </p:tav>
                                        <p:tav tm="100000">
                                          <p:val>
                                            <p:strVal val="#ppt_w"/>
                                          </p:val>
                                        </p:tav>
                                      </p:tavLst>
                                    </p:anim>
                                    <p:anim calcmode="lin" valueType="num">
                                      <p:cBhvr>
                                        <p:cTn id="15" dur="500" fill="hold"/>
                                        <p:tgtEl>
                                          <p:spTgt spid="10910"/>
                                        </p:tgtEl>
                                        <p:attrNameLst>
                                          <p:attrName>ppt_h</p:attrName>
                                        </p:attrNameLst>
                                      </p:cBhvr>
                                      <p:tavLst>
                                        <p:tav tm="0">
                                          <p:val>
                                            <p:fltVal val="0"/>
                                          </p:val>
                                        </p:tav>
                                        <p:tav tm="100000">
                                          <p:val>
                                            <p:strVal val="#ppt_h"/>
                                          </p:val>
                                        </p:tav>
                                      </p:tavLst>
                                    </p:anim>
                                    <p:animEffect transition="in" filter="fade">
                                      <p:cBhvr>
                                        <p:cTn id="16" dur="500"/>
                                        <p:tgtEl>
                                          <p:spTgt spid="10910"/>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xmlns=""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xmlns=""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xmlns=""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xmlns=""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xmlns=""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xmlns=""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xmlns=""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xmlns=""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xmlns=""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xmlns=""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xmlns=""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xmlns=""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xmlns=""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xmlns=""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xmlns=""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xmlns=""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xmlns=""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xmlns=""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xmlns=""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xmlns=""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xmlns=""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xmlns=""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xmlns=""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xmlns=""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xmlns=""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xmlns=""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xmlns=""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xmlns=""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xmlns=""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xmlns=""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xmlns=""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xmlns=""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xmlns=""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xmlns=""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xmlns=""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xmlns=""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xmlns=""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xmlns=""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xmlns=""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xmlns=""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xmlns=""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xmlns=""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xmlns=""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xmlns=""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xmlns=""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xmlns=""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xmlns=""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xmlns=""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xmlns=""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xmlns=""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xmlns=""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xmlns=""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xmlns=""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xmlns=""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xmlns=""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xmlns=""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xmlns=""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xmlns=""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xmlns=""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xmlns=""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xmlns=""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xmlns=""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xmlns=""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xmlns=""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xmlns=""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xmlns=""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xmlns=""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xmlns=""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xmlns=""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xmlns=""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xmlns=""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xmlns=""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xmlns=""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xmlns=""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xmlns=""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xmlns=""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xmlns=""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xmlns=""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xmlns=""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xmlns=""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xmlns=""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xmlns=""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xmlns=""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xmlns=""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xmlns=""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xmlns=""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xmlns=""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xmlns=""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xmlns=""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xmlns=""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xmlns=""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xmlns=""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xmlns=""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xmlns=""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xmlns=""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xmlns=""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xmlns=""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xmlns=""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xmlns=""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xmlns=""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xmlns=""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xmlns=""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xmlns=""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xmlns=""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xmlns=""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xmlns=""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xmlns=""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xmlns=""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xmlns=""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xmlns=""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xmlns=""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xmlns=""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xmlns=""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xmlns=""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xmlns=""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xmlns=""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xmlns=""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xmlns=""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xmlns=""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xmlns=""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xmlns=""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xmlns=""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xmlns=""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xmlns=""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xmlns=""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xmlns=""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xmlns=""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xmlns=""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xmlns=""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xmlns=""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xmlns=""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xmlns=""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xmlns=""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xmlns=""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xmlns=""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xmlns=""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xmlns=""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xmlns=""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xmlns=""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xmlns=""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xmlns=""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xmlns=""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xmlns=""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xmlns=""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xmlns=""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xmlns=""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xmlns=""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xmlns=""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xmlns=""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xmlns=""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xmlns=""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xmlns=""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xmlns=""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xmlns=""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xmlns=""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xmlns=""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xmlns=""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xmlns=""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xmlns=""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xmlns=""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xmlns=""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xmlns=""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xmlns=""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xmlns=""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xmlns=""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xmlns=""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xmlns=""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xmlns=""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xmlns=""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xmlns=""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xmlns=""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xmlns=""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xmlns=""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xmlns=""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xmlns=""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xmlns=""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xmlns=""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xmlns=""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xmlns=""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xmlns=""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xmlns=""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xmlns=""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xmlns=""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xmlns=""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xmlns=""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6585282" y="3657600"/>
            <a:ext cx="4387517" cy="2623633"/>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pic>
        <p:nvPicPr>
          <p:cNvPr id="10456" name="Google Shape;10456;p50"/>
          <p:cNvPicPr preferRelativeResize="0"/>
          <p:nvPr/>
        </p:nvPicPr>
        <p:blipFill rotWithShape="1">
          <a:blip r:embed="rId5">
            <a:alphaModFix/>
          </a:blip>
          <a:srcRect t="12591" b="12591"/>
          <a:stretch/>
        </p:blipFill>
        <p:spPr>
          <a:xfrm rot="-699181">
            <a:off x="781567" y="943719"/>
            <a:ext cx="4598379" cy="5173711"/>
          </a:xfrm>
          <a:prstGeom prst="roundRect">
            <a:avLst>
              <a:gd name="adj" fmla="val 35833"/>
            </a:avLst>
          </a:prstGeom>
          <a:noFill/>
          <a:ln>
            <a:noFill/>
          </a:ln>
        </p:spPr>
      </p:pic>
      <p:pic>
        <p:nvPicPr>
          <p:cNvPr id="8" name="Picture 7">
            <a:extLst>
              <a:ext uri="{FF2B5EF4-FFF2-40B4-BE49-F238E27FC236}">
                <a16:creationId xmlns:a16="http://schemas.microsoft.com/office/drawing/2014/main" xmlns="" id="{BF058D8A-C2DC-4C66-ADC3-B5513B578432}"/>
              </a:ext>
            </a:extLst>
          </p:cNvPr>
          <p:cNvPicPr>
            <a:picLocks noChangeAspect="1"/>
          </p:cNvPicPr>
          <p:nvPr/>
        </p:nvPicPr>
        <p:blipFill rotWithShape="1">
          <a:blip r:embed="rId6"/>
          <a:srcRect r="56752"/>
          <a:stretch/>
        </p:blipFill>
        <p:spPr>
          <a:xfrm>
            <a:off x="6978066" y="0"/>
            <a:ext cx="3194767" cy="4155250"/>
          </a:xfrm>
          <a:prstGeom prst="rect">
            <a:avLst/>
          </a:prstGeom>
        </p:spPr>
      </p:pic>
      <p:sp>
        <p:nvSpPr>
          <p:cNvPr id="13" name="Google Shape;1106;p15">
            <a:extLst>
              <a:ext uri="{FF2B5EF4-FFF2-40B4-BE49-F238E27FC236}">
                <a16:creationId xmlns:a16="http://schemas.microsoft.com/office/drawing/2014/main" xmlns="" id="{53183ACF-CFA3-49DB-B104-D82A6379D278}"/>
              </a:ext>
            </a:extLst>
          </p:cNvPr>
          <p:cNvSpPr txBox="1">
            <a:spLocks/>
          </p:cNvSpPr>
          <p:nvPr/>
        </p:nvSpPr>
        <p:spPr>
          <a:xfrm>
            <a:off x="6554803" y="4374741"/>
            <a:ext cx="4566187" cy="11893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Slackey"/>
              <a:buNone/>
              <a:defRPr sz="2800" b="0" i="0" u="none" strike="noStrike" cap="none">
                <a:solidFill>
                  <a:schemeClr val="dk1"/>
                </a:solidFill>
                <a:latin typeface="Slackey"/>
                <a:ea typeface="Slackey"/>
                <a:cs typeface="Slackey"/>
                <a:sym typeface="Slackey"/>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2800"/>
              <a:buFont typeface="Slackey"/>
              <a:buNone/>
              <a:tabLst/>
              <a:defRPr/>
            </a:pP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bạn</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có</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trí</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nhớ</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b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b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đơn</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vị</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đo</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khối</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lượng</a:t>
            </a:r>
            <a:endPar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9" name="anime-wow-sound-effect">
            <a:hlinkClick r:id="" action="ppaction://media"/>
            <a:extLst>
              <a:ext uri="{FF2B5EF4-FFF2-40B4-BE49-F238E27FC236}">
                <a16:creationId xmlns:a16="http://schemas.microsoft.com/office/drawing/2014/main" xmlns=""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 fill="hold"/>
                                        <p:tgtEl>
                                          <p:spTgt spid="9"/>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0456"/>
                                        </p:tgtEl>
                                        <p:attrNameLst>
                                          <p:attrName>style.visibility</p:attrName>
                                        </p:attrNameLst>
                                      </p:cBhvr>
                                      <p:to>
                                        <p:strVal val="visible"/>
                                      </p:to>
                                    </p:set>
                                    <p:anim calcmode="lin" valueType="num">
                                      <p:cBhvr>
                                        <p:cTn id="19" dur="500" fill="hold"/>
                                        <p:tgtEl>
                                          <p:spTgt spid="10456"/>
                                        </p:tgtEl>
                                        <p:attrNameLst>
                                          <p:attrName>ppt_w</p:attrName>
                                        </p:attrNameLst>
                                      </p:cBhvr>
                                      <p:tavLst>
                                        <p:tav tm="0">
                                          <p:val>
                                            <p:fltVal val="0"/>
                                          </p:val>
                                        </p:tav>
                                        <p:tav tm="100000">
                                          <p:val>
                                            <p:strVal val="#ppt_w"/>
                                          </p:val>
                                        </p:tav>
                                      </p:tavLst>
                                    </p:anim>
                                    <p:anim calcmode="lin" valueType="num">
                                      <p:cBhvr>
                                        <p:cTn id="20" dur="500" fill="hold"/>
                                        <p:tgtEl>
                                          <p:spTgt spid="10456"/>
                                        </p:tgtEl>
                                        <p:attrNameLst>
                                          <p:attrName>ppt_h</p:attrName>
                                        </p:attrNameLst>
                                      </p:cBhvr>
                                      <p:tavLst>
                                        <p:tav tm="0">
                                          <p:val>
                                            <p:fltVal val="0"/>
                                          </p:val>
                                        </p:tav>
                                        <p:tav tm="100000">
                                          <p:val>
                                            <p:strVal val="#ppt_h"/>
                                          </p:val>
                                        </p:tav>
                                      </p:tavLst>
                                    </p:anim>
                                    <p:animEffect transition="in" filter="fade">
                                      <p:cBhvr>
                                        <p:cTn id="21" dur="500"/>
                                        <p:tgtEl>
                                          <p:spTgt spid="104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240"/>
        <p:cNvGrpSpPr/>
        <p:nvPr/>
      </p:nvGrpSpPr>
      <p:grpSpPr>
        <a:xfrm>
          <a:off x="0" y="0"/>
          <a:ext cx="0" cy="0"/>
          <a:chOff x="0" y="0"/>
          <a:chExt cx="0" cy="0"/>
        </a:xfrm>
      </p:grpSpPr>
      <p:grpSp>
        <p:nvGrpSpPr>
          <p:cNvPr id="10241" name="Google Shape;10241;p44"/>
          <p:cNvGrpSpPr/>
          <p:nvPr/>
        </p:nvGrpSpPr>
        <p:grpSpPr>
          <a:xfrm>
            <a:off x="-401797" y="-243098"/>
            <a:ext cx="12829881" cy="7407628"/>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 name="TextBox 53">
            <a:extLst>
              <a:ext uri="{FF2B5EF4-FFF2-40B4-BE49-F238E27FC236}">
                <a16:creationId xmlns:a16="http://schemas.microsoft.com/office/drawing/2014/main" xmlns="" id="{20026D62-F1A8-433D-AC55-4BF11B1B145C}"/>
              </a:ext>
            </a:extLst>
          </p:cNvPr>
          <p:cNvSpPr txBox="1"/>
          <p:nvPr/>
        </p:nvSpPr>
        <p:spPr>
          <a:xfrm>
            <a:off x="2516898" y="2672022"/>
            <a:ext cx="6885856" cy="1279646"/>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DC324">
                    <a:lumMod val="75000"/>
                  </a:srgbClr>
                </a:solidFill>
                <a:effectLst/>
                <a:uLnTx/>
                <a:uFillTx/>
                <a:latin typeface="#9Slide07 SVNRevolution" panose="02040603050506020204" pitchFamily="18" charset="0"/>
                <a:ea typeface="+mn-ea"/>
                <a:cs typeface="+mn-cs"/>
              </a:rPr>
              <a:t>LUYỆN TẬP</a:t>
            </a:r>
          </a:p>
        </p:txBody>
      </p:sp>
    </p:spTree>
    <p:extLst>
      <p:ext uri="{BB962C8B-B14F-4D97-AF65-F5344CB8AC3E}">
        <p14:creationId xmlns:p14="http://schemas.microsoft.com/office/powerpoint/2010/main" val="18318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animEffect transition="in" filter="fade">
                                      <p:cBhvr>
                                        <p:cTn id="9" dur="500"/>
                                        <p:tgtEl>
                                          <p:spTgt spid="102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2A857C6-6CE6-446C-AB81-D95D28B676CF}"/>
              </a:ext>
            </a:extLst>
          </p:cNvPr>
          <p:cNvGrpSpPr/>
          <p:nvPr/>
        </p:nvGrpSpPr>
        <p:grpSpPr>
          <a:xfrm>
            <a:off x="99994" y="0"/>
            <a:ext cx="12473005" cy="2463250"/>
            <a:chOff x="82330" y="271343"/>
            <a:chExt cx="12644377" cy="3073030"/>
          </a:xfrm>
        </p:grpSpPr>
        <p:grpSp>
          <p:nvGrpSpPr>
            <p:cNvPr id="12" name="Google Shape;4735;p37">
              <a:extLst>
                <a:ext uri="{FF2B5EF4-FFF2-40B4-BE49-F238E27FC236}">
                  <a16:creationId xmlns:a16="http://schemas.microsoft.com/office/drawing/2014/main" xmlns="" id="{EEB5CFB7-9601-407C-9791-478F27F77D3C}"/>
                </a:ext>
              </a:extLst>
            </p:cNvPr>
            <p:cNvGrpSpPr/>
            <p:nvPr/>
          </p:nvGrpSpPr>
          <p:grpSpPr>
            <a:xfrm rot="272201">
              <a:off x="82330" y="271343"/>
              <a:ext cx="12644377" cy="3073030"/>
              <a:chOff x="1130900" y="3103275"/>
              <a:chExt cx="2893500" cy="1628829"/>
            </a:xfrm>
            <a:solidFill>
              <a:schemeClr val="accent3">
                <a:lumMod val="60000"/>
                <a:lumOff val="40000"/>
              </a:schemeClr>
            </a:solidFill>
          </p:grpSpPr>
          <p:sp>
            <p:nvSpPr>
              <p:cNvPr id="13" name="Google Shape;4736;p37">
                <a:extLst>
                  <a:ext uri="{FF2B5EF4-FFF2-40B4-BE49-F238E27FC236}">
                    <a16:creationId xmlns:a16="http://schemas.microsoft.com/office/drawing/2014/main" xmlns="" id="{7FDBFC3B-8966-4343-89C6-2BE2ABA8F945}"/>
                  </a:ext>
                </a:extLst>
              </p:cNvPr>
              <p:cNvSpPr/>
              <p:nvPr/>
            </p:nvSpPr>
            <p:spPr>
              <a:xfrm>
                <a:off x="1269011" y="3220141"/>
                <a:ext cx="2590341" cy="1511964"/>
              </a:xfrm>
              <a:custGeom>
                <a:avLst/>
                <a:gdLst/>
                <a:ahLst/>
                <a:cxnLst/>
                <a:rect l="l" t="t" r="r" b="b"/>
                <a:pathLst>
                  <a:path w="45069" h="44414" extrusionOk="0">
                    <a:moveTo>
                      <a:pt x="34083" y="1"/>
                    </a:moveTo>
                    <a:lnTo>
                      <a:pt x="33708" y="32"/>
                    </a:lnTo>
                    <a:lnTo>
                      <a:pt x="32241" y="94"/>
                    </a:lnTo>
                    <a:lnTo>
                      <a:pt x="30805" y="250"/>
                    </a:lnTo>
                    <a:lnTo>
                      <a:pt x="29370" y="469"/>
                    </a:lnTo>
                    <a:lnTo>
                      <a:pt x="27996" y="718"/>
                    </a:lnTo>
                    <a:lnTo>
                      <a:pt x="26686" y="999"/>
                    </a:lnTo>
                    <a:lnTo>
                      <a:pt x="25375" y="1311"/>
                    </a:lnTo>
                    <a:lnTo>
                      <a:pt x="24126" y="1592"/>
                    </a:lnTo>
                    <a:lnTo>
                      <a:pt x="22878" y="1873"/>
                    </a:lnTo>
                    <a:lnTo>
                      <a:pt x="22285" y="1967"/>
                    </a:lnTo>
                    <a:lnTo>
                      <a:pt x="21692" y="2061"/>
                    </a:lnTo>
                    <a:lnTo>
                      <a:pt x="21099" y="2123"/>
                    </a:lnTo>
                    <a:lnTo>
                      <a:pt x="20506" y="2154"/>
                    </a:lnTo>
                    <a:lnTo>
                      <a:pt x="19351" y="2154"/>
                    </a:lnTo>
                    <a:lnTo>
                      <a:pt x="18227" y="2092"/>
                    </a:lnTo>
                    <a:lnTo>
                      <a:pt x="14045" y="1873"/>
                    </a:lnTo>
                    <a:lnTo>
                      <a:pt x="13109" y="1842"/>
                    </a:lnTo>
                    <a:lnTo>
                      <a:pt x="12204" y="1873"/>
                    </a:lnTo>
                    <a:lnTo>
                      <a:pt x="11330" y="1905"/>
                    </a:lnTo>
                    <a:lnTo>
                      <a:pt x="10487" y="1998"/>
                    </a:lnTo>
                    <a:lnTo>
                      <a:pt x="9707" y="2123"/>
                    </a:lnTo>
                    <a:lnTo>
                      <a:pt x="8989" y="2248"/>
                    </a:lnTo>
                    <a:lnTo>
                      <a:pt x="8302" y="2435"/>
                    </a:lnTo>
                    <a:lnTo>
                      <a:pt x="7678" y="2622"/>
                    </a:lnTo>
                    <a:lnTo>
                      <a:pt x="7116" y="2841"/>
                    </a:lnTo>
                    <a:lnTo>
                      <a:pt x="6586" y="3059"/>
                    </a:lnTo>
                    <a:lnTo>
                      <a:pt x="6149" y="3309"/>
                    </a:lnTo>
                    <a:lnTo>
                      <a:pt x="5743" y="3527"/>
                    </a:lnTo>
                    <a:lnTo>
                      <a:pt x="5400" y="3777"/>
                    </a:lnTo>
                    <a:lnTo>
                      <a:pt x="5119" y="3996"/>
                    </a:lnTo>
                    <a:lnTo>
                      <a:pt x="4682" y="4339"/>
                    </a:lnTo>
                    <a:lnTo>
                      <a:pt x="4339" y="4651"/>
                    </a:lnTo>
                    <a:lnTo>
                      <a:pt x="4026" y="4994"/>
                    </a:lnTo>
                    <a:lnTo>
                      <a:pt x="3683" y="5400"/>
                    </a:lnTo>
                    <a:lnTo>
                      <a:pt x="3184" y="5993"/>
                    </a:lnTo>
                    <a:lnTo>
                      <a:pt x="2934" y="6399"/>
                    </a:lnTo>
                    <a:lnTo>
                      <a:pt x="2653" y="6805"/>
                    </a:lnTo>
                    <a:lnTo>
                      <a:pt x="2372" y="7304"/>
                    </a:lnTo>
                    <a:lnTo>
                      <a:pt x="2091" y="7835"/>
                    </a:lnTo>
                    <a:lnTo>
                      <a:pt x="1811" y="8428"/>
                    </a:lnTo>
                    <a:lnTo>
                      <a:pt x="1561" y="9083"/>
                    </a:lnTo>
                    <a:lnTo>
                      <a:pt x="1280" y="9770"/>
                    </a:lnTo>
                    <a:lnTo>
                      <a:pt x="1061" y="10519"/>
                    </a:lnTo>
                    <a:lnTo>
                      <a:pt x="843" y="11330"/>
                    </a:lnTo>
                    <a:lnTo>
                      <a:pt x="625" y="12173"/>
                    </a:lnTo>
                    <a:lnTo>
                      <a:pt x="468" y="13078"/>
                    </a:lnTo>
                    <a:lnTo>
                      <a:pt x="312" y="14014"/>
                    </a:lnTo>
                    <a:lnTo>
                      <a:pt x="188" y="14982"/>
                    </a:lnTo>
                    <a:lnTo>
                      <a:pt x="125" y="16012"/>
                    </a:lnTo>
                    <a:lnTo>
                      <a:pt x="63" y="17073"/>
                    </a:lnTo>
                    <a:lnTo>
                      <a:pt x="32" y="18197"/>
                    </a:lnTo>
                    <a:lnTo>
                      <a:pt x="0" y="19320"/>
                    </a:lnTo>
                    <a:lnTo>
                      <a:pt x="32" y="20506"/>
                    </a:lnTo>
                    <a:lnTo>
                      <a:pt x="94" y="21723"/>
                    </a:lnTo>
                    <a:lnTo>
                      <a:pt x="188" y="22941"/>
                    </a:lnTo>
                    <a:lnTo>
                      <a:pt x="375" y="25500"/>
                    </a:lnTo>
                    <a:lnTo>
                      <a:pt x="437" y="26842"/>
                    </a:lnTo>
                    <a:lnTo>
                      <a:pt x="562" y="28184"/>
                    </a:lnTo>
                    <a:lnTo>
                      <a:pt x="718" y="29589"/>
                    </a:lnTo>
                    <a:lnTo>
                      <a:pt x="843" y="30275"/>
                    </a:lnTo>
                    <a:lnTo>
                      <a:pt x="968" y="30993"/>
                    </a:lnTo>
                    <a:lnTo>
                      <a:pt x="1155" y="31711"/>
                    </a:lnTo>
                    <a:lnTo>
                      <a:pt x="1405" y="32398"/>
                    </a:lnTo>
                    <a:lnTo>
                      <a:pt x="1686" y="33084"/>
                    </a:lnTo>
                    <a:lnTo>
                      <a:pt x="2029" y="33740"/>
                    </a:lnTo>
                    <a:lnTo>
                      <a:pt x="2247" y="34083"/>
                    </a:lnTo>
                    <a:lnTo>
                      <a:pt x="2466" y="34364"/>
                    </a:lnTo>
                    <a:lnTo>
                      <a:pt x="2716" y="34676"/>
                    </a:lnTo>
                    <a:lnTo>
                      <a:pt x="2965" y="34957"/>
                    </a:lnTo>
                    <a:lnTo>
                      <a:pt x="3246" y="35238"/>
                    </a:lnTo>
                    <a:lnTo>
                      <a:pt x="3558" y="35487"/>
                    </a:lnTo>
                    <a:lnTo>
                      <a:pt x="3870" y="35706"/>
                    </a:lnTo>
                    <a:lnTo>
                      <a:pt x="4183" y="35924"/>
                    </a:lnTo>
                    <a:lnTo>
                      <a:pt x="4869" y="36330"/>
                    </a:lnTo>
                    <a:lnTo>
                      <a:pt x="5213" y="36517"/>
                    </a:lnTo>
                    <a:lnTo>
                      <a:pt x="5556" y="36673"/>
                    </a:lnTo>
                    <a:lnTo>
                      <a:pt x="6305" y="36986"/>
                    </a:lnTo>
                    <a:lnTo>
                      <a:pt x="7054" y="37235"/>
                    </a:lnTo>
                    <a:lnTo>
                      <a:pt x="7460" y="37329"/>
                    </a:lnTo>
                    <a:lnTo>
                      <a:pt x="7865" y="37423"/>
                    </a:lnTo>
                    <a:lnTo>
                      <a:pt x="8646" y="37516"/>
                    </a:lnTo>
                    <a:lnTo>
                      <a:pt x="9488" y="37579"/>
                    </a:lnTo>
                    <a:lnTo>
                      <a:pt x="10300" y="37610"/>
                    </a:lnTo>
                    <a:lnTo>
                      <a:pt x="11111" y="37579"/>
                    </a:lnTo>
                    <a:lnTo>
                      <a:pt x="11923" y="37516"/>
                    </a:lnTo>
                    <a:lnTo>
                      <a:pt x="12766" y="37423"/>
                    </a:lnTo>
                    <a:lnTo>
                      <a:pt x="13577" y="37329"/>
                    </a:lnTo>
                    <a:lnTo>
                      <a:pt x="15231" y="37017"/>
                    </a:lnTo>
                    <a:lnTo>
                      <a:pt x="16885" y="36705"/>
                    </a:lnTo>
                    <a:lnTo>
                      <a:pt x="18540" y="36393"/>
                    </a:lnTo>
                    <a:lnTo>
                      <a:pt x="20225" y="36049"/>
                    </a:lnTo>
                    <a:lnTo>
                      <a:pt x="21910" y="35706"/>
                    </a:lnTo>
                    <a:lnTo>
                      <a:pt x="23596" y="35363"/>
                    </a:lnTo>
                    <a:lnTo>
                      <a:pt x="24470" y="35207"/>
                    </a:lnTo>
                    <a:lnTo>
                      <a:pt x="25312" y="35050"/>
                    </a:lnTo>
                    <a:lnTo>
                      <a:pt x="26186" y="34957"/>
                    </a:lnTo>
                    <a:lnTo>
                      <a:pt x="27060" y="34894"/>
                    </a:lnTo>
                    <a:lnTo>
                      <a:pt x="27934" y="34894"/>
                    </a:lnTo>
                    <a:lnTo>
                      <a:pt x="28340" y="34957"/>
                    </a:lnTo>
                    <a:lnTo>
                      <a:pt x="28745" y="35050"/>
                    </a:lnTo>
                    <a:lnTo>
                      <a:pt x="28964" y="35113"/>
                    </a:lnTo>
                    <a:lnTo>
                      <a:pt x="29120" y="35207"/>
                    </a:lnTo>
                    <a:lnTo>
                      <a:pt x="29307" y="35300"/>
                    </a:lnTo>
                    <a:lnTo>
                      <a:pt x="29432" y="35456"/>
                    </a:lnTo>
                    <a:lnTo>
                      <a:pt x="29495" y="35487"/>
                    </a:lnTo>
                    <a:lnTo>
                      <a:pt x="29495" y="35519"/>
                    </a:lnTo>
                    <a:lnTo>
                      <a:pt x="29588" y="35612"/>
                    </a:lnTo>
                    <a:lnTo>
                      <a:pt x="29713" y="35768"/>
                    </a:lnTo>
                    <a:lnTo>
                      <a:pt x="29807" y="35956"/>
                    </a:lnTo>
                    <a:lnTo>
                      <a:pt x="29931" y="36143"/>
                    </a:lnTo>
                    <a:lnTo>
                      <a:pt x="30025" y="36330"/>
                    </a:lnTo>
                    <a:lnTo>
                      <a:pt x="30088" y="36517"/>
                    </a:lnTo>
                    <a:lnTo>
                      <a:pt x="30212" y="36954"/>
                    </a:lnTo>
                    <a:lnTo>
                      <a:pt x="30306" y="37360"/>
                    </a:lnTo>
                    <a:lnTo>
                      <a:pt x="30368" y="37797"/>
                    </a:lnTo>
                    <a:lnTo>
                      <a:pt x="30400" y="38234"/>
                    </a:lnTo>
                    <a:lnTo>
                      <a:pt x="30400" y="38671"/>
                    </a:lnTo>
                    <a:lnTo>
                      <a:pt x="30368" y="39108"/>
                    </a:lnTo>
                    <a:lnTo>
                      <a:pt x="30337" y="39576"/>
                    </a:lnTo>
                    <a:lnTo>
                      <a:pt x="30212" y="40450"/>
                    </a:lnTo>
                    <a:lnTo>
                      <a:pt x="30025" y="41324"/>
                    </a:lnTo>
                    <a:lnTo>
                      <a:pt x="29619" y="43103"/>
                    </a:lnTo>
                    <a:lnTo>
                      <a:pt x="29526" y="43540"/>
                    </a:lnTo>
                    <a:lnTo>
                      <a:pt x="29495" y="43758"/>
                    </a:lnTo>
                    <a:lnTo>
                      <a:pt x="29463" y="44008"/>
                    </a:lnTo>
                    <a:lnTo>
                      <a:pt x="29463" y="44164"/>
                    </a:lnTo>
                    <a:lnTo>
                      <a:pt x="29495" y="44226"/>
                    </a:lnTo>
                    <a:lnTo>
                      <a:pt x="29557" y="44320"/>
                    </a:lnTo>
                    <a:lnTo>
                      <a:pt x="29651" y="44383"/>
                    </a:lnTo>
                    <a:lnTo>
                      <a:pt x="29744" y="44414"/>
                    </a:lnTo>
                    <a:lnTo>
                      <a:pt x="29900" y="44383"/>
                    </a:lnTo>
                    <a:lnTo>
                      <a:pt x="30150" y="44289"/>
                    </a:lnTo>
                    <a:lnTo>
                      <a:pt x="30337" y="44164"/>
                    </a:lnTo>
                    <a:lnTo>
                      <a:pt x="30712" y="43883"/>
                    </a:lnTo>
                    <a:lnTo>
                      <a:pt x="31086" y="43602"/>
                    </a:lnTo>
                    <a:lnTo>
                      <a:pt x="31398" y="43259"/>
                    </a:lnTo>
                    <a:lnTo>
                      <a:pt x="31742" y="42947"/>
                    </a:lnTo>
                    <a:lnTo>
                      <a:pt x="32335" y="42260"/>
                    </a:lnTo>
                    <a:lnTo>
                      <a:pt x="32928" y="41542"/>
                    </a:lnTo>
                    <a:lnTo>
                      <a:pt x="33458" y="40793"/>
                    </a:lnTo>
                    <a:lnTo>
                      <a:pt x="33926" y="40013"/>
                    </a:lnTo>
                    <a:lnTo>
                      <a:pt x="34145" y="39607"/>
                    </a:lnTo>
                    <a:lnTo>
                      <a:pt x="34363" y="39170"/>
                    </a:lnTo>
                    <a:lnTo>
                      <a:pt x="34707" y="38328"/>
                    </a:lnTo>
                    <a:lnTo>
                      <a:pt x="35050" y="37485"/>
                    </a:lnTo>
                    <a:lnTo>
                      <a:pt x="35393" y="36642"/>
                    </a:lnTo>
                    <a:lnTo>
                      <a:pt x="35581" y="36236"/>
                    </a:lnTo>
                    <a:lnTo>
                      <a:pt x="35799" y="35831"/>
                    </a:lnTo>
                    <a:lnTo>
                      <a:pt x="36049" y="35487"/>
                    </a:lnTo>
                    <a:lnTo>
                      <a:pt x="36330" y="35144"/>
                    </a:lnTo>
                    <a:lnTo>
                      <a:pt x="36673" y="34894"/>
                    </a:lnTo>
                    <a:lnTo>
                      <a:pt x="37048" y="34645"/>
                    </a:lnTo>
                    <a:lnTo>
                      <a:pt x="37453" y="34489"/>
                    </a:lnTo>
                    <a:lnTo>
                      <a:pt x="37890" y="34364"/>
                    </a:lnTo>
                    <a:lnTo>
                      <a:pt x="38764" y="34083"/>
                    </a:lnTo>
                    <a:lnTo>
                      <a:pt x="39638" y="33802"/>
                    </a:lnTo>
                    <a:lnTo>
                      <a:pt x="40075" y="33615"/>
                    </a:lnTo>
                    <a:lnTo>
                      <a:pt x="40481" y="33428"/>
                    </a:lnTo>
                    <a:lnTo>
                      <a:pt x="40918" y="33209"/>
                    </a:lnTo>
                    <a:lnTo>
                      <a:pt x="41292" y="32959"/>
                    </a:lnTo>
                    <a:lnTo>
                      <a:pt x="41667" y="32647"/>
                    </a:lnTo>
                    <a:lnTo>
                      <a:pt x="42010" y="32335"/>
                    </a:lnTo>
                    <a:lnTo>
                      <a:pt x="42322" y="31992"/>
                    </a:lnTo>
                    <a:lnTo>
                      <a:pt x="42603" y="31617"/>
                    </a:lnTo>
                    <a:lnTo>
                      <a:pt x="42884" y="31212"/>
                    </a:lnTo>
                    <a:lnTo>
                      <a:pt x="43071" y="30806"/>
                    </a:lnTo>
                    <a:lnTo>
                      <a:pt x="43165" y="30587"/>
                    </a:lnTo>
                    <a:lnTo>
                      <a:pt x="43259" y="30369"/>
                    </a:lnTo>
                    <a:lnTo>
                      <a:pt x="43415" y="29932"/>
                    </a:lnTo>
                    <a:lnTo>
                      <a:pt x="43633" y="29058"/>
                    </a:lnTo>
                    <a:lnTo>
                      <a:pt x="43820" y="28153"/>
                    </a:lnTo>
                    <a:lnTo>
                      <a:pt x="43883" y="27685"/>
                    </a:lnTo>
                    <a:lnTo>
                      <a:pt x="43945" y="27248"/>
                    </a:lnTo>
                    <a:lnTo>
                      <a:pt x="44070" y="26343"/>
                    </a:lnTo>
                    <a:lnTo>
                      <a:pt x="44195" y="24532"/>
                    </a:lnTo>
                    <a:lnTo>
                      <a:pt x="44288" y="22753"/>
                    </a:lnTo>
                    <a:lnTo>
                      <a:pt x="44351" y="20974"/>
                    </a:lnTo>
                    <a:lnTo>
                      <a:pt x="44413" y="20100"/>
                    </a:lnTo>
                    <a:lnTo>
                      <a:pt x="44507" y="19227"/>
                    </a:lnTo>
                    <a:lnTo>
                      <a:pt x="44538" y="18790"/>
                    </a:lnTo>
                    <a:lnTo>
                      <a:pt x="44569" y="18571"/>
                    </a:lnTo>
                    <a:lnTo>
                      <a:pt x="44632" y="18353"/>
                    </a:lnTo>
                    <a:lnTo>
                      <a:pt x="44725" y="17916"/>
                    </a:lnTo>
                    <a:lnTo>
                      <a:pt x="44819" y="17479"/>
                    </a:lnTo>
                    <a:lnTo>
                      <a:pt x="44944" y="16605"/>
                    </a:lnTo>
                    <a:lnTo>
                      <a:pt x="45006" y="15731"/>
                    </a:lnTo>
                    <a:lnTo>
                      <a:pt x="45069" y="14857"/>
                    </a:lnTo>
                    <a:lnTo>
                      <a:pt x="45069" y="13983"/>
                    </a:lnTo>
                    <a:lnTo>
                      <a:pt x="45069" y="13140"/>
                    </a:lnTo>
                    <a:lnTo>
                      <a:pt x="45069" y="12267"/>
                    </a:lnTo>
                    <a:lnTo>
                      <a:pt x="45006" y="11424"/>
                    </a:lnTo>
                    <a:lnTo>
                      <a:pt x="44944" y="10550"/>
                    </a:lnTo>
                    <a:lnTo>
                      <a:pt x="44850" y="9707"/>
                    </a:lnTo>
                    <a:lnTo>
                      <a:pt x="44725" y="8865"/>
                    </a:lnTo>
                    <a:lnTo>
                      <a:pt x="44569" y="8053"/>
                    </a:lnTo>
                    <a:lnTo>
                      <a:pt x="44351" y="7210"/>
                    </a:lnTo>
                    <a:lnTo>
                      <a:pt x="44132" y="6399"/>
                    </a:lnTo>
                    <a:lnTo>
                      <a:pt x="43883" y="5619"/>
                    </a:lnTo>
                    <a:lnTo>
                      <a:pt x="43571" y="4838"/>
                    </a:lnTo>
                    <a:lnTo>
                      <a:pt x="43227" y="4089"/>
                    </a:lnTo>
                    <a:lnTo>
                      <a:pt x="42822" y="3371"/>
                    </a:lnTo>
                    <a:lnTo>
                      <a:pt x="42572" y="3028"/>
                    </a:lnTo>
                    <a:lnTo>
                      <a:pt x="42353" y="2716"/>
                    </a:lnTo>
                    <a:lnTo>
                      <a:pt x="42073" y="2373"/>
                    </a:lnTo>
                    <a:lnTo>
                      <a:pt x="41823" y="2092"/>
                    </a:lnTo>
                    <a:lnTo>
                      <a:pt x="41511" y="1811"/>
                    </a:lnTo>
                    <a:lnTo>
                      <a:pt x="41199" y="1530"/>
                    </a:lnTo>
                    <a:lnTo>
                      <a:pt x="40886" y="1280"/>
                    </a:lnTo>
                    <a:lnTo>
                      <a:pt x="40543" y="1062"/>
                    </a:lnTo>
                    <a:lnTo>
                      <a:pt x="40200" y="875"/>
                    </a:lnTo>
                    <a:lnTo>
                      <a:pt x="39825" y="687"/>
                    </a:lnTo>
                    <a:lnTo>
                      <a:pt x="39638" y="625"/>
                    </a:lnTo>
                    <a:lnTo>
                      <a:pt x="39451" y="562"/>
                    </a:lnTo>
                    <a:lnTo>
                      <a:pt x="39076" y="438"/>
                    </a:lnTo>
                    <a:lnTo>
                      <a:pt x="38265" y="250"/>
                    </a:lnTo>
                    <a:lnTo>
                      <a:pt x="36735" y="94"/>
                    </a:lnTo>
                    <a:lnTo>
                      <a:pt x="35986" y="32"/>
                    </a:lnTo>
                    <a:lnTo>
                      <a:pt x="35581"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737;p37">
                <a:extLst>
                  <a:ext uri="{FF2B5EF4-FFF2-40B4-BE49-F238E27FC236}">
                    <a16:creationId xmlns:a16="http://schemas.microsoft.com/office/drawing/2014/main" xmlns="" id="{8A1A6987-B503-4A36-8F9B-82ED0440694C}"/>
                  </a:ext>
                </a:extLst>
              </p:cNvPr>
              <p:cNvSpPr/>
              <p:nvPr/>
            </p:nvSpPr>
            <p:spPr>
              <a:xfrm>
                <a:off x="3900541" y="3857642"/>
                <a:ext cx="123859" cy="95659"/>
              </a:xfrm>
              <a:custGeom>
                <a:avLst/>
                <a:gdLst/>
                <a:ahLst/>
                <a:cxnLst/>
                <a:rect l="l" t="t" r="r" b="b"/>
                <a:pathLst>
                  <a:path w="2155" h="2810" extrusionOk="0">
                    <a:moveTo>
                      <a:pt x="1062" y="0"/>
                    </a:moveTo>
                    <a:lnTo>
                      <a:pt x="906" y="31"/>
                    </a:lnTo>
                    <a:lnTo>
                      <a:pt x="718" y="94"/>
                    </a:lnTo>
                    <a:lnTo>
                      <a:pt x="562" y="250"/>
                    </a:lnTo>
                    <a:lnTo>
                      <a:pt x="406" y="437"/>
                    </a:lnTo>
                    <a:lnTo>
                      <a:pt x="313" y="656"/>
                    </a:lnTo>
                    <a:lnTo>
                      <a:pt x="281" y="780"/>
                    </a:lnTo>
                    <a:lnTo>
                      <a:pt x="250" y="905"/>
                    </a:lnTo>
                    <a:lnTo>
                      <a:pt x="188" y="1030"/>
                    </a:lnTo>
                    <a:lnTo>
                      <a:pt x="94" y="1155"/>
                    </a:lnTo>
                    <a:lnTo>
                      <a:pt x="32" y="1280"/>
                    </a:lnTo>
                    <a:lnTo>
                      <a:pt x="1" y="1342"/>
                    </a:lnTo>
                    <a:lnTo>
                      <a:pt x="32" y="1436"/>
                    </a:lnTo>
                    <a:lnTo>
                      <a:pt x="63" y="1498"/>
                    </a:lnTo>
                    <a:lnTo>
                      <a:pt x="63" y="1592"/>
                    </a:lnTo>
                    <a:lnTo>
                      <a:pt x="1" y="1748"/>
                    </a:lnTo>
                    <a:lnTo>
                      <a:pt x="32" y="2060"/>
                    </a:lnTo>
                    <a:lnTo>
                      <a:pt x="32" y="2216"/>
                    </a:lnTo>
                    <a:lnTo>
                      <a:pt x="94" y="2372"/>
                    </a:lnTo>
                    <a:lnTo>
                      <a:pt x="188" y="2559"/>
                    </a:lnTo>
                    <a:lnTo>
                      <a:pt x="250" y="2622"/>
                    </a:lnTo>
                    <a:lnTo>
                      <a:pt x="313" y="2684"/>
                    </a:lnTo>
                    <a:lnTo>
                      <a:pt x="438" y="2716"/>
                    </a:lnTo>
                    <a:lnTo>
                      <a:pt x="531" y="2747"/>
                    </a:lnTo>
                    <a:lnTo>
                      <a:pt x="625" y="2778"/>
                    </a:lnTo>
                    <a:lnTo>
                      <a:pt x="718" y="2809"/>
                    </a:lnTo>
                    <a:lnTo>
                      <a:pt x="906" y="2747"/>
                    </a:lnTo>
                    <a:lnTo>
                      <a:pt x="1062" y="2684"/>
                    </a:lnTo>
                    <a:lnTo>
                      <a:pt x="1218" y="2559"/>
                    </a:lnTo>
                    <a:lnTo>
                      <a:pt x="1311" y="2466"/>
                    </a:lnTo>
                    <a:lnTo>
                      <a:pt x="1405" y="2310"/>
                    </a:lnTo>
                    <a:lnTo>
                      <a:pt x="1499" y="2185"/>
                    </a:lnTo>
                    <a:lnTo>
                      <a:pt x="1561" y="2060"/>
                    </a:lnTo>
                    <a:lnTo>
                      <a:pt x="1655" y="1935"/>
                    </a:lnTo>
                    <a:lnTo>
                      <a:pt x="1811" y="1686"/>
                    </a:lnTo>
                    <a:lnTo>
                      <a:pt x="1967" y="1436"/>
                    </a:lnTo>
                    <a:lnTo>
                      <a:pt x="2061" y="1155"/>
                    </a:lnTo>
                    <a:lnTo>
                      <a:pt x="2123" y="1030"/>
                    </a:lnTo>
                    <a:lnTo>
                      <a:pt x="2154" y="874"/>
                    </a:lnTo>
                    <a:lnTo>
                      <a:pt x="2154" y="718"/>
                    </a:lnTo>
                    <a:lnTo>
                      <a:pt x="2123" y="593"/>
                    </a:lnTo>
                    <a:lnTo>
                      <a:pt x="2029" y="468"/>
                    </a:lnTo>
                    <a:lnTo>
                      <a:pt x="1936" y="375"/>
                    </a:lnTo>
                    <a:lnTo>
                      <a:pt x="1811" y="312"/>
                    </a:lnTo>
                    <a:lnTo>
                      <a:pt x="1748" y="250"/>
                    </a:lnTo>
                    <a:lnTo>
                      <a:pt x="1686" y="156"/>
                    </a:lnTo>
                    <a:lnTo>
                      <a:pt x="1592" y="125"/>
                    </a:lnTo>
                    <a:lnTo>
                      <a:pt x="1374" y="63"/>
                    </a:lnTo>
                    <a:lnTo>
                      <a:pt x="1280" y="31"/>
                    </a:lnTo>
                    <a:lnTo>
                      <a:pt x="1218" y="31"/>
                    </a:lnTo>
                    <a:lnTo>
                      <a:pt x="1062"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38;p37">
                <a:extLst>
                  <a:ext uri="{FF2B5EF4-FFF2-40B4-BE49-F238E27FC236}">
                    <a16:creationId xmlns:a16="http://schemas.microsoft.com/office/drawing/2014/main" xmlns="" id="{43C43E83-69C7-47CB-AD26-85CE5DB29EB4}"/>
                  </a:ext>
                </a:extLst>
              </p:cNvPr>
              <p:cNvSpPr/>
              <p:nvPr/>
            </p:nvSpPr>
            <p:spPr>
              <a:xfrm>
                <a:off x="3848527" y="4023392"/>
                <a:ext cx="111272" cy="164698"/>
              </a:xfrm>
              <a:custGeom>
                <a:avLst/>
                <a:gdLst/>
                <a:ahLst/>
                <a:cxnLst/>
                <a:rect l="l" t="t" r="r" b="b"/>
                <a:pathLst>
                  <a:path w="1936" h="4838" extrusionOk="0">
                    <a:moveTo>
                      <a:pt x="1249" y="0"/>
                    </a:moveTo>
                    <a:lnTo>
                      <a:pt x="1218" y="31"/>
                    </a:lnTo>
                    <a:lnTo>
                      <a:pt x="1155" y="63"/>
                    </a:lnTo>
                    <a:lnTo>
                      <a:pt x="1062" y="94"/>
                    </a:lnTo>
                    <a:lnTo>
                      <a:pt x="999" y="156"/>
                    </a:lnTo>
                    <a:lnTo>
                      <a:pt x="906" y="250"/>
                    </a:lnTo>
                    <a:lnTo>
                      <a:pt x="750" y="437"/>
                    </a:lnTo>
                    <a:lnTo>
                      <a:pt x="593" y="687"/>
                    </a:lnTo>
                    <a:lnTo>
                      <a:pt x="469" y="999"/>
                    </a:lnTo>
                    <a:lnTo>
                      <a:pt x="375" y="1342"/>
                    </a:lnTo>
                    <a:lnTo>
                      <a:pt x="344" y="1529"/>
                    </a:lnTo>
                    <a:lnTo>
                      <a:pt x="313" y="1717"/>
                    </a:lnTo>
                    <a:lnTo>
                      <a:pt x="250" y="1935"/>
                    </a:lnTo>
                    <a:lnTo>
                      <a:pt x="125" y="2122"/>
                    </a:lnTo>
                    <a:lnTo>
                      <a:pt x="63" y="2310"/>
                    </a:lnTo>
                    <a:lnTo>
                      <a:pt x="32" y="2435"/>
                    </a:lnTo>
                    <a:lnTo>
                      <a:pt x="63" y="2528"/>
                    </a:lnTo>
                    <a:lnTo>
                      <a:pt x="94" y="2653"/>
                    </a:lnTo>
                    <a:lnTo>
                      <a:pt x="94" y="2778"/>
                    </a:lnTo>
                    <a:lnTo>
                      <a:pt x="63" y="2871"/>
                    </a:lnTo>
                    <a:lnTo>
                      <a:pt x="32" y="2996"/>
                    </a:lnTo>
                    <a:lnTo>
                      <a:pt x="0" y="3464"/>
                    </a:lnTo>
                    <a:lnTo>
                      <a:pt x="63" y="3964"/>
                    </a:lnTo>
                    <a:lnTo>
                      <a:pt x="125" y="4214"/>
                    </a:lnTo>
                    <a:lnTo>
                      <a:pt x="219" y="4463"/>
                    </a:lnTo>
                    <a:lnTo>
                      <a:pt x="313" y="4557"/>
                    </a:lnTo>
                    <a:lnTo>
                      <a:pt x="437" y="4682"/>
                    </a:lnTo>
                    <a:lnTo>
                      <a:pt x="500" y="4713"/>
                    </a:lnTo>
                    <a:lnTo>
                      <a:pt x="531" y="4744"/>
                    </a:lnTo>
                    <a:lnTo>
                      <a:pt x="562" y="4744"/>
                    </a:lnTo>
                    <a:lnTo>
                      <a:pt x="625" y="4775"/>
                    </a:lnTo>
                    <a:lnTo>
                      <a:pt x="687" y="4807"/>
                    </a:lnTo>
                    <a:lnTo>
                      <a:pt x="843" y="4838"/>
                    </a:lnTo>
                    <a:lnTo>
                      <a:pt x="999" y="4807"/>
                    </a:lnTo>
                    <a:lnTo>
                      <a:pt x="1155" y="4744"/>
                    </a:lnTo>
                    <a:lnTo>
                      <a:pt x="1280" y="4619"/>
                    </a:lnTo>
                    <a:lnTo>
                      <a:pt x="1374" y="4494"/>
                    </a:lnTo>
                    <a:lnTo>
                      <a:pt x="1436" y="4370"/>
                    </a:lnTo>
                    <a:lnTo>
                      <a:pt x="1499" y="4120"/>
                    </a:lnTo>
                    <a:lnTo>
                      <a:pt x="1530" y="3870"/>
                    </a:lnTo>
                    <a:lnTo>
                      <a:pt x="1499" y="3621"/>
                    </a:lnTo>
                    <a:lnTo>
                      <a:pt x="1499" y="3402"/>
                    </a:lnTo>
                    <a:lnTo>
                      <a:pt x="1530" y="3152"/>
                    </a:lnTo>
                    <a:lnTo>
                      <a:pt x="1561" y="2310"/>
                    </a:lnTo>
                    <a:lnTo>
                      <a:pt x="1561" y="2185"/>
                    </a:lnTo>
                    <a:lnTo>
                      <a:pt x="1592" y="2091"/>
                    </a:lnTo>
                    <a:lnTo>
                      <a:pt x="1623" y="1935"/>
                    </a:lnTo>
                    <a:lnTo>
                      <a:pt x="1717" y="1748"/>
                    </a:lnTo>
                    <a:lnTo>
                      <a:pt x="1811" y="1592"/>
                    </a:lnTo>
                    <a:lnTo>
                      <a:pt x="1842" y="1436"/>
                    </a:lnTo>
                    <a:lnTo>
                      <a:pt x="1873" y="1280"/>
                    </a:lnTo>
                    <a:lnTo>
                      <a:pt x="1904" y="936"/>
                    </a:lnTo>
                    <a:lnTo>
                      <a:pt x="1904" y="780"/>
                    </a:lnTo>
                    <a:lnTo>
                      <a:pt x="1904" y="624"/>
                    </a:lnTo>
                    <a:lnTo>
                      <a:pt x="1936" y="499"/>
                    </a:lnTo>
                    <a:lnTo>
                      <a:pt x="1904" y="343"/>
                    </a:lnTo>
                    <a:lnTo>
                      <a:pt x="1842" y="219"/>
                    </a:lnTo>
                    <a:lnTo>
                      <a:pt x="1748" y="125"/>
                    </a:lnTo>
                    <a:lnTo>
                      <a:pt x="1561" y="31"/>
                    </a:lnTo>
                    <a:lnTo>
                      <a:pt x="14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39;p37">
                <a:extLst>
                  <a:ext uri="{FF2B5EF4-FFF2-40B4-BE49-F238E27FC236}">
                    <a16:creationId xmlns:a16="http://schemas.microsoft.com/office/drawing/2014/main" xmlns="" id="{ABDD1953-88E4-44A0-98B2-EDDC23439AFC}"/>
                  </a:ext>
                </a:extLst>
              </p:cNvPr>
              <p:cNvSpPr/>
              <p:nvPr/>
            </p:nvSpPr>
            <p:spPr>
              <a:xfrm>
                <a:off x="1130900" y="4023392"/>
                <a:ext cx="227831" cy="494093"/>
              </a:xfrm>
              <a:custGeom>
                <a:avLst/>
                <a:gdLst/>
                <a:ahLst/>
                <a:cxnLst/>
                <a:rect l="l" t="t" r="r" b="b"/>
                <a:pathLst>
                  <a:path w="3964" h="14514" extrusionOk="0">
                    <a:moveTo>
                      <a:pt x="687" y="0"/>
                    </a:moveTo>
                    <a:lnTo>
                      <a:pt x="562" y="63"/>
                    </a:lnTo>
                    <a:lnTo>
                      <a:pt x="468" y="125"/>
                    </a:lnTo>
                    <a:lnTo>
                      <a:pt x="468" y="156"/>
                    </a:lnTo>
                    <a:lnTo>
                      <a:pt x="406" y="219"/>
                    </a:lnTo>
                    <a:lnTo>
                      <a:pt x="343" y="343"/>
                    </a:lnTo>
                    <a:lnTo>
                      <a:pt x="281" y="499"/>
                    </a:lnTo>
                    <a:lnTo>
                      <a:pt x="156" y="905"/>
                    </a:lnTo>
                    <a:lnTo>
                      <a:pt x="62" y="1467"/>
                    </a:lnTo>
                    <a:lnTo>
                      <a:pt x="0" y="2154"/>
                    </a:lnTo>
                    <a:lnTo>
                      <a:pt x="0" y="2996"/>
                    </a:lnTo>
                    <a:lnTo>
                      <a:pt x="31" y="3901"/>
                    </a:lnTo>
                    <a:lnTo>
                      <a:pt x="125" y="4931"/>
                    </a:lnTo>
                    <a:lnTo>
                      <a:pt x="219" y="5493"/>
                    </a:lnTo>
                    <a:lnTo>
                      <a:pt x="312" y="6055"/>
                    </a:lnTo>
                    <a:lnTo>
                      <a:pt x="375" y="6617"/>
                    </a:lnTo>
                    <a:lnTo>
                      <a:pt x="375" y="7241"/>
                    </a:lnTo>
                    <a:lnTo>
                      <a:pt x="437" y="7865"/>
                    </a:lnTo>
                    <a:lnTo>
                      <a:pt x="499" y="8177"/>
                    </a:lnTo>
                    <a:lnTo>
                      <a:pt x="593" y="8489"/>
                    </a:lnTo>
                    <a:lnTo>
                      <a:pt x="687" y="8802"/>
                    </a:lnTo>
                    <a:lnTo>
                      <a:pt x="780" y="9114"/>
                    </a:lnTo>
                    <a:lnTo>
                      <a:pt x="874" y="9769"/>
                    </a:lnTo>
                    <a:lnTo>
                      <a:pt x="1030" y="10425"/>
                    </a:lnTo>
                    <a:lnTo>
                      <a:pt x="1217" y="11080"/>
                    </a:lnTo>
                    <a:lnTo>
                      <a:pt x="1436" y="11767"/>
                    </a:lnTo>
                    <a:lnTo>
                      <a:pt x="1685" y="12422"/>
                    </a:lnTo>
                    <a:lnTo>
                      <a:pt x="1966" y="13077"/>
                    </a:lnTo>
                    <a:lnTo>
                      <a:pt x="2154" y="13390"/>
                    </a:lnTo>
                    <a:lnTo>
                      <a:pt x="2341" y="13702"/>
                    </a:lnTo>
                    <a:lnTo>
                      <a:pt x="2591" y="13983"/>
                    </a:lnTo>
                    <a:lnTo>
                      <a:pt x="2871" y="14232"/>
                    </a:lnTo>
                    <a:lnTo>
                      <a:pt x="3028" y="14357"/>
                    </a:lnTo>
                    <a:lnTo>
                      <a:pt x="3184" y="14451"/>
                    </a:lnTo>
                    <a:lnTo>
                      <a:pt x="3371" y="14513"/>
                    </a:lnTo>
                    <a:lnTo>
                      <a:pt x="3621" y="14513"/>
                    </a:lnTo>
                    <a:lnTo>
                      <a:pt x="3745" y="14451"/>
                    </a:lnTo>
                    <a:lnTo>
                      <a:pt x="3839" y="14357"/>
                    </a:lnTo>
                    <a:lnTo>
                      <a:pt x="3901" y="14232"/>
                    </a:lnTo>
                    <a:lnTo>
                      <a:pt x="3933" y="14139"/>
                    </a:lnTo>
                    <a:lnTo>
                      <a:pt x="3964" y="13920"/>
                    </a:lnTo>
                    <a:lnTo>
                      <a:pt x="3933" y="13733"/>
                    </a:lnTo>
                    <a:lnTo>
                      <a:pt x="3901" y="13358"/>
                    </a:lnTo>
                    <a:lnTo>
                      <a:pt x="3808" y="13015"/>
                    </a:lnTo>
                    <a:lnTo>
                      <a:pt x="3589" y="12328"/>
                    </a:lnTo>
                    <a:lnTo>
                      <a:pt x="3340" y="11673"/>
                    </a:lnTo>
                    <a:lnTo>
                      <a:pt x="3059" y="11018"/>
                    </a:lnTo>
                    <a:lnTo>
                      <a:pt x="2747" y="10393"/>
                    </a:lnTo>
                    <a:lnTo>
                      <a:pt x="2497" y="9769"/>
                    </a:lnTo>
                    <a:lnTo>
                      <a:pt x="2247" y="9145"/>
                    </a:lnTo>
                    <a:lnTo>
                      <a:pt x="2029" y="8521"/>
                    </a:lnTo>
                    <a:lnTo>
                      <a:pt x="1841" y="7896"/>
                    </a:lnTo>
                    <a:lnTo>
                      <a:pt x="1748" y="7616"/>
                    </a:lnTo>
                    <a:lnTo>
                      <a:pt x="1717" y="7303"/>
                    </a:lnTo>
                    <a:lnTo>
                      <a:pt x="1654" y="6710"/>
                    </a:lnTo>
                    <a:lnTo>
                      <a:pt x="1654" y="5524"/>
                    </a:lnTo>
                    <a:lnTo>
                      <a:pt x="1717" y="4963"/>
                    </a:lnTo>
                    <a:lnTo>
                      <a:pt x="1748" y="4401"/>
                    </a:lnTo>
                    <a:lnTo>
                      <a:pt x="1748" y="3870"/>
                    </a:lnTo>
                    <a:lnTo>
                      <a:pt x="1717" y="3371"/>
                    </a:lnTo>
                    <a:lnTo>
                      <a:pt x="1623" y="2466"/>
                    </a:lnTo>
                    <a:lnTo>
                      <a:pt x="1592" y="2029"/>
                    </a:lnTo>
                    <a:lnTo>
                      <a:pt x="1561" y="1623"/>
                    </a:lnTo>
                    <a:lnTo>
                      <a:pt x="1529" y="1280"/>
                    </a:lnTo>
                    <a:lnTo>
                      <a:pt x="1467" y="936"/>
                    </a:lnTo>
                    <a:lnTo>
                      <a:pt x="1373" y="656"/>
                    </a:lnTo>
                    <a:lnTo>
                      <a:pt x="1280" y="375"/>
                    </a:lnTo>
                    <a:lnTo>
                      <a:pt x="1217" y="250"/>
                    </a:lnTo>
                    <a:lnTo>
                      <a:pt x="1155" y="156"/>
                    </a:lnTo>
                    <a:lnTo>
                      <a:pt x="1061" y="63"/>
                    </a:lnTo>
                    <a:lnTo>
                      <a:pt x="9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40;p37">
                <a:extLst>
                  <a:ext uri="{FF2B5EF4-FFF2-40B4-BE49-F238E27FC236}">
                    <a16:creationId xmlns:a16="http://schemas.microsoft.com/office/drawing/2014/main" xmlns="" id="{A2A02627-7EC1-41E9-BC3D-C4405EADB2DB}"/>
                  </a:ext>
                </a:extLst>
              </p:cNvPr>
              <p:cNvSpPr/>
              <p:nvPr/>
            </p:nvSpPr>
            <p:spPr>
              <a:xfrm>
                <a:off x="2870885" y="3103275"/>
                <a:ext cx="966959" cy="187029"/>
              </a:xfrm>
              <a:custGeom>
                <a:avLst/>
                <a:gdLst/>
                <a:ahLst/>
                <a:cxnLst/>
                <a:rect l="l" t="t" r="r" b="b"/>
                <a:pathLst>
                  <a:path w="16824" h="5494" extrusionOk="0">
                    <a:moveTo>
                      <a:pt x="4745" y="0"/>
                    </a:moveTo>
                    <a:lnTo>
                      <a:pt x="4120" y="63"/>
                    </a:lnTo>
                    <a:lnTo>
                      <a:pt x="3559" y="125"/>
                    </a:lnTo>
                    <a:lnTo>
                      <a:pt x="2997" y="188"/>
                    </a:lnTo>
                    <a:lnTo>
                      <a:pt x="2497" y="313"/>
                    </a:lnTo>
                    <a:lnTo>
                      <a:pt x="2029" y="406"/>
                    </a:lnTo>
                    <a:lnTo>
                      <a:pt x="1624" y="531"/>
                    </a:lnTo>
                    <a:lnTo>
                      <a:pt x="1218" y="656"/>
                    </a:lnTo>
                    <a:lnTo>
                      <a:pt x="874" y="812"/>
                    </a:lnTo>
                    <a:lnTo>
                      <a:pt x="594" y="968"/>
                    </a:lnTo>
                    <a:lnTo>
                      <a:pt x="344" y="1124"/>
                    </a:lnTo>
                    <a:lnTo>
                      <a:pt x="188" y="1311"/>
                    </a:lnTo>
                    <a:lnTo>
                      <a:pt x="63" y="1499"/>
                    </a:lnTo>
                    <a:lnTo>
                      <a:pt x="1" y="1686"/>
                    </a:lnTo>
                    <a:lnTo>
                      <a:pt x="1" y="1779"/>
                    </a:lnTo>
                    <a:lnTo>
                      <a:pt x="1" y="1811"/>
                    </a:lnTo>
                    <a:lnTo>
                      <a:pt x="32" y="1811"/>
                    </a:lnTo>
                    <a:lnTo>
                      <a:pt x="32" y="1936"/>
                    </a:lnTo>
                    <a:lnTo>
                      <a:pt x="94" y="2060"/>
                    </a:lnTo>
                    <a:lnTo>
                      <a:pt x="157" y="2154"/>
                    </a:lnTo>
                    <a:lnTo>
                      <a:pt x="219" y="2248"/>
                    </a:lnTo>
                    <a:lnTo>
                      <a:pt x="313" y="2341"/>
                    </a:lnTo>
                    <a:lnTo>
                      <a:pt x="438" y="2404"/>
                    </a:lnTo>
                    <a:lnTo>
                      <a:pt x="562" y="2497"/>
                    </a:lnTo>
                    <a:lnTo>
                      <a:pt x="718" y="2529"/>
                    </a:lnTo>
                    <a:lnTo>
                      <a:pt x="1062" y="2591"/>
                    </a:lnTo>
                    <a:lnTo>
                      <a:pt x="1436" y="2622"/>
                    </a:lnTo>
                    <a:lnTo>
                      <a:pt x="1842" y="2622"/>
                    </a:lnTo>
                    <a:lnTo>
                      <a:pt x="2279" y="2560"/>
                    </a:lnTo>
                    <a:lnTo>
                      <a:pt x="2747" y="2497"/>
                    </a:lnTo>
                    <a:lnTo>
                      <a:pt x="3247" y="2435"/>
                    </a:lnTo>
                    <a:lnTo>
                      <a:pt x="4339" y="2341"/>
                    </a:lnTo>
                    <a:lnTo>
                      <a:pt x="4963" y="2279"/>
                    </a:lnTo>
                    <a:lnTo>
                      <a:pt x="5556" y="2216"/>
                    </a:lnTo>
                    <a:lnTo>
                      <a:pt x="6212" y="2123"/>
                    </a:lnTo>
                    <a:lnTo>
                      <a:pt x="6867" y="2029"/>
                    </a:lnTo>
                    <a:lnTo>
                      <a:pt x="7585" y="1998"/>
                    </a:lnTo>
                    <a:lnTo>
                      <a:pt x="8303" y="2029"/>
                    </a:lnTo>
                    <a:lnTo>
                      <a:pt x="9021" y="2092"/>
                    </a:lnTo>
                    <a:lnTo>
                      <a:pt x="9770" y="2185"/>
                    </a:lnTo>
                    <a:lnTo>
                      <a:pt x="10550" y="2372"/>
                    </a:lnTo>
                    <a:lnTo>
                      <a:pt x="11299" y="2622"/>
                    </a:lnTo>
                    <a:lnTo>
                      <a:pt x="12048" y="2903"/>
                    </a:lnTo>
                    <a:lnTo>
                      <a:pt x="12422" y="3090"/>
                    </a:lnTo>
                    <a:lnTo>
                      <a:pt x="12766" y="3278"/>
                    </a:lnTo>
                    <a:lnTo>
                      <a:pt x="13452" y="3715"/>
                    </a:lnTo>
                    <a:lnTo>
                      <a:pt x="14139" y="4214"/>
                    </a:lnTo>
                    <a:lnTo>
                      <a:pt x="14826" y="4713"/>
                    </a:lnTo>
                    <a:lnTo>
                      <a:pt x="15512" y="5213"/>
                    </a:lnTo>
                    <a:lnTo>
                      <a:pt x="15731" y="5338"/>
                    </a:lnTo>
                    <a:lnTo>
                      <a:pt x="15949" y="5431"/>
                    </a:lnTo>
                    <a:lnTo>
                      <a:pt x="16074" y="5462"/>
                    </a:lnTo>
                    <a:lnTo>
                      <a:pt x="16199" y="5494"/>
                    </a:lnTo>
                    <a:lnTo>
                      <a:pt x="16355" y="5462"/>
                    </a:lnTo>
                    <a:lnTo>
                      <a:pt x="16480" y="5400"/>
                    </a:lnTo>
                    <a:lnTo>
                      <a:pt x="16511" y="5400"/>
                    </a:lnTo>
                    <a:lnTo>
                      <a:pt x="16542" y="5369"/>
                    </a:lnTo>
                    <a:lnTo>
                      <a:pt x="16605" y="5338"/>
                    </a:lnTo>
                    <a:lnTo>
                      <a:pt x="16698" y="5213"/>
                    </a:lnTo>
                    <a:lnTo>
                      <a:pt x="16761" y="5088"/>
                    </a:lnTo>
                    <a:lnTo>
                      <a:pt x="16823" y="4963"/>
                    </a:lnTo>
                    <a:lnTo>
                      <a:pt x="16823" y="4838"/>
                    </a:lnTo>
                    <a:lnTo>
                      <a:pt x="16823" y="4713"/>
                    </a:lnTo>
                    <a:lnTo>
                      <a:pt x="16761" y="4464"/>
                    </a:lnTo>
                    <a:lnTo>
                      <a:pt x="16667" y="4245"/>
                    </a:lnTo>
                    <a:lnTo>
                      <a:pt x="16542" y="4058"/>
                    </a:lnTo>
                    <a:lnTo>
                      <a:pt x="16261" y="3715"/>
                    </a:lnTo>
                    <a:lnTo>
                      <a:pt x="15949" y="3402"/>
                    </a:lnTo>
                    <a:lnTo>
                      <a:pt x="15637" y="3090"/>
                    </a:lnTo>
                    <a:lnTo>
                      <a:pt x="15325" y="2809"/>
                    </a:lnTo>
                    <a:lnTo>
                      <a:pt x="14982" y="2560"/>
                    </a:lnTo>
                    <a:lnTo>
                      <a:pt x="14264" y="2060"/>
                    </a:lnTo>
                    <a:lnTo>
                      <a:pt x="13515" y="1623"/>
                    </a:lnTo>
                    <a:lnTo>
                      <a:pt x="12797" y="1218"/>
                    </a:lnTo>
                    <a:lnTo>
                      <a:pt x="12017" y="874"/>
                    </a:lnTo>
                    <a:lnTo>
                      <a:pt x="11642" y="718"/>
                    </a:lnTo>
                    <a:lnTo>
                      <a:pt x="11236" y="593"/>
                    </a:lnTo>
                    <a:lnTo>
                      <a:pt x="10862" y="500"/>
                    </a:lnTo>
                    <a:lnTo>
                      <a:pt x="10456" y="406"/>
                    </a:lnTo>
                    <a:lnTo>
                      <a:pt x="9676" y="219"/>
                    </a:lnTo>
                    <a:lnTo>
                      <a:pt x="9301" y="125"/>
                    </a:lnTo>
                    <a:lnTo>
                      <a:pt x="8927" y="63"/>
                    </a:lnTo>
                    <a:lnTo>
                      <a:pt x="8552" y="32"/>
                    </a:lnTo>
                    <a:lnTo>
                      <a:pt x="6711" y="32"/>
                    </a:lnTo>
                    <a:lnTo>
                      <a:pt x="602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TextBox 17">
              <a:extLst>
                <a:ext uri="{FF2B5EF4-FFF2-40B4-BE49-F238E27FC236}">
                  <a16:creationId xmlns:a16="http://schemas.microsoft.com/office/drawing/2014/main" xmlns="" id="{372D45D4-DB0A-4B1A-9906-83AB374B9241}"/>
                </a:ext>
              </a:extLst>
            </p:cNvPr>
            <p:cNvSpPr txBox="1"/>
            <p:nvPr/>
          </p:nvSpPr>
          <p:spPr>
            <a:xfrm rot="244425">
              <a:off x="836132" y="836950"/>
              <a:ext cx="11077027" cy="15742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Bạn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hãy</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thu</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viên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đá</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sức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mạnh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bằng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thực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hiện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đúng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bài</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sau</a:t>
              </a:r>
              <a:endParaRPr kumimoji="0" lang="en-US" sz="3800" b="0" i="0" u="none" strike="noStrike" kern="120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3EA66142-ACB0-44F3-8025-3A8D0F61F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55" y="2138789"/>
            <a:ext cx="3802564" cy="4506743"/>
          </a:xfrm>
          <a:prstGeom prst="rect">
            <a:avLst/>
          </a:prstGeom>
        </p:spPr>
      </p:pic>
    </p:spTree>
    <p:extLst>
      <p:ext uri="{BB962C8B-B14F-4D97-AF65-F5344CB8AC3E}">
        <p14:creationId xmlns:p14="http://schemas.microsoft.com/office/powerpoint/2010/main" val="34899994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omic Infographics by Slidesgo">
  <a:themeElements>
    <a:clrScheme name="Simple Light">
      <a:dk1>
        <a:srgbClr val="000000"/>
      </a:dk1>
      <a:lt1>
        <a:srgbClr val="FFFFFF"/>
      </a:lt1>
      <a:dk2>
        <a:srgbClr val="2E323C"/>
      </a:dk2>
      <a:lt2>
        <a:srgbClr val="EEEEED"/>
      </a:lt2>
      <a:accent1>
        <a:srgbClr val="464BDD"/>
      </a:accent1>
      <a:accent2>
        <a:srgbClr val="4C94F6"/>
      </a:accent2>
      <a:accent3>
        <a:srgbClr val="48B639"/>
      </a:accent3>
      <a:accent4>
        <a:srgbClr val="F6DB35"/>
      </a:accent4>
      <a:accent5>
        <a:srgbClr val="FF9F0F"/>
      </a:accent5>
      <a:accent6>
        <a:srgbClr val="EE545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409</Words>
  <Application>Microsoft Office PowerPoint</Application>
  <PresentationFormat>Custom</PresentationFormat>
  <Paragraphs>50</Paragraphs>
  <Slides>15</Slides>
  <Notes>9</Notes>
  <HiddenSlides>0</HiddenSlides>
  <MMClips>2</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Comic Infographics by Slidesgo</vt:lpstr>
      <vt:lpstr>Super Comic Book Style Consulting Toolkit by Slidesgo</vt:lpstr>
      <vt:lpstr>Marketing Plan PowerPoint Template by SlideWin</vt:lpstr>
      <vt:lpstr>Comic Style by Slidesgo</vt:lpstr>
      <vt:lpstr>Phù thủy thời gian Doctor Strange  </vt:lpstr>
      <vt:lpstr>PowerPoint Presentation</vt:lpstr>
      <vt:lpstr>PowerPoint Presentation</vt:lpstr>
      <vt:lpstr>Câu 11: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  </dc:title>
  <dc:creator>Thao Tran</dc:creator>
  <cp:lastModifiedBy>ThienIT</cp:lastModifiedBy>
  <cp:revision>27</cp:revision>
  <dcterms:created xsi:type="dcterms:W3CDTF">2023-08-10T06:40:14Z</dcterms:created>
  <dcterms:modified xsi:type="dcterms:W3CDTF">2023-08-14T04:59:32Z</dcterms:modified>
</cp:coreProperties>
</file>