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37"/>
  </p:notesMasterIdLst>
  <p:sldIdLst>
    <p:sldId id="280" r:id="rId5"/>
    <p:sldId id="258" r:id="rId6"/>
    <p:sldId id="259" r:id="rId7"/>
    <p:sldId id="260" r:id="rId8"/>
    <p:sldId id="261" r:id="rId9"/>
    <p:sldId id="315" r:id="rId10"/>
    <p:sldId id="282" r:id="rId11"/>
    <p:sldId id="283" r:id="rId12"/>
    <p:sldId id="284" r:id="rId13"/>
    <p:sldId id="318" r:id="rId14"/>
    <p:sldId id="316" r:id="rId15"/>
    <p:sldId id="317" r:id="rId16"/>
    <p:sldId id="301" r:id="rId17"/>
    <p:sldId id="319" r:id="rId18"/>
    <p:sldId id="320" r:id="rId19"/>
    <p:sldId id="321" r:id="rId20"/>
    <p:sldId id="268" r:id="rId21"/>
    <p:sldId id="269" r:id="rId22"/>
    <p:sldId id="314" r:id="rId23"/>
    <p:sldId id="304" r:id="rId24"/>
    <p:sldId id="305" r:id="rId25"/>
    <p:sldId id="323" r:id="rId26"/>
    <p:sldId id="322" r:id="rId27"/>
    <p:sldId id="306" r:id="rId28"/>
    <p:sldId id="324" r:id="rId29"/>
    <p:sldId id="274" r:id="rId30"/>
    <p:sldId id="326" r:id="rId31"/>
    <p:sldId id="327" r:id="rId32"/>
    <p:sldId id="308" r:id="rId33"/>
    <p:sldId id="309" r:id="rId34"/>
    <p:sldId id="310" r:id="rId35"/>
    <p:sldId id="27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13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69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18/9/2024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" Type="http://schemas.openxmlformats.org/officeDocument/2006/relationships/image" Target="../media/image5.jpe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5.png"/><Relationship Id="rId3" Type="http://schemas.microsoft.com/office/2007/relationships/hdphoto" Target="../media/hdphoto8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4.png"/><Relationship Id="rId5" Type="http://schemas.openxmlformats.org/officeDocument/2006/relationships/image" Target="../media/image19.GIF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0.wdp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3" Type="http://schemas.openxmlformats.org/officeDocument/2006/relationships/image" Target="../media/image18.png"/><Relationship Id="rId7" Type="http://schemas.microsoft.com/office/2007/relationships/hdphoto" Target="../media/hdphoto11.wdp"/><Relationship Id="rId12" Type="http://schemas.openxmlformats.org/officeDocument/2006/relationships/image" Target="../media/image15.png"/><Relationship Id="rId2" Type="http://schemas.openxmlformats.org/officeDocument/2006/relationships/image" Target="../media/image29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openxmlformats.org/officeDocument/2006/relationships/image" Target="../media/image19.GIF"/><Relationship Id="rId9" Type="http://schemas.microsoft.com/office/2007/relationships/hdphoto" Target="../media/hdphoto9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  <a:r>
              <a:rPr lang="en-US" sz="3200"/>
              <a:t>. </a:t>
            </a:r>
            <a:r>
              <a:rPr lang="en-US" sz="3200" dirty="0"/>
              <a:t>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68898" y="5628417"/>
            <a:ext cx="6697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9258" y="492657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0014" y="4091187"/>
            <a:ext cx="1357636" cy="2172600"/>
            <a:chOff x="640014" y="4091187"/>
            <a:chExt cx="1357636" cy="2172600"/>
          </a:xfrm>
        </p:grpSpPr>
        <p:sp>
          <p:nvSpPr>
            <p:cNvPr id="8" name="Text Box 6"/>
            <p:cNvSpPr txBox="1"/>
            <p:nvPr/>
          </p:nvSpPr>
          <p:spPr>
            <a:xfrm>
              <a:off x="1039258" y="4091187"/>
              <a:ext cx="95839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6410" y="567901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014" y="464236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46959" y="4091187"/>
            <a:ext cx="1357636" cy="2172600"/>
            <a:chOff x="2646959" y="4091187"/>
            <a:chExt cx="1357636" cy="2172600"/>
          </a:xfrm>
        </p:grpSpPr>
        <p:grpSp>
          <p:nvGrpSpPr>
            <p:cNvPr id="18" name="Group 17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19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40821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68898" y="5628417"/>
            <a:ext cx="6697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9258" y="492657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40014" y="4091187"/>
            <a:ext cx="1357636" cy="2172600"/>
            <a:chOff x="640014" y="4091187"/>
            <a:chExt cx="1357636" cy="2172600"/>
          </a:xfrm>
        </p:grpSpPr>
        <p:sp>
          <p:nvSpPr>
            <p:cNvPr id="8" name="Text Box 6"/>
            <p:cNvSpPr txBox="1"/>
            <p:nvPr/>
          </p:nvSpPr>
          <p:spPr>
            <a:xfrm>
              <a:off x="1039258" y="4091187"/>
              <a:ext cx="95839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6410" y="567901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77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0014" y="464236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646959" y="4091187"/>
            <a:ext cx="1357636" cy="2172600"/>
            <a:chOff x="2646959" y="4091187"/>
            <a:chExt cx="1357636" cy="2172600"/>
          </a:xfrm>
        </p:grpSpPr>
        <p:grpSp>
          <p:nvGrpSpPr>
            <p:cNvPr id="18" name="Group 17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19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692933" y="4091187"/>
            <a:ext cx="1357636" cy="2172600"/>
            <a:chOff x="2646959" y="4091187"/>
            <a:chExt cx="1357636" cy="2172600"/>
          </a:xfrm>
        </p:grpSpPr>
        <p:grpSp>
          <p:nvGrpSpPr>
            <p:cNvPr id="25" name="Group 24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29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97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738907" y="4095016"/>
            <a:ext cx="1357636" cy="2172600"/>
            <a:chOff x="2646959" y="4091187"/>
            <a:chExt cx="1357636" cy="2172600"/>
          </a:xfrm>
        </p:grpSpPr>
        <p:grpSp>
          <p:nvGrpSpPr>
            <p:cNvPr id="33" name="Group 32"/>
            <p:cNvGrpSpPr/>
            <p:nvPr/>
          </p:nvGrpSpPr>
          <p:grpSpPr>
            <a:xfrm>
              <a:off x="2646959" y="4091187"/>
              <a:ext cx="1357636" cy="2172600"/>
              <a:chOff x="640014" y="4091187"/>
              <a:chExt cx="1357636" cy="2172600"/>
            </a:xfrm>
          </p:grpSpPr>
          <p:sp>
            <p:nvSpPr>
              <p:cNvPr id="36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0014" y="464236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9014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</a:t>
            </a:r>
            <a:r>
              <a:rPr lang="en-US" sz="32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ẘai</a:t>
            </a:r>
            <a:r>
              <a:rPr lang="en-US" sz="32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ǻẑà</a:t>
            </a:r>
            <a:r>
              <a:rPr lang="el-GR" sz="3200" dirty="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13 - 9 - 2021</a:t>
            </a:r>
            <a:endParaRPr lang="en-US" sz="3200" dirty="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</a:t>
            </a:r>
          </a:p>
        </p:txBody>
      </p:sp>
    </p:spTree>
    <p:extLst>
      <p:ext uri="{BB962C8B-B14F-4D97-AF65-F5344CB8AC3E}">
        <p14:creationId xmlns:p14="http://schemas.microsoft.com/office/powerpoint/2010/main" val="276307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ẘai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13 - 9 - 2021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3421" y="4213664"/>
            <a:ext cx="2960162" cy="859960"/>
            <a:chOff x="1073421" y="4213664"/>
            <a:chExt cx="2960162" cy="859960"/>
          </a:xfrm>
        </p:grpSpPr>
        <p:sp>
          <p:nvSpPr>
            <p:cNvPr id="14" name="TextBox 1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45436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89495" y="4242627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690329" y="4229700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73421" y="4880005"/>
            <a:ext cx="2960162" cy="859960"/>
            <a:chOff x="1073421" y="4213664"/>
            <a:chExt cx="2960162" cy="859960"/>
          </a:xfrm>
        </p:grpSpPr>
        <p:sp>
          <p:nvSpPr>
            <p:cNvPr id="44" name="TextBox 4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45436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89495" y="4242627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700627" y="492740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</p:spTree>
    <p:extLst>
      <p:ext uri="{BB962C8B-B14F-4D97-AF65-F5344CB8AC3E}">
        <p14:creationId xmlns:p14="http://schemas.microsoft.com/office/powerpoint/2010/main" val="340015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ba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4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</p:spTree>
    <p:extLst>
      <p:ext uri="{BB962C8B-B14F-4D97-AF65-F5344CB8AC3E}">
        <p14:creationId xmlns:p14="http://schemas.microsoft.com/office/powerpoint/2010/main" val="181331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97469" y="3183434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ẘai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13 - 9 - 2021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68898" y="5628417"/>
            <a:ext cx="6697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9258" y="492657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0167" y="4091187"/>
            <a:ext cx="1267483" cy="1354217"/>
            <a:chOff x="730167" y="4091187"/>
            <a:chExt cx="1267483" cy="1354217"/>
          </a:xfrm>
        </p:grpSpPr>
        <p:sp>
          <p:nvSpPr>
            <p:cNvPr id="8" name="Text Box 6"/>
            <p:cNvSpPr txBox="1"/>
            <p:nvPr/>
          </p:nvSpPr>
          <p:spPr>
            <a:xfrm>
              <a:off x="1039258" y="4091187"/>
              <a:ext cx="95839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167" y="4590846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0730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ẘai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13 - 9 - 2021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3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68898" y="5628417"/>
            <a:ext cx="66970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039258" y="492657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30167" y="4091187"/>
            <a:ext cx="1267483" cy="2172600"/>
            <a:chOff x="730167" y="4091187"/>
            <a:chExt cx="1267483" cy="2172600"/>
          </a:xfrm>
        </p:grpSpPr>
        <p:sp>
          <p:nvSpPr>
            <p:cNvPr id="8" name="Text Box 6"/>
            <p:cNvSpPr txBox="1"/>
            <p:nvPr/>
          </p:nvSpPr>
          <p:spPr>
            <a:xfrm>
              <a:off x="1039258" y="4091187"/>
              <a:ext cx="95839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  <a:p>
              <a:endParaRPr lang="en-US" sz="28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6410" y="5679012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0167" y="4590846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788628" y="4091187"/>
            <a:ext cx="1215967" cy="2172600"/>
            <a:chOff x="2788628" y="4091187"/>
            <a:chExt cx="1215967" cy="2172600"/>
          </a:xfrm>
        </p:grpSpPr>
        <p:grpSp>
          <p:nvGrpSpPr>
            <p:cNvPr id="18" name="Group 17"/>
            <p:cNvGrpSpPr/>
            <p:nvPr/>
          </p:nvGrpSpPr>
          <p:grpSpPr>
            <a:xfrm>
              <a:off x="2788628" y="4091187"/>
              <a:ext cx="1215967" cy="2172600"/>
              <a:chOff x="781683" y="4091187"/>
              <a:chExt cx="1215967" cy="2172600"/>
            </a:xfrm>
          </p:grpSpPr>
          <p:sp>
            <p:nvSpPr>
              <p:cNvPr id="19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85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81683" y="4590846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821723" y="4091187"/>
            <a:ext cx="1228846" cy="2172600"/>
            <a:chOff x="2775749" y="4091187"/>
            <a:chExt cx="1228846" cy="2172600"/>
          </a:xfrm>
        </p:grpSpPr>
        <p:grpSp>
          <p:nvGrpSpPr>
            <p:cNvPr id="25" name="Group 24"/>
            <p:cNvGrpSpPr/>
            <p:nvPr/>
          </p:nvGrpSpPr>
          <p:grpSpPr>
            <a:xfrm>
              <a:off x="2775749" y="4091187"/>
              <a:ext cx="1228846" cy="2172600"/>
              <a:chOff x="768804" y="4091187"/>
              <a:chExt cx="1228846" cy="2172600"/>
            </a:xfrm>
          </p:grpSpPr>
          <p:sp>
            <p:nvSpPr>
              <p:cNvPr id="29" name="Text Box 6"/>
              <p:cNvSpPr txBox="1"/>
              <p:nvPr/>
            </p:nvSpPr>
            <p:spPr>
              <a:xfrm>
                <a:off x="1039258" y="4091187"/>
                <a:ext cx="958392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</a:t>
                </a:r>
              </a:p>
              <a:p>
                <a:endParaRPr lang="en-US" sz="2800">
                  <a:solidFill>
                    <a:schemeClr val="bg1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46410" y="5679012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68804" y="4603725"/>
                <a:ext cx="9440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053355" y="4988131"/>
              <a:ext cx="944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3053355" y="5628417"/>
              <a:ext cx="537692" cy="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613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tư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5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9995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ǝn Ǉập</a:t>
            </a:r>
          </a:p>
        </p:txBody>
      </p:sp>
    </p:spTree>
    <p:extLst>
      <p:ext uri="{BB962C8B-B14F-4D97-AF65-F5344CB8AC3E}">
        <p14:creationId xmlns:p14="http://schemas.microsoft.com/office/powerpoint/2010/main" val="724978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215" y="154940"/>
            <a:ext cx="2324100" cy="100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620" y="155575"/>
            <a:ext cx="7439025" cy="174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7277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3421" y="4180162"/>
            <a:ext cx="2960162" cy="830997"/>
            <a:chOff x="1073421" y="4180162"/>
            <a:chExt cx="2960162" cy="830997"/>
          </a:xfrm>
        </p:grpSpPr>
        <p:sp>
          <p:nvSpPr>
            <p:cNvPr id="14" name="TextBox 1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35138" y="4289701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89495" y="4180162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690329" y="4229700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73421" y="4881871"/>
            <a:ext cx="1726401" cy="820648"/>
            <a:chOff x="1073421" y="4215530"/>
            <a:chExt cx="1726401" cy="820648"/>
          </a:xfrm>
        </p:grpSpPr>
        <p:sp>
          <p:nvSpPr>
            <p:cNvPr id="44" name="TextBox 4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59995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ǝn Ǉập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46907" y="4185336"/>
            <a:ext cx="2275720" cy="820648"/>
            <a:chOff x="1073421" y="4215530"/>
            <a:chExt cx="1726401" cy="820648"/>
          </a:xfrm>
        </p:grpSpPr>
        <p:sp>
          <p:nvSpPr>
            <p:cNvPr id="21" name="TextBox 20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46907" y="4881871"/>
            <a:ext cx="1726401" cy="820648"/>
            <a:chOff x="1073421" y="4215530"/>
            <a:chExt cx="1726401" cy="820648"/>
          </a:xfrm>
        </p:grpSpPr>
        <p:sp>
          <p:nvSpPr>
            <p:cNvPr id="24" name="TextBox 2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988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6546" y="3712476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Bài 1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73421" y="4180162"/>
            <a:ext cx="2960162" cy="830997"/>
            <a:chOff x="1073421" y="4180162"/>
            <a:chExt cx="2960162" cy="830997"/>
          </a:xfrm>
        </p:grpSpPr>
        <p:sp>
          <p:nvSpPr>
            <p:cNvPr id="14" name="TextBox 1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75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835138" y="4289701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446270" y="4213664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089495" y="4180162"/>
              <a:ext cx="9440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3690329" y="4229700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073421" y="4881871"/>
            <a:ext cx="1726401" cy="820648"/>
            <a:chOff x="1073421" y="4215530"/>
            <a:chExt cx="1726401" cy="820648"/>
          </a:xfrm>
        </p:grpSpPr>
        <p:sp>
          <p:nvSpPr>
            <p:cNvPr id="44" name="TextBox 4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959995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Lu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Ώ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ǝn Ǉập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46907" y="4214059"/>
            <a:ext cx="1726401" cy="820648"/>
            <a:chOff x="1073421" y="4215530"/>
            <a:chExt cx="1726401" cy="820648"/>
          </a:xfrm>
        </p:grpSpPr>
        <p:sp>
          <p:nvSpPr>
            <p:cNvPr id="21" name="TextBox 20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87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46907" y="4881871"/>
            <a:ext cx="1726401" cy="820648"/>
            <a:chOff x="1073421" y="4215530"/>
            <a:chExt cx="1726401" cy="820648"/>
          </a:xfrm>
        </p:grpSpPr>
        <p:sp>
          <p:nvSpPr>
            <p:cNvPr id="24" name="TextBox 23"/>
            <p:cNvSpPr txBox="1"/>
            <p:nvPr/>
          </p:nvSpPr>
          <p:spPr>
            <a:xfrm>
              <a:off x="1073421" y="4215530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55734" y="4328292"/>
              <a:ext cx="9440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458888" y="491084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10091" y="4857951"/>
            <a:ext cx="94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1441" y="4174063"/>
            <a:ext cx="94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52037" y="4831679"/>
            <a:ext cx="94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80005" y="4881871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69512" y="4235532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21770" y="4218386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840629" y="4900522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71733" y="4888421"/>
            <a:ext cx="944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8392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4295" y="76200"/>
            <a:ext cx="1828800" cy="655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80" y="2061210"/>
            <a:ext cx="4671695" cy="3242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5745" y="358775"/>
            <a:ext cx="6513195" cy="17183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312660" y="1298575"/>
            <a:ext cx="993775" cy="5575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813800" y="1276350"/>
            <a:ext cx="993775" cy="5575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476865" y="1298575"/>
            <a:ext cx="993775" cy="55753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842635" y="2295525"/>
            <a:ext cx="5881370" cy="1034415"/>
          </a:xfrm>
          <a:prstGeom prst="rect">
            <a:avLst/>
          </a:prstGeom>
        </p:spPr>
      </p:pic>
      <p:sp>
        <p:nvSpPr>
          <p:cNvPr id="15" name="Rectangles 14"/>
          <p:cNvSpPr/>
          <p:nvPr/>
        </p:nvSpPr>
        <p:spPr>
          <a:xfrm>
            <a:off x="6490970" y="3529965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11 + 8 = 19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315" y="4519295"/>
            <a:ext cx="5394325" cy="784225"/>
          </a:xfrm>
          <a:prstGeom prst="rect">
            <a:avLst/>
          </a:prstGeom>
        </p:spPr>
      </p:pic>
      <p:sp>
        <p:nvSpPr>
          <p:cNvPr id="17" name="Rectangles 16"/>
          <p:cNvSpPr/>
          <p:nvPr/>
        </p:nvSpPr>
        <p:spPr>
          <a:xfrm>
            <a:off x="6551930" y="5548630"/>
            <a:ext cx="4787265" cy="69977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10 - 8 =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5" grpId="0" animBg="1"/>
      <p:bldP spid="15" grpId="1" animBg="1"/>
      <p:bldP spid="17" grpId="0" bldLvl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37160"/>
            <a:ext cx="4206240" cy="716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95" y="382905"/>
            <a:ext cx="6078855" cy="2410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" y="1101090"/>
            <a:ext cx="4364355" cy="1421130"/>
          </a:xfrm>
          <a:prstGeom prst="rect">
            <a:avLst/>
          </a:prstGeom>
        </p:spPr>
      </p:pic>
      <p:pic>
        <p:nvPicPr>
          <p:cNvPr id="13" name="Content Placeholder 12" descr="Capture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29260" y="2793365"/>
            <a:ext cx="5517515" cy="1450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15" y="4409440"/>
            <a:ext cx="4165600" cy="1496695"/>
          </a:xfrm>
          <a:prstGeom prst="rect">
            <a:avLst/>
          </a:prstGeom>
        </p:spPr>
      </p:pic>
      <p:sp>
        <p:nvSpPr>
          <p:cNvPr id="16" name="Rectangular Callout 15"/>
          <p:cNvSpPr/>
          <p:nvPr/>
        </p:nvSpPr>
        <p:spPr>
          <a:xfrm>
            <a:off x="5947410" y="4483100"/>
            <a:ext cx="3778885" cy="1176655"/>
          </a:xfrm>
          <a:prstGeom prst="wedgeRect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41 - 30 = 11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6260" y="275590"/>
            <a:ext cx="8823325" cy="2936875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4269105" y="3956050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45 - 2 = 43</a:t>
            </a:r>
          </a:p>
          <a:p>
            <a:pPr algn="ctr"/>
            <a:r>
              <a:rPr lang="en-US" sz="4400"/>
              <a:t>54 - 32 = 22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16" y="0"/>
            <a:ext cx="123558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6981" y="991674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TȆứ ẘai ǻẑà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Ἣ 13 - 9 - 2021</a:t>
            </a:r>
            <a:endParaRPr lang="en-US" sz="3200">
              <a:solidFill>
                <a:schemeClr val="bg1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59995" y="1684987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To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Ο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7577" y="2378300"/>
            <a:ext cx="897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Cáɖ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κ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ɂʏ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ι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ɦȰ của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cộ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Ϊ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ḑ, </a:t>
            </a:r>
            <a:r>
              <a:rPr lang="el-GR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Ί</a:t>
            </a:r>
            <a:r>
              <a:rPr lang="en-US" sz="3200">
                <a:solidFill>
                  <a:schemeClr val="bg1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ʱp Ǉrừ</a:t>
            </a:r>
          </a:p>
        </p:txBody>
      </p:sp>
    </p:spTree>
    <p:extLst>
      <p:ext uri="{BB962C8B-B14F-4D97-AF65-F5344CB8AC3E}">
        <p14:creationId xmlns:p14="http://schemas.microsoft.com/office/powerpoint/2010/main" val="1236436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</TotalTime>
  <Words>506</Words>
  <Application>Microsoft Office PowerPoint</Application>
  <PresentationFormat>Widescreen</PresentationFormat>
  <Paragraphs>203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HP001</vt:lpstr>
      <vt:lpstr>ITC Avant Garde Std Bk</vt:lpstr>
      <vt:lpstr>Times New Roman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22</cp:revision>
  <dcterms:created xsi:type="dcterms:W3CDTF">2021-05-04T10:26:00Z</dcterms:created>
  <dcterms:modified xsi:type="dcterms:W3CDTF">2024-09-18T10:04:10Z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