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</p:sldMasterIdLst>
  <p:notesMasterIdLst>
    <p:notesMasterId r:id="rId23"/>
  </p:notesMasterIdLst>
  <p:sldIdLst>
    <p:sldId id="1153" r:id="rId3"/>
    <p:sldId id="2600" r:id="rId4"/>
    <p:sldId id="2007577177" r:id="rId5"/>
    <p:sldId id="577" r:id="rId6"/>
    <p:sldId id="2626" r:id="rId7"/>
    <p:sldId id="283" r:id="rId8"/>
    <p:sldId id="285" r:id="rId9"/>
    <p:sldId id="2007577181" r:id="rId10"/>
    <p:sldId id="2007577182" r:id="rId11"/>
    <p:sldId id="266" r:id="rId12"/>
    <p:sldId id="256" r:id="rId13"/>
    <p:sldId id="262" r:id="rId14"/>
    <p:sldId id="2007577184" r:id="rId15"/>
    <p:sldId id="260" r:id="rId16"/>
    <p:sldId id="258" r:id="rId17"/>
    <p:sldId id="261" r:id="rId18"/>
    <p:sldId id="257" r:id="rId19"/>
    <p:sldId id="2007577183" r:id="rId20"/>
    <p:sldId id="596" r:id="rId21"/>
    <p:sldId id="558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A4DFFC"/>
    <a:srgbClr val="8BF18D"/>
    <a:srgbClr val="E3C9A8"/>
    <a:srgbClr val="9DD046"/>
    <a:srgbClr val="FFFF99"/>
    <a:srgbClr val="88D6E9"/>
    <a:srgbClr val="BFD865"/>
    <a:srgbClr val="FFFFFF"/>
    <a:srgbClr val="FFF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9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C24DD-7BCB-443D-9A52-C0C0DE27FF8B}" type="datetimeFigureOut">
              <a:rPr lang="vi-VN" smtClean="0"/>
              <a:pPr/>
              <a:t>24/10/2024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34DE3-0ED2-49BB-87A9-957BDE8CC5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60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9623-24B1-4121-9A17-2411DB53C4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2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E5AE-74DE-467A-9C14-D2E05BAE758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90C3-3569-44E1-B577-B30901A3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E5AE-74DE-467A-9C14-D2E05BAE758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90C3-3569-44E1-B577-B30901A3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12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5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1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5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2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779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40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00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660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52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908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760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151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104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47144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16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43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13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85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2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39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357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60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67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537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87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82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445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2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36922"/>
      </p:ext>
    </p:extLst>
  </p:cSld>
  <p:clrMapOvr>
    <a:masterClrMapping/>
  </p:clrMapOvr>
  <p:transition spd="slow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64" r:id="rId19"/>
    <p:sldLayoutId id="2147483765" r:id="rId20"/>
    <p:sldLayoutId id="2147483767" r:id="rId21"/>
    <p:sldLayoutId id="2147483768" r:id="rId22"/>
    <p:sldLayoutId id="214748376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98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7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microsoft.com/office/2007/relationships/hdphoto" Target="../media/hdphoto9.wdp"/><Relationship Id="rId23" Type="http://schemas.openxmlformats.org/officeDocument/2006/relationships/image" Target="../media/image43.png"/><Relationship Id="rId10" Type="http://schemas.openxmlformats.org/officeDocument/2006/relationships/image" Target="../media/image36.png"/><Relationship Id="rId19" Type="http://schemas.microsoft.com/office/2007/relationships/hdphoto" Target="../media/hdphoto11.wdp"/><Relationship Id="rId4" Type="http://schemas.openxmlformats.org/officeDocument/2006/relationships/image" Target="../media/image32.jpeg"/><Relationship Id="rId9" Type="http://schemas.microsoft.com/office/2007/relationships/hdphoto" Target="../media/hdphoto6.wdp"/><Relationship Id="rId14" Type="http://schemas.openxmlformats.org/officeDocument/2006/relationships/image" Target="../media/image38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7.gif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19" Type="http://schemas.openxmlformats.org/officeDocument/2006/relationships/image" Target="../media/image44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17" Type="http://schemas.openxmlformats.org/officeDocument/2006/relationships/image" Target="../media/image58.png"/><Relationship Id="rId2" Type="http://schemas.openxmlformats.org/officeDocument/2006/relationships/audio" Target="../media/media4.mp3"/><Relationship Id="rId16" Type="http://schemas.openxmlformats.org/officeDocument/2006/relationships/image" Target="../media/image57.png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11" Type="http://schemas.microsoft.com/office/2007/relationships/hdphoto" Target="../media/hdphoto13.wdp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32.jpeg"/><Relationship Id="rId9" Type="http://schemas.microsoft.com/office/2007/relationships/hdphoto" Target="../media/hdphoto14.wdp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1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17" Type="http://schemas.microsoft.com/office/2007/relationships/hdphoto" Target="../media/hdphoto16.wdp"/><Relationship Id="rId2" Type="http://schemas.openxmlformats.org/officeDocument/2006/relationships/audio" Target="../media/media4.mp3"/><Relationship Id="rId16" Type="http://schemas.openxmlformats.org/officeDocument/2006/relationships/image" Target="../media/image61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11" Type="http://schemas.microsoft.com/office/2007/relationships/hdphoto" Target="../media/hdphoto13.wdp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image" Target="../media/image59.jpeg"/><Relationship Id="rId9" Type="http://schemas.microsoft.com/office/2007/relationships/hdphoto" Target="../media/hdphoto15.wdp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4.mp3"/><Relationship Id="rId16" Type="http://schemas.openxmlformats.org/officeDocument/2006/relationships/image" Target="../media/image58.png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microsoft.com/office/2007/relationships/hdphoto" Target="../media/hdphoto13.wdp"/><Relationship Id="rId19" Type="http://schemas.openxmlformats.org/officeDocument/2006/relationships/image" Target="../media/image44.png"/><Relationship Id="rId4" Type="http://schemas.openxmlformats.org/officeDocument/2006/relationships/image" Target="../media/image62.jpeg"/><Relationship Id="rId9" Type="http://schemas.openxmlformats.org/officeDocument/2006/relationships/image" Target="../media/image50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1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7.png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11" Type="http://schemas.microsoft.com/office/2007/relationships/hdphoto" Target="../media/hdphoto13.wdp"/><Relationship Id="rId5" Type="http://schemas.openxmlformats.org/officeDocument/2006/relationships/image" Target="../media/image46.png"/><Relationship Id="rId15" Type="http://schemas.openxmlformats.org/officeDocument/2006/relationships/slide" Target="slide16.xml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image" Target="../media/image59.jpeg"/><Relationship Id="rId9" Type="http://schemas.microsoft.com/office/2007/relationships/hdphoto" Target="../media/hdphoto17.wdp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17" Type="http://schemas.openxmlformats.org/officeDocument/2006/relationships/image" Target="../media/image58.png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11" Type="http://schemas.microsoft.com/office/2007/relationships/hdphoto" Target="../media/hdphoto13.wdp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32.jpeg"/><Relationship Id="rId9" Type="http://schemas.microsoft.com/office/2007/relationships/hdphoto" Target="../media/hdphoto18.wdp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54.png"/><Relationship Id="rId7" Type="http://schemas.openxmlformats.org/officeDocument/2006/relationships/image" Target="../media/image47.gif"/><Relationship Id="rId12" Type="http://schemas.openxmlformats.org/officeDocument/2006/relationships/image" Target="../media/image66.png"/><Relationship Id="rId17" Type="http://schemas.openxmlformats.org/officeDocument/2006/relationships/image" Target="../media/image67.png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microsoft.com/office/2007/relationships/hdphoto" Target="../media/hdphoto12.wdp"/><Relationship Id="rId15" Type="http://schemas.openxmlformats.org/officeDocument/2006/relationships/slide" Target="slide18.xml"/><Relationship Id="rId10" Type="http://schemas.microsoft.com/office/2007/relationships/hdphoto" Target="../media/hdphoto13.wdp"/><Relationship Id="rId19" Type="http://schemas.microsoft.com/office/2007/relationships/hdphoto" Target="../media/hdphoto16.wdp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42.png"/><Relationship Id="rId2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0" y="0"/>
            <a:ext cx="12191999" cy="64577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DC405F98-2334-E944-B0A1-5FC77FDA6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4814582"/>
            <a:ext cx="4825912" cy="1658646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" y="5132308"/>
            <a:ext cx="1833548" cy="1725692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6" y="268474"/>
            <a:ext cx="8711808" cy="1785066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177" y="6322050"/>
            <a:ext cx="6705600" cy="5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432FF"/>
                </a:solidFill>
              </a:rPr>
              <a:t>Giáo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viên</a:t>
            </a:r>
            <a:r>
              <a:rPr lang="en-US" altLang="en-US" sz="2800" b="1" dirty="0">
                <a:solidFill>
                  <a:srgbClr val="0432FF"/>
                </a:solidFill>
              </a:rPr>
              <a:t>: </a:t>
            </a:r>
            <a:r>
              <a:rPr lang="vi-VN" altLang="en-US" sz="2800" b="1" dirty="0" smtClean="0">
                <a:solidFill>
                  <a:srgbClr val="0432FF"/>
                </a:solidFill>
              </a:rPr>
              <a:t>Phan Thị Thanh Thủy</a:t>
            </a:r>
            <a:endParaRPr lang="en-US" altLang="en-US" sz="2800" b="1" dirty="0">
              <a:solidFill>
                <a:srgbClr val="0432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C2D8E-2478-FD4B-BA4D-709F00FA74EA}"/>
              </a:ext>
            </a:extLst>
          </p:cNvPr>
          <p:cNvSpPr/>
          <p:nvPr/>
        </p:nvSpPr>
        <p:spPr>
          <a:xfrm>
            <a:off x="3068237" y="2196078"/>
            <a:ext cx="6526619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TOÁN</a:t>
            </a:r>
          </a:p>
          <a:p>
            <a:pPr algn="ctr">
              <a:defRPr/>
            </a:pPr>
            <a:endParaRPr lang="en-US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1804354" y="433791"/>
            <a:ext cx="9453075" cy="1785067"/>
          </a:xfrm>
          <a:prstGeom prst="rect">
            <a:avLst/>
          </a:prstGeom>
          <a:noFill/>
        </p:spPr>
        <p:txBody>
          <a:bodyPr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Jokerman" panose="04090605060D06020702" pitchFamily="82" charset="0"/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Jokerman" panose="04090605060D06020702" pitchFamily="82" charset="0"/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CCFF"/>
                </a:solidFill>
                <a:latin typeface="Jokerman" panose="04090605060D06020702" pitchFamily="82" charset="0"/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Jokerman" panose="04090605060D06020702" pitchFamily="82" charset="0"/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Jokerman" panose="04090605060D06020702" pitchFamily="82" charset="0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latin typeface="Jokerman" panose="04090605060D06020702" pitchFamily="82" charset="0"/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hôm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nay</a:t>
            </a: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6130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</a:p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D. 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1654" y="707546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6 + 5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683062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7 + 5 = 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804979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8 + 6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18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624325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5 + 9 = 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19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657662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9 + 7 = 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19</a:t>
            </a:r>
          </a:p>
        </p:txBody>
      </p:sp>
      <p:pic>
        <p:nvPicPr>
          <p:cNvPr id="50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04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69" grpId="0" animBg="1"/>
      <p:bldP spid="6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581462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4 + 9 = 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 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14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13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  <p:bldP spid="69" grpId="0" animBg="1"/>
      <p:bldP spid="6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92975" y="1117661"/>
            <a:ext cx="682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8 + 8 = ?</a:t>
            </a:r>
          </a:p>
        </p:txBody>
      </p:sp>
      <p:pic>
        <p:nvPicPr>
          <p:cNvPr id="38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 18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B. 16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 14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D. 12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  <p:bldP spid="65" grpId="0" animBg="1"/>
      <p:bldP spid="6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" y="-1651000"/>
            <a:ext cx="12299700" cy="9042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4133098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8A9B7-5576-7843-A927-17EEFDAE2C53}"/>
              </a:ext>
            </a:extLst>
          </p:cNvPr>
          <p:cNvSpPr txBox="1"/>
          <p:nvPr/>
        </p:nvSpPr>
        <p:spPr>
          <a:xfrm>
            <a:off x="5842815" y="1550503"/>
            <a:ext cx="2067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  <a:r>
              <a:rPr lang="en-VN" sz="3200" b="1" dirty="0">
                <a:solidFill>
                  <a:srgbClr val="FF0000"/>
                </a:solidFill>
              </a:rPr>
              <a:t>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668E5-C1BE-8D45-86F1-A97E9DEEEE65}"/>
              </a:ext>
            </a:extLst>
          </p:cNvPr>
          <p:cNvSpPr txBox="1"/>
          <p:nvPr/>
        </p:nvSpPr>
        <p:spPr>
          <a:xfrm>
            <a:off x="3697356" y="2222522"/>
            <a:ext cx="6361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BT1,2,3,4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40, 41.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</a:p>
          <a:p>
            <a:pPr algn="just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630AF-BC68-C94E-9E30-15429671BFF6}"/>
              </a:ext>
            </a:extLst>
          </p:cNvPr>
          <p:cNvSpPr/>
          <p:nvPr/>
        </p:nvSpPr>
        <p:spPr>
          <a:xfrm>
            <a:off x="9635067" y="6485467"/>
            <a:ext cx="2048933" cy="23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5288646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27" y="1"/>
            <a:ext cx="12525508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24" y="798286"/>
            <a:ext cx="8737256" cy="3395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684">
        <p15:prstTrans prst="fracture"/>
      </p:transition>
    </mc:Choice>
    <mc:Fallback xmlns="">
      <p:transition spd="slow" advTm="15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27" y="-116115"/>
            <a:ext cx="13178969" cy="7072293"/>
          </a:xfrm>
          <a:prstGeom prst="rect">
            <a:avLst/>
          </a:prstGeom>
        </p:spPr>
      </p:pic>
      <p:sp>
        <p:nvSpPr>
          <p:cNvPr id="4" name="Text Placeholder 2"/>
          <p:cNvSpPr txBox="1"/>
          <p:nvPr/>
        </p:nvSpPr>
        <p:spPr>
          <a:xfrm>
            <a:off x="2755542" y="2324302"/>
            <a:ext cx="7533216" cy="1433563"/>
          </a:xfrm>
          <a:prstGeom prst="rect">
            <a:avLst/>
          </a:prstGeom>
        </p:spPr>
        <p:txBody>
          <a:bodyPr vert="horz" lIns="129175" tIns="64587" rIns="129175" bIns="64587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5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3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230">
        <p15:prstTrans prst="curtains"/>
      </p:transition>
    </mc:Choice>
    <mc:Fallback xmlns="">
      <p:transition spd="slow" advTm="10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97BEB-EDA6-473F-9AA3-EFB4E5479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B5E9F-C9D6-4577-AC1C-08B2CD3C7A45}"/>
              </a:ext>
            </a:extLst>
          </p:cNvPr>
          <p:cNvSpPr txBox="1"/>
          <p:nvPr/>
        </p:nvSpPr>
        <p:spPr>
          <a:xfrm>
            <a:off x="2963081" y="1859340"/>
            <a:ext cx="581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Tạm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biệt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hẹn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lại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F224F36D-8468-2940-963F-168A0BC6F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3600" y="607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100B28-A77E-A547-85D1-58C0AA8D2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92">
            <a:off x="4989653" y="3728798"/>
            <a:ext cx="452791" cy="2361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032B5B-089C-974D-8DE2-890E4C9B0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532">
            <a:off x="3075626" y="3871499"/>
            <a:ext cx="257175" cy="2076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8D49D-5246-C14D-92B0-8CC9DE902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35" y="4628635"/>
            <a:ext cx="2268321" cy="7270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181C96-6472-6244-8413-088E14DEC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70" y="4396857"/>
            <a:ext cx="1247775" cy="1190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DF10A8-214F-A14A-9E0B-DCB1CB396E36}"/>
              </a:ext>
            </a:extLst>
          </p:cNvPr>
          <p:cNvGrpSpPr/>
          <p:nvPr/>
        </p:nvGrpSpPr>
        <p:grpSpPr>
          <a:xfrm rot="20996945">
            <a:off x="6032404" y="634709"/>
            <a:ext cx="2913946" cy="2794291"/>
            <a:chOff x="7073797" y="738096"/>
            <a:chExt cx="2377638" cy="2377638"/>
          </a:xfrm>
        </p:grpSpPr>
        <p:pic>
          <p:nvPicPr>
            <p:cNvPr id="14" name="Picture 4" descr="Vở 4 ô ly 96 trang Class Ami 0371">
              <a:extLst>
                <a:ext uri="{FF2B5EF4-FFF2-40B4-BE49-F238E27FC236}">
                  <a16:creationId xmlns:a16="http://schemas.microsoft.com/office/drawing/2014/main" id="{1F7B20EE-C786-2446-A4B2-27A8123B6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797" y="738096"/>
              <a:ext cx="2377638" cy="237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533460-9FC8-B44B-8050-51868F4D208F}"/>
                </a:ext>
              </a:extLst>
            </p:cNvPr>
            <p:cNvSpPr txBox="1"/>
            <p:nvPr/>
          </p:nvSpPr>
          <p:spPr>
            <a:xfrm>
              <a:off x="7724043" y="999066"/>
              <a:ext cx="1225560" cy="314261"/>
            </a:xfrm>
            <a:prstGeom prst="rect">
              <a:avLst/>
            </a:prstGeom>
            <a:solidFill>
              <a:srgbClr val="FF8AD8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432FF"/>
                  </a:solidFill>
                </a:rPr>
                <a:t>VỞ TOÁN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77493-0388-A649-8C5C-ACED4C8EE445}"/>
              </a:ext>
            </a:extLst>
          </p:cNvPr>
          <p:cNvGrpSpPr/>
          <p:nvPr/>
        </p:nvGrpSpPr>
        <p:grpSpPr>
          <a:xfrm rot="402433">
            <a:off x="8779184" y="634708"/>
            <a:ext cx="2913946" cy="2794291"/>
            <a:chOff x="7073797" y="738096"/>
            <a:chExt cx="2377638" cy="2377638"/>
          </a:xfrm>
        </p:grpSpPr>
        <p:pic>
          <p:nvPicPr>
            <p:cNvPr id="10" name="Picture 4" descr="Vở 4 ô ly 96 trang Class Ami 0371">
              <a:extLst>
                <a:ext uri="{FF2B5EF4-FFF2-40B4-BE49-F238E27FC236}">
                  <a16:creationId xmlns:a16="http://schemas.microsoft.com/office/drawing/2014/main" id="{1A62AD44-1727-574F-80D6-61D5C2466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797" y="738096"/>
              <a:ext cx="2377638" cy="237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AAB99A-F1FA-B946-8B4A-649401E512D1}"/>
                </a:ext>
              </a:extLst>
            </p:cNvPr>
            <p:cNvSpPr txBox="1"/>
            <p:nvPr/>
          </p:nvSpPr>
          <p:spPr>
            <a:xfrm>
              <a:off x="7724043" y="999066"/>
              <a:ext cx="1225560" cy="314261"/>
            </a:xfrm>
            <a:prstGeom prst="rect">
              <a:avLst/>
            </a:prstGeom>
            <a:solidFill>
              <a:srgbClr val="FF8AD8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432FF"/>
                  </a:solidFill>
                </a:rPr>
                <a:t>VỞ NHÁP</a:t>
              </a:r>
            </a:p>
          </p:txBody>
        </p:sp>
      </p:grpSp>
      <p:pic>
        <p:nvPicPr>
          <p:cNvPr id="1026" name="Picture 2" descr="SGK Môn toán lớp 2 tập 1 Kết nối tri thức và cuộc sống">
            <a:extLst>
              <a:ext uri="{FF2B5EF4-FFF2-40B4-BE49-F238E27FC236}">
                <a16:creationId xmlns:a16="http://schemas.microsoft.com/office/drawing/2014/main" id="{C15A89DA-A531-B94A-B829-E97BA575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069">
            <a:off x="602148" y="546932"/>
            <a:ext cx="2116010" cy="29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ở Bài Tập Toán lớp 2 Tập 1 - Kết nối Tri thức với cuộc sống">
            <a:extLst>
              <a:ext uri="{FF2B5EF4-FFF2-40B4-BE49-F238E27FC236}">
                <a16:creationId xmlns:a16="http://schemas.microsoft.com/office/drawing/2014/main" id="{D38F821F-3EA0-BB4B-A367-3838E60F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272">
            <a:off x="3235081" y="537344"/>
            <a:ext cx="2929295" cy="29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75D8-F534-AC45-AA72-2428637C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Vui Đến Trường - Nhóm Hoa Tay - Nhạc Thiếu Nhi Sôi Động Remix.mp4" descr="Vui Đến Trường - Nhóm Hoa Tay - Nhạc Thiếu Nhi Sôi Động Remix.mp4">
            <a:hlinkClick r:id="" action="ppaction://media"/>
            <a:extLst>
              <a:ext uri="{FF2B5EF4-FFF2-40B4-BE49-F238E27FC236}">
                <a16:creationId xmlns:a16="http://schemas.microsoft.com/office/drawing/2014/main" id="{10CFCB3E-BEAE-5948-9E65-C882682354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1999" cy="685800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521DAA-B2E8-FD42-9528-721FC35245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7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237A2-6DF7-45A0-BF3F-90DFFDD7F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889"/>
            <a:ext cx="12295909" cy="688028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5029CDEA-2723-4757-A5FE-6491652C637E}"/>
              </a:ext>
            </a:extLst>
          </p:cNvPr>
          <p:cNvSpPr/>
          <p:nvPr/>
        </p:nvSpPr>
        <p:spPr>
          <a:xfrm>
            <a:off x="2792987" y="509743"/>
            <a:ext cx="7509252" cy="196591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“</a:t>
            </a:r>
            <a:r>
              <a:rPr lang="en-US" sz="4267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Luyện</a:t>
            </a:r>
            <a:r>
              <a:rPr lang="en-US" sz="4267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tập</a:t>
            </a:r>
            <a:r>
              <a:rPr lang="en-US" sz="4267" b="1" dirty="0">
                <a:solidFill>
                  <a:srgbClr val="FF0000"/>
                </a:solidFill>
                <a:latin typeface="HP001 5 hàng" panose="020B0603050302020204" pitchFamily="34" charset="0"/>
              </a:rPr>
              <a:t>”</a:t>
            </a:r>
            <a:r>
              <a:rPr lang="vi-VN" sz="4267" b="1" dirty="0">
                <a:solidFill>
                  <a:srgbClr val="FF0000"/>
                </a:solidFill>
                <a:latin typeface="HP001 5 hàng" panose="020B0603050302020204" pitchFamily="34" charset="0"/>
              </a:rPr>
              <a:t>  </a:t>
            </a:r>
            <a:endParaRPr lang="en-US" sz="4267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927344"/>
      </p:ext>
    </p:extLst>
  </p:cSld>
  <p:clrMapOvr>
    <a:masterClrMapping/>
  </p:clrMapOvr>
  <p:transition spd="slow" advTm="1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2539050" y="1303259"/>
            <a:ext cx="160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007310"/>
              </p:ext>
            </p:extLst>
          </p:nvPr>
        </p:nvGraphicFramePr>
        <p:xfrm>
          <a:off x="833319" y="2388305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CFB0CAE-FDBA-4DDB-986B-ED35581DD53D}"/>
              </a:ext>
            </a:extLst>
          </p:cNvPr>
          <p:cNvSpPr txBox="1"/>
          <p:nvPr/>
        </p:nvSpPr>
        <p:spPr>
          <a:xfrm>
            <a:off x="1312925" y="1886090"/>
            <a:ext cx="75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4222607" y="3576628"/>
            <a:ext cx="5107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033B9-05CA-4D98-BBBF-FB25C6BAB78A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AF7678-3C04-4A68-A83C-CAA568E401D2}"/>
              </a:ext>
            </a:extLst>
          </p:cNvPr>
          <p:cNvSpPr txBox="1"/>
          <p:nvPr/>
        </p:nvSpPr>
        <p:spPr>
          <a:xfrm>
            <a:off x="1312925" y="4286390"/>
            <a:ext cx="75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C7C825-E9AB-41F5-AD2E-369A0F90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329" y="4286390"/>
            <a:ext cx="7471318" cy="21448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39FD14-D465-4C76-9854-20F478208FC5}"/>
              </a:ext>
            </a:extLst>
          </p:cNvPr>
          <p:cNvSpPr txBox="1"/>
          <p:nvPr/>
        </p:nvSpPr>
        <p:spPr>
          <a:xfrm>
            <a:off x="5197690" y="5073515"/>
            <a:ext cx="697627" cy="646331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59A6D2-56A6-4707-91DE-A681B212C701}"/>
              </a:ext>
            </a:extLst>
          </p:cNvPr>
          <p:cNvSpPr txBox="1"/>
          <p:nvPr/>
        </p:nvSpPr>
        <p:spPr>
          <a:xfrm>
            <a:off x="8312679" y="5099034"/>
            <a:ext cx="755335" cy="707886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1CF71-BF22-AA40-B6A0-25CB1A0EFB5C}"/>
              </a:ext>
            </a:extLst>
          </p:cNvPr>
          <p:cNvSpPr txBox="1"/>
          <p:nvPr/>
        </p:nvSpPr>
        <p:spPr>
          <a:xfrm>
            <a:off x="2949140" y="3576628"/>
            <a:ext cx="5107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9" grpId="0" animBg="1"/>
      <p:bldP spid="20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982533D-296B-4198-A46D-134550CBDC4D}"/>
              </a:ext>
            </a:extLst>
          </p:cNvPr>
          <p:cNvSpPr/>
          <p:nvPr/>
        </p:nvSpPr>
        <p:spPr>
          <a:xfrm>
            <a:off x="941094" y="38863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735139" y="307939"/>
            <a:ext cx="8612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</a:rPr>
              <a:t>quạt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chung</a:t>
            </a:r>
            <a:r>
              <a:rPr lang="en-US" sz="3200" b="1" dirty="0">
                <a:solidFill>
                  <a:srgbClr val="FF0000"/>
                </a:solidFill>
              </a:rPr>
              <a:t> ổ </a:t>
            </a:r>
            <a:r>
              <a:rPr lang="en-US" sz="3200" b="1" dirty="0" err="1">
                <a:solidFill>
                  <a:srgbClr val="FF0000"/>
                </a:solidFill>
              </a:rPr>
              <a:t>cắm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C1369-0160-4F47-8DC8-CCB79227814E}"/>
              </a:ext>
            </a:extLst>
          </p:cNvPr>
          <p:cNvGrpSpPr/>
          <p:nvPr/>
        </p:nvGrpSpPr>
        <p:grpSpPr>
          <a:xfrm>
            <a:off x="3582777" y="5235765"/>
            <a:ext cx="2209460" cy="1054897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D929E9-AFAF-40F0-B898-1A54E762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A4D1F6-393F-4900-BBA3-B73C5B6DEFA9}"/>
                </a:ext>
              </a:extLst>
            </p:cNvPr>
            <p:cNvSpPr txBox="1"/>
            <p:nvPr/>
          </p:nvSpPr>
          <p:spPr>
            <a:xfrm>
              <a:off x="1477468" y="4880550"/>
              <a:ext cx="449245" cy="43004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AD691-007B-402A-95A6-4BD35554B8F5}"/>
              </a:ext>
            </a:extLst>
          </p:cNvPr>
          <p:cNvGrpSpPr/>
          <p:nvPr/>
        </p:nvGrpSpPr>
        <p:grpSpPr>
          <a:xfrm>
            <a:off x="1464314" y="5269231"/>
            <a:ext cx="2209461" cy="1075414"/>
            <a:chOff x="411117" y="4585780"/>
            <a:chExt cx="1952839" cy="8670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3A1400-7119-45E4-B817-746C8EDE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411117" y="4585780"/>
              <a:ext cx="1952839" cy="867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9CFFC5-B57F-40C8-8ACE-5495FD4FF557}"/>
                </a:ext>
              </a:extLst>
            </p:cNvPr>
            <p:cNvSpPr txBox="1"/>
            <p:nvPr/>
          </p:nvSpPr>
          <p:spPr>
            <a:xfrm>
              <a:off x="1026136" y="4929600"/>
              <a:ext cx="618493" cy="421840"/>
            </a:xfrm>
            <a:prstGeom prst="rect">
              <a:avLst/>
            </a:prstGeom>
            <a:solidFill>
              <a:srgbClr val="88D6E9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7E8D5C-24CB-42A9-B40C-DC71352D493C}"/>
              </a:ext>
            </a:extLst>
          </p:cNvPr>
          <p:cNvGrpSpPr/>
          <p:nvPr/>
        </p:nvGrpSpPr>
        <p:grpSpPr>
          <a:xfrm>
            <a:off x="8363660" y="5235766"/>
            <a:ext cx="1923340" cy="1077710"/>
            <a:chOff x="1078522" y="4560650"/>
            <a:chExt cx="1385277" cy="8670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D991B6-32A2-4A88-96E3-6B3BCBD73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1220A7-707E-4580-8131-DE14671AC625}"/>
                </a:ext>
              </a:extLst>
            </p:cNvPr>
            <p:cNvSpPr txBox="1"/>
            <p:nvPr/>
          </p:nvSpPr>
          <p:spPr>
            <a:xfrm>
              <a:off x="1456141" y="4893299"/>
              <a:ext cx="487026" cy="47630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BA883F-ADA1-45B6-89F3-AC0E261F9E57}"/>
              </a:ext>
            </a:extLst>
          </p:cNvPr>
          <p:cNvGrpSpPr/>
          <p:nvPr/>
        </p:nvGrpSpPr>
        <p:grpSpPr>
          <a:xfrm>
            <a:off x="6041400" y="5235765"/>
            <a:ext cx="2001163" cy="1108880"/>
            <a:chOff x="1078522" y="4560650"/>
            <a:chExt cx="1385277" cy="8670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7AD01A-0C2C-418B-B6CA-1C38A690E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AFF1D3-E3ED-4CF2-AA1C-666AB54DFEF1}"/>
                </a:ext>
              </a:extLst>
            </p:cNvPr>
            <p:cNvSpPr txBox="1"/>
            <p:nvPr/>
          </p:nvSpPr>
          <p:spPr>
            <a:xfrm>
              <a:off x="1437964" y="4885202"/>
              <a:ext cx="483359" cy="47630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C52427-07AB-454E-8693-FA0D4079BD14}"/>
              </a:ext>
            </a:extLst>
          </p:cNvPr>
          <p:cNvGrpSpPr/>
          <p:nvPr/>
        </p:nvGrpSpPr>
        <p:grpSpPr>
          <a:xfrm>
            <a:off x="477981" y="1026626"/>
            <a:ext cx="10837719" cy="3889620"/>
            <a:chOff x="2137877" y="1294510"/>
            <a:chExt cx="7477125" cy="36427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85B18-10BA-4525-9DAF-3366CBC47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FFBC81-322A-4E30-B16D-B43A4A0D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8967CE-8DB0-4814-97E5-7A359D7D6F8A}"/>
              </a:ext>
            </a:extLst>
          </p:cNvPr>
          <p:cNvCxnSpPr>
            <a:cxnSpLocks/>
          </p:cNvCxnSpPr>
          <p:nvPr/>
        </p:nvCxnSpPr>
        <p:spPr>
          <a:xfrm>
            <a:off x="1701493" y="4659536"/>
            <a:ext cx="706406" cy="6289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4B29D4-F672-422E-B7AE-13B429D33A37}"/>
              </a:ext>
            </a:extLst>
          </p:cNvPr>
          <p:cNvCxnSpPr>
            <a:cxnSpLocks/>
          </p:cNvCxnSpPr>
          <p:nvPr/>
        </p:nvCxnSpPr>
        <p:spPr>
          <a:xfrm>
            <a:off x="3839736" y="4535380"/>
            <a:ext cx="2966309" cy="8174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C9D863-F902-43E0-A227-858E51D6CA48}"/>
              </a:ext>
            </a:extLst>
          </p:cNvPr>
          <p:cNvCxnSpPr>
            <a:cxnSpLocks/>
          </p:cNvCxnSpPr>
          <p:nvPr/>
        </p:nvCxnSpPr>
        <p:spPr>
          <a:xfrm>
            <a:off x="6560648" y="4385102"/>
            <a:ext cx="2337855" cy="97086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B65ECB-E1B0-46FD-9951-791794098663}"/>
              </a:ext>
            </a:extLst>
          </p:cNvPr>
          <p:cNvCxnSpPr>
            <a:cxnSpLocks/>
          </p:cNvCxnSpPr>
          <p:nvPr/>
        </p:nvCxnSpPr>
        <p:spPr>
          <a:xfrm flipH="1">
            <a:off x="7344230" y="4535380"/>
            <a:ext cx="1019430" cy="8205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DB070C-CE3D-4619-8BF8-5CB80428EF08}"/>
              </a:ext>
            </a:extLst>
          </p:cNvPr>
          <p:cNvCxnSpPr>
            <a:cxnSpLocks/>
          </p:cNvCxnSpPr>
          <p:nvPr/>
        </p:nvCxnSpPr>
        <p:spPr>
          <a:xfrm flipH="1">
            <a:off x="5263688" y="4385102"/>
            <a:ext cx="4170876" cy="96771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BD3D9D1-B08A-114D-B827-2EC1C3E223D3}"/>
              </a:ext>
            </a:extLst>
          </p:cNvPr>
          <p:cNvSpPr/>
          <p:nvPr/>
        </p:nvSpPr>
        <p:spPr>
          <a:xfrm>
            <a:off x="2160152" y="1605476"/>
            <a:ext cx="2337856" cy="2583696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E15E7F-8D21-5D48-AD83-54519EAD863A}"/>
              </a:ext>
            </a:extLst>
          </p:cNvPr>
          <p:cNvSpPr/>
          <p:nvPr/>
        </p:nvSpPr>
        <p:spPr>
          <a:xfrm>
            <a:off x="6576366" y="1348230"/>
            <a:ext cx="2337856" cy="2703756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0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E2289B-745A-EA47-98BC-C92659362496}"/>
              </a:ext>
            </a:extLst>
          </p:cNvPr>
          <p:cNvSpPr/>
          <p:nvPr/>
        </p:nvSpPr>
        <p:spPr>
          <a:xfrm>
            <a:off x="9635067" y="6485467"/>
            <a:ext cx="2048933" cy="23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BA75E-7BB0-5A49-8AA4-3C2A356BA6E9}"/>
              </a:ext>
            </a:extLst>
          </p:cNvPr>
          <p:cNvSpPr txBox="1"/>
          <p:nvPr/>
        </p:nvSpPr>
        <p:spPr>
          <a:xfrm>
            <a:off x="1125682" y="360156"/>
            <a:ext cx="1025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a) Toa </a:t>
            </a:r>
            <a:r>
              <a:rPr lang="en-US" sz="2800" b="1" dirty="0" err="1">
                <a:solidFill>
                  <a:srgbClr val="FF0000"/>
                </a:solidFill>
              </a:rPr>
              <a:t>tàu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9B2077-953E-374C-AAF7-2CB9B3B5A030}"/>
              </a:ext>
            </a:extLst>
          </p:cNvPr>
          <p:cNvSpPr/>
          <p:nvPr/>
        </p:nvSpPr>
        <p:spPr>
          <a:xfrm>
            <a:off x="513578" y="402360"/>
            <a:ext cx="546295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3422C-A6B0-EF48-B485-EAAAF86C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82" y="797031"/>
            <a:ext cx="9383376" cy="2381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36D02-840D-F74C-9024-79BF37ACA7E4}"/>
              </a:ext>
            </a:extLst>
          </p:cNvPr>
          <p:cNvSpPr txBox="1"/>
          <p:nvPr/>
        </p:nvSpPr>
        <p:spPr>
          <a:xfrm>
            <a:off x="853787" y="3575114"/>
            <a:ext cx="1057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b) Toa </a:t>
            </a:r>
            <a:r>
              <a:rPr lang="en-US" sz="2800" b="1" dirty="0" err="1">
                <a:solidFill>
                  <a:srgbClr val="002060"/>
                </a:solidFill>
              </a:rPr>
              <a:t>tàu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ghi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hơn</a:t>
            </a:r>
            <a:r>
              <a:rPr lang="en-US" sz="2800" b="1" dirty="0">
                <a:solidFill>
                  <a:srgbClr val="002060"/>
                </a:solidFill>
              </a:rPr>
              <a:t> 15?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CA752-8128-3741-86DC-CA595B40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3" y="4098334"/>
            <a:ext cx="9357013" cy="20240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D47AA67-33D8-6448-9DB5-BAD11BA76E85}"/>
              </a:ext>
            </a:extLst>
          </p:cNvPr>
          <p:cNvSpPr/>
          <p:nvPr/>
        </p:nvSpPr>
        <p:spPr>
          <a:xfrm>
            <a:off x="8604346" y="1178260"/>
            <a:ext cx="1904712" cy="18454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77FC82-9602-E746-9BE3-56844EEB9B52}"/>
              </a:ext>
            </a:extLst>
          </p:cNvPr>
          <p:cNvSpPr/>
          <p:nvPr/>
        </p:nvSpPr>
        <p:spPr>
          <a:xfrm>
            <a:off x="3411677" y="4263147"/>
            <a:ext cx="1795703" cy="1788759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1EBDA2-7C87-B34A-AF0A-2606FFAA3397}"/>
              </a:ext>
            </a:extLst>
          </p:cNvPr>
          <p:cNvSpPr/>
          <p:nvPr/>
        </p:nvSpPr>
        <p:spPr>
          <a:xfrm>
            <a:off x="7043492" y="4263147"/>
            <a:ext cx="1795703" cy="1731252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E5ABB-CCFE-344A-A923-88F114931216}"/>
              </a:ext>
            </a:extLst>
          </p:cNvPr>
          <p:cNvSpPr txBox="1"/>
          <p:nvPr/>
        </p:nvSpPr>
        <p:spPr>
          <a:xfrm>
            <a:off x="3793069" y="2992369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3AFEF-DE28-F742-A536-87322738C35A}"/>
              </a:ext>
            </a:extLst>
          </p:cNvPr>
          <p:cNvSpPr txBox="1"/>
          <p:nvPr/>
        </p:nvSpPr>
        <p:spPr>
          <a:xfrm>
            <a:off x="5542395" y="3011274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B22E2-63E8-DF48-9F18-B370FBB52446}"/>
              </a:ext>
            </a:extLst>
          </p:cNvPr>
          <p:cNvSpPr txBox="1"/>
          <p:nvPr/>
        </p:nvSpPr>
        <p:spPr>
          <a:xfrm>
            <a:off x="7376295" y="3011273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6AADD-8B7D-4441-804F-20325FB70893}"/>
              </a:ext>
            </a:extLst>
          </p:cNvPr>
          <p:cNvSpPr txBox="1"/>
          <p:nvPr/>
        </p:nvSpPr>
        <p:spPr>
          <a:xfrm>
            <a:off x="9201102" y="3025764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CCDE1F-BFCC-484B-A929-58257D3A0953}"/>
              </a:ext>
            </a:extLst>
          </p:cNvPr>
          <p:cNvSpPr txBox="1"/>
          <p:nvPr/>
        </p:nvSpPr>
        <p:spPr>
          <a:xfrm>
            <a:off x="3974141" y="6031603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494DA-15A2-8847-B82D-2A860DF3143D}"/>
              </a:ext>
            </a:extLst>
          </p:cNvPr>
          <p:cNvSpPr txBox="1"/>
          <p:nvPr/>
        </p:nvSpPr>
        <p:spPr>
          <a:xfrm>
            <a:off x="5723467" y="6050508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8F3D8-BB20-0548-A663-6BC1D163D340}"/>
              </a:ext>
            </a:extLst>
          </p:cNvPr>
          <p:cNvSpPr txBox="1"/>
          <p:nvPr/>
        </p:nvSpPr>
        <p:spPr>
          <a:xfrm>
            <a:off x="7557367" y="6050507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C85B3-D88F-ED45-BE25-1B2F5E601803}"/>
              </a:ext>
            </a:extLst>
          </p:cNvPr>
          <p:cNvSpPr txBox="1"/>
          <p:nvPr/>
        </p:nvSpPr>
        <p:spPr>
          <a:xfrm>
            <a:off x="9466839" y="6064998"/>
            <a:ext cx="74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773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5837D-2241-F248-AB17-CB50E1BDD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10287252" y="0"/>
            <a:ext cx="1904748" cy="1895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E0E9E3-755D-0547-BDC2-21025938BCE7}"/>
              </a:ext>
            </a:extLst>
          </p:cNvPr>
          <p:cNvSpPr txBox="1"/>
          <p:nvPr/>
        </p:nvSpPr>
        <p:spPr>
          <a:xfrm>
            <a:off x="1214494" y="281765"/>
            <a:ext cx="930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nhỏ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A, B, C (</a:t>
            </a:r>
            <a:r>
              <a:rPr lang="en-US" sz="2400" b="1" dirty="0" err="1">
                <a:solidFill>
                  <a:srgbClr val="FF0000"/>
                </a:solidFill>
              </a:rPr>
              <a:t>như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vẽ</a:t>
            </a:r>
            <a:r>
              <a:rPr lang="en-US" sz="2400" b="1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4A6AB-D3A2-2748-99ED-CA9CF3992EB3}"/>
              </a:ext>
            </a:extLst>
          </p:cNvPr>
          <p:cNvSpPr txBox="1"/>
          <p:nvPr/>
        </p:nvSpPr>
        <p:spPr>
          <a:xfrm>
            <a:off x="748805" y="4086824"/>
            <a:ext cx="1031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a)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nhất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5AC11C-BE22-1944-A770-8560DD12A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722" y="1187613"/>
            <a:ext cx="1819275" cy="206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33CC4-E034-2E46-A441-A5DD8CAC59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5"/>
          <a:stretch/>
        </p:blipFill>
        <p:spPr>
          <a:xfrm>
            <a:off x="5040539" y="1134431"/>
            <a:ext cx="2000250" cy="2173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71259-0AF5-E846-BEDB-5A26D129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752" y="1442432"/>
            <a:ext cx="1466850" cy="1724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68CE9F-BFC6-E648-9087-61A521D2539C}"/>
              </a:ext>
            </a:extLst>
          </p:cNvPr>
          <p:cNvSpPr txBox="1"/>
          <p:nvPr/>
        </p:nvSpPr>
        <p:spPr>
          <a:xfrm>
            <a:off x="1295262" y="4768862"/>
            <a:ext cx="977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(8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).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FE35A-23CE-1442-811C-9D1F8F7EFD99}"/>
              </a:ext>
            </a:extLst>
          </p:cNvPr>
          <p:cNvSpPr txBox="1"/>
          <p:nvPr/>
        </p:nvSpPr>
        <p:spPr>
          <a:xfrm>
            <a:off x="852713" y="5388754"/>
            <a:ext cx="1050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b)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A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B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nhỏ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61EEB-39DD-CF49-8605-F505CEBF9881}"/>
              </a:ext>
            </a:extLst>
          </p:cNvPr>
          <p:cNvSpPr txBox="1"/>
          <p:nvPr/>
        </p:nvSpPr>
        <p:spPr>
          <a:xfrm>
            <a:off x="1295262" y="5997106"/>
            <a:ext cx="1006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(8 + 6 = 14).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A524F3-1884-284C-B67B-E8FAE218A270}"/>
              </a:ext>
            </a:extLst>
          </p:cNvPr>
          <p:cNvSpPr/>
          <p:nvPr/>
        </p:nvSpPr>
        <p:spPr>
          <a:xfrm>
            <a:off x="9635067" y="6485467"/>
            <a:ext cx="2048933" cy="23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03D1C2-8C59-0244-B001-5FDDC72C1E4A}"/>
              </a:ext>
            </a:extLst>
          </p:cNvPr>
          <p:cNvSpPr/>
          <p:nvPr/>
        </p:nvSpPr>
        <p:spPr>
          <a:xfrm>
            <a:off x="428164" y="3511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2DA31-48FB-6F4C-8FB6-662B3C575280}"/>
              </a:ext>
            </a:extLst>
          </p:cNvPr>
          <p:cNvSpPr txBox="1"/>
          <p:nvPr/>
        </p:nvSpPr>
        <p:spPr>
          <a:xfrm>
            <a:off x="4398877" y="3259797"/>
            <a:ext cx="344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endParaRPr lang="en-US" sz="28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EF646-7011-8047-975C-A210FC9D70C5}"/>
              </a:ext>
            </a:extLst>
          </p:cNvPr>
          <p:cNvSpPr txBox="1"/>
          <p:nvPr/>
        </p:nvSpPr>
        <p:spPr>
          <a:xfrm>
            <a:off x="621236" y="3223588"/>
            <a:ext cx="344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endParaRPr lang="en-US" sz="28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4B4D8-ECDB-194D-B551-AB2105517189}"/>
              </a:ext>
            </a:extLst>
          </p:cNvPr>
          <p:cNvSpPr txBox="1"/>
          <p:nvPr/>
        </p:nvSpPr>
        <p:spPr>
          <a:xfrm>
            <a:off x="8176518" y="3244907"/>
            <a:ext cx="344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endParaRPr lang="en-US" sz="28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0.Luyentapchung[2021060416110178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443</Words>
  <Application>Microsoft Office PowerPoint</Application>
  <PresentationFormat>Widescreen</PresentationFormat>
  <Paragraphs>134</Paragraphs>
  <Slides>20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HP001 5 hàng</vt:lpstr>
      <vt:lpstr>Jokerman</vt:lpstr>
      <vt:lpstr>Times New Roman</vt:lpstr>
      <vt:lpstr>UTM Cookies</vt:lpstr>
      <vt:lpstr>UTM Cooper Black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147</cp:revision>
  <dcterms:created xsi:type="dcterms:W3CDTF">2021-06-02T01:34:28Z</dcterms:created>
  <dcterms:modified xsi:type="dcterms:W3CDTF">2024-10-24T08:21:10Z</dcterms:modified>
</cp:coreProperties>
</file>