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audio2.wav" ContentType="audio/x-wav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slide" Target="slide21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12" Type="http://schemas.openxmlformats.org/officeDocument/2006/relationships/slide" Target="slide20.xml"/><Relationship Id="rId17" Type="http://schemas.microsoft.com/office/2007/relationships/hdphoto" Target="../media/hdphoto6.wdp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5.png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openxmlformats.org/officeDocument/2006/relationships/image" Target="../media/image1.png"/><Relationship Id="rId15" Type="http://schemas.openxmlformats.org/officeDocument/2006/relationships/slide" Target="slide18.xml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28.gif"/><Relationship Id="rId4" Type="http://schemas.openxmlformats.org/officeDocument/2006/relationships/image" Target="../media/image6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28.gif"/><Relationship Id="rId4" Type="http://schemas.openxmlformats.org/officeDocument/2006/relationships/image" Target="../media/image6.png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28.gif"/><Relationship Id="rId4" Type="http://schemas.openxmlformats.org/officeDocument/2006/relationships/image" Target="../media/image6.png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6" Type="http://schemas.openxmlformats.org/officeDocument/2006/relationships/image" Target="../media/image20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2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3"/>
            </p:custDataLst>
          </p:nvPr>
        </p:nvSpPr>
        <p:spPr>
          <a:xfrm>
            <a:off x="3130867" y="3111445"/>
            <a:ext cx="698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66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4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4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9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2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5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8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9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9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9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6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6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6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6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C0A28BA-9273-45D1-99A2-8B59095716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R\fI{BE3497C8-DF85-401E-A8B5-F4BB028CFBC7}&quot;,&quot;C:\\Users\\DELL\\Desktop\\Bài giảng điện tử khối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Bài 6 - 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BD4FE5-BD41-488E-8375-8A3FF75EA52D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43D737-CB9C-46AA-9B72-3D8169051BE5}:2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36497-1E7C-4F96-982E-509A76ABB6C6}:2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2310D8-8F99-4711-8C5C-7FCE6D9DE6EE}:2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35284A-A55E-4029-BAE8-7E0D2F99CBFD}:2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66A9F2-EB29-466E-9C9A-219577FA24FF}:2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730F37-510A-4786-B77A-294082DE952D}:2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0730EE-C737-42B2-81AF-C56FEC05A476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C6851E-4565-45F4-BE0E-9A819F1339F3}:2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19E33A-A40C-4089-BA3C-34E46ACA1325}:2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A24E3A-2DBE-4950-8EA8-D21697C1CC60}:3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165F4C-4297-475A-8CAF-3E3DE1A95744}:3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46DAF3-1F8E-442B-A96A-B10ED6596DDF}:2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C58D34-BD35-4759-BE54-F0F62420CF70}:2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3F100B-8E73-4E1B-9757-EA9125234E8E}:2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47734E-559D-45A9-B0C9-EE9500578553}:2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8E376D-0720-4E66-AEFC-5B7F344B9FB9}:2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879426-9C12-43D3-9A8D-B13C21496FF1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FF287C-30D7-4E8A-A922-110DCC17796A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B161FA-A7B5-415A-AFCE-FB1A0A019ED2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7AB358-50B9-4050-8AEE-581910448F86}:28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607</Words>
  <Application>Microsoft Office PowerPoint</Application>
  <PresentationFormat>Widescreen</PresentationFormat>
  <Paragraphs>166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Cambria Math</vt:lpstr>
      <vt:lpstr>Coiny</vt:lpstr>
      <vt:lpstr>等线</vt:lpstr>
      <vt:lpstr>iCiel Cadena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6 - Tiết 2</dc:title>
  <dc:creator>thao</dc:creator>
  <cp:lastModifiedBy>DELL</cp:lastModifiedBy>
  <cp:revision>13</cp:revision>
  <dcterms:created xsi:type="dcterms:W3CDTF">2022-05-13T14:37:11Z</dcterms:created>
  <dcterms:modified xsi:type="dcterms:W3CDTF">2024-10-24T15:46:43Z</dcterms:modified>
</cp:coreProperties>
</file>