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98" r:id="rId3"/>
    <p:sldId id="299" r:id="rId4"/>
    <p:sldId id="301" r:id="rId5"/>
    <p:sldId id="321" r:id="rId6"/>
    <p:sldId id="258" r:id="rId7"/>
    <p:sldId id="257" r:id="rId8"/>
    <p:sldId id="322" r:id="rId9"/>
    <p:sldId id="324" r:id="rId10"/>
    <p:sldId id="323" r:id="rId11"/>
    <p:sldId id="325" r:id="rId12"/>
    <p:sldId id="335" r:id="rId13"/>
    <p:sldId id="326" r:id="rId14"/>
    <p:sldId id="327" r:id="rId15"/>
    <p:sldId id="319" r:id="rId16"/>
    <p:sldId id="330" r:id="rId17"/>
    <p:sldId id="329" r:id="rId18"/>
    <p:sldId id="334" r:id="rId19"/>
    <p:sldId id="328" r:id="rId20"/>
    <p:sldId id="336" r:id="rId21"/>
    <p:sldId id="337" r:id="rId22"/>
    <p:sldId id="320" r:id="rId23"/>
    <p:sldId id="338" r:id="rId24"/>
    <p:sldId id="31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1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9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5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gif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image" Target="../media/image15.jpe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1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  <p:pic>
        <p:nvPicPr>
          <p:cNvPr id="7" name="19795243">
            <a:hlinkClick r:id="" action="ppaction://media"/>
            <a:extLst>
              <a:ext uri="{FF2B5EF4-FFF2-40B4-BE49-F238E27FC236}">
                <a16:creationId xmlns:a16="http://schemas.microsoft.com/office/drawing/2014/main" id="{21F5D358-68C9-4379-AE29-0F2DCA6C21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5474" y="6591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3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B9FD-956E-4746-8622-038AD2B856BD}"/>
              </a:ext>
            </a:extLst>
          </p:cNvPr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+ 138 + 300 = 563 (cm)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CF447-D7E6-4B6B-948F-0370061DEA95}"/>
              </a:ext>
            </a:extLst>
          </p:cNvPr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563 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B4123-BF81-455A-986E-C7F41399A6AF}"/>
              </a:ext>
            </a:extLst>
          </p:cNvPr>
          <p:cNvSpPr txBox="1"/>
          <p:nvPr/>
        </p:nvSpPr>
        <p:spPr>
          <a:xfrm>
            <a:off x="2020957" y="626590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714529" y="997178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 ... ngày ... tháng ... năm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41224" y="1613356"/>
            <a:ext cx="984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677" y="2362200"/>
            <a:ext cx="8975035" cy="240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75DC8-EA2D-4BD3-A553-648F7B2DB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0249" y="2838276"/>
            <a:ext cx="7773074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 mừng các bạn đã đến tham quan rạp xiếc của mình!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05A6CA-1693-472D-9F6F-C0A0A8F29472}"/>
              </a:ext>
            </a:extLst>
          </p:cNvPr>
          <p:cNvSpPr txBox="1"/>
          <p:nvPr/>
        </p:nvSpPr>
        <p:spPr>
          <a:xfrm>
            <a:off x="3841897" y="640936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FB7910D-E9B4-4267-A6A0-11737EDDB48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7 - Tiết 1 - tranthao121004@gmail.co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833724-6D63-4E82-81FD-9D0930A75E19}: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06B389-71C4-43C3-8E4D-8E15F6D7299C}:3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2AC60E-78B0-4CBB-BBAC-452AE3744B26}:3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5C469-1551-46D6-AD18-800F39F0F930}:3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37E1A-85FF-4177-B434-AD0DEBD08954}:3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9D4ADD-E7FB-4832-A233-69158A422B4E}:33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D0F60-B232-4D58-9B18-C12C94CC5451}:3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A1F468-F254-4955-9C34-E91F56A6DFD0}:3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1A4626-90CB-4C3A-86CB-64C1C706EC2A}:3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34562E-C820-47C8-A4CF-2F7BD6E8EECC}:3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FBE265-4183-4C17-A921-FDD6DE4CDC1F}:3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6CFE1-4C0A-455F-9D22-276E225439BD}:33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6905A4-5486-4C7D-BF67-050C02742DF2}:3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9E5001-2435-4C82-B18B-A26D811048DD}:33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AC5AD4-9508-4FF1-B42B-DFFC64B92AE9}:33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9562C1-FD1E-428A-BBDA-EA6C7A2AF082}:3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DEF62B-FE7D-4E15-B3D7-370ACFADD4ED}:33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DBD61B-B2E5-4836-9B9F-CE331A6ABB22}:3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64C051-AC79-4C62-9FAA-65A8A2B7C35E}:2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DE046E-D244-40D1-B503-241A68FAC835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E6342F-74C2-48DC-94C7-C267C1450622}:3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F5F266-A37C-4492-B5F7-7445E0307BA0}:3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B879FE-6E66-481D-8B78-2B8774999E47}:258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422</Words>
  <Application>Microsoft Office PowerPoint</Application>
  <PresentationFormat>Widescreen</PresentationFormat>
  <Paragraphs>65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#9Slide02 Noi dung dai</vt:lpstr>
      <vt:lpstr>#9Slide02 Tieu de dai</vt:lpstr>
      <vt:lpstr>Arial</vt:lpstr>
      <vt:lpstr>Bungee Inline</vt:lpstr>
      <vt:lpstr>Calibri</vt:lpstr>
      <vt:lpstr>Calibri Light</vt:lpstr>
      <vt:lpstr>iCiel Cadena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7 - Tiết 1 - tranthao121004@gmail.com</dc:title>
  <dc:creator>thao</dc:creator>
  <cp:lastModifiedBy>DELL</cp:lastModifiedBy>
  <cp:revision>26</cp:revision>
  <dcterms:created xsi:type="dcterms:W3CDTF">2022-05-14T09:09:35Z</dcterms:created>
  <dcterms:modified xsi:type="dcterms:W3CDTF">2024-10-24T15:49:44Z</dcterms:modified>
</cp:coreProperties>
</file>