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</p:sldMasterIdLst>
  <p:notesMasterIdLst>
    <p:notesMasterId r:id="rId27"/>
  </p:notesMasterIdLst>
  <p:sldIdLst>
    <p:sldId id="4206" r:id="rId4"/>
    <p:sldId id="4252" r:id="rId5"/>
    <p:sldId id="4260" r:id="rId6"/>
    <p:sldId id="4264" r:id="rId7"/>
    <p:sldId id="4152" r:id="rId8"/>
    <p:sldId id="4256" r:id="rId9"/>
    <p:sldId id="4262" r:id="rId10"/>
    <p:sldId id="4263" r:id="rId11"/>
    <p:sldId id="4257" r:id="rId12"/>
    <p:sldId id="4258" r:id="rId13"/>
    <p:sldId id="4259" r:id="rId14"/>
    <p:sldId id="4261" r:id="rId15"/>
    <p:sldId id="4265" r:id="rId16"/>
    <p:sldId id="4207" r:id="rId17"/>
    <p:sldId id="4208" r:id="rId18"/>
    <p:sldId id="4209" r:id="rId19"/>
    <p:sldId id="4210" r:id="rId20"/>
    <p:sldId id="4211" r:id="rId21"/>
    <p:sldId id="4212" r:id="rId22"/>
    <p:sldId id="4213" r:id="rId23"/>
    <p:sldId id="4214" r:id="rId24"/>
    <p:sldId id="4215" r:id="rId25"/>
    <p:sldId id="421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custDataLst>
    <p:tags r:id="rId4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75676" autoAdjust="0"/>
  </p:normalViewPr>
  <p:slideViewPr>
    <p:cSldViewPr snapToGrid="0">
      <p:cViewPr varScale="1">
        <p:scale>
          <a:sx n="55" d="100"/>
          <a:sy n="55" d="100"/>
        </p:scale>
        <p:origin x="1362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7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4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4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67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59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0560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9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64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29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78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88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gif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audio" Target="../media/media1.wav"/><Relationship Id="rId21" Type="http://schemas.openxmlformats.org/officeDocument/2006/relationships/slide" Target="slide16.xml"/><Relationship Id="rId7" Type="http://schemas.openxmlformats.org/officeDocument/2006/relationships/audio" Target="../media/audio2.wav"/><Relationship Id="rId12" Type="http://schemas.openxmlformats.org/officeDocument/2006/relationships/slide" Target="slide21.xml"/><Relationship Id="rId17" Type="http://schemas.openxmlformats.org/officeDocument/2006/relationships/image" Target="../media/image9.gif"/><Relationship Id="rId25" Type="http://schemas.openxmlformats.org/officeDocument/2006/relationships/slide" Target="slide20.xml"/><Relationship Id="rId2" Type="http://schemas.microsoft.com/office/2007/relationships/media" Target="../media/media1.wav"/><Relationship Id="rId16" Type="http://schemas.openxmlformats.org/officeDocument/2006/relationships/image" Target="../media/image8.gif"/><Relationship Id="rId20" Type="http://schemas.openxmlformats.org/officeDocument/2006/relationships/slide" Target="slide15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24" Type="http://schemas.openxmlformats.org/officeDocument/2006/relationships/slide" Target="slide19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gif"/><Relationship Id="rId23" Type="http://schemas.openxmlformats.org/officeDocument/2006/relationships/slide" Target="slide18.xml"/><Relationship Id="rId28" Type="http://schemas.openxmlformats.org/officeDocument/2006/relationships/image" Target="../media/image11.png"/><Relationship Id="rId10" Type="http://schemas.openxmlformats.org/officeDocument/2006/relationships/image" Target="../media/image3.gif"/><Relationship Id="rId19" Type="http://schemas.openxmlformats.org/officeDocument/2006/relationships/image" Target="../media/image10.gi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png"/><Relationship Id="rId14" Type="http://schemas.openxmlformats.org/officeDocument/2006/relationships/image" Target="../media/image6.png"/><Relationship Id="rId22" Type="http://schemas.openxmlformats.org/officeDocument/2006/relationships/slide" Target="slide17.xml"/><Relationship Id="rId27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0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1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2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3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4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5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12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7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9694" y="2589292"/>
            <a:ext cx="1616466" cy="812382"/>
            <a:chOff x="680484" y="2410806"/>
            <a:chExt cx="1222745" cy="1051678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10806"/>
              <a:ext cx="1095153" cy="909490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477599"/>
              <a:ext cx="1222745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Bước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0100" y="3809502"/>
            <a:ext cx="40081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 thanh trượt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0020" y="4583170"/>
            <a:ext cx="4648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ưu ý thanh trượt rộng hơn bảng nhân chia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 animBg="1"/>
      <p:bldP spid="4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0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391547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có độ rộng lớn hơn ô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491493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cắt bên trong mảnh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2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 x 2 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: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0542" y="2721114"/>
            <a:ext cx="549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8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: 2</a:t>
            </a:r>
            <a:endParaRPr lang="vi-VN" sz="5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è Bảng Cửu Chương 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4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8132359" y="1939318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4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6" grpId="0"/>
      <p:bldP spid="117" grpId="0"/>
      <p:bldP spid="4" grpId="0" animBg="1"/>
      <p:bldP spid="11" grpId="0" animBg="1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161775" y="803861"/>
            <a:ext cx="990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Năm ngày 3 tháng 10 năm 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3985" y="1638921"/>
            <a:ext cx="606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Toán</a:t>
            </a:r>
            <a:endParaRPr kumimoji="0" lang="en-US" altLang="zh-CN" sz="4000" b="1" i="0" u="none" strike="noStrike" kern="1200" cap="none" spc="0" normalizeH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436" y="80386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25714" y="2732163"/>
            <a:ext cx="1015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học STEM: Bảng nhân chia tiện ích</a:t>
            </a:r>
            <a:endParaRPr kumimoji="0" lang="en-US" altLang="zh-CN" sz="4000" b="1" i="0" u="none" strike="noStrike" kern="1200" cap="none" spc="0" normalizeH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8600"/>
            <a:ext cx="8077200" cy="5539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8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20" y="0"/>
            <a:ext cx="8991600" cy="464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03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479" y="2682240"/>
            <a:ext cx="3991344" cy="3128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45" y="2682240"/>
            <a:ext cx="4403515" cy="3208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8076" y="4722965"/>
            <a:ext cx="36575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đúng các số vào các ô vuông như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88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1D4A6EA-6E7E-4EFE-9FE7-FB85C974A6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H STEM 3 Bảng nhân, chia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3C3081-A641-40BC-8F06-A6292C67C4A6}:4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536466-893D-443C-9DA3-F414FF85061B}:4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423C4E-CE49-4A04-90CC-CA98EF3062C2}:4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63F53-1662-4E23-80B5-4766E45508D6}:42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43B3B7-D5F0-4DE5-B942-141FA3006394}:4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EA840B-CA97-41BC-8541-B1FB1E6FEEDA}:42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DEF5BF-5CBE-4FF8-AE80-6309ED31640E}:42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B416A8-CA04-4D49-9E0E-D87F4F9D32B1}:42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10682F-F0DA-4C95-9F07-BAC72AE1BD77}:42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66AD86-9C59-4CD4-9551-B0583C0301D2}:42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386624-7BF4-4244-B380-CE189E3EEF41}:420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6C34F-71E6-4072-A2F6-BA44AC6C4FFF}:42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66F608-26EA-45AA-90C5-36CB5BA31C82}:42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6048B-BB52-42CF-988B-8C23B23A7765}:42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0A508E-E317-4017-9D2B-AD77907209FC}:42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AA8632-4B59-468E-9E0D-C6517ACB7A51}:4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A8D4AD-1A12-43E4-ADAC-CA7CFD65CD23}:42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E16836-ABF0-4A35-B4CA-D3C800887E72}:4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A59407-D88E-4C1B-8873-14C90AEF0B95}:4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13310-2C25-43AB-ACB9-891741D823FA}:41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464951-79D0-47F7-8460-C4C47B4A8D4F}:4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EDDBB7-BA78-4E95-9A50-A828F43E6EA4}:4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BBC45-1317-430C-806F-40FEED2FD4D7}:426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954</Words>
  <Application>Microsoft Office PowerPoint</Application>
  <PresentationFormat>Widescreen</PresentationFormat>
  <Paragraphs>121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Tahoma</vt:lpstr>
      <vt:lpstr>Roboto</vt:lpstr>
      <vt:lpstr>Roboto Black</vt:lpstr>
      <vt:lpstr>Arial</vt:lpstr>
      <vt:lpstr>Times New Roman</vt:lpstr>
      <vt:lpstr>Calibri Light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 STEM 3 Bảng nhân, chia</dc:title>
  <dc:creator>Admin</dc:creator>
  <cp:lastModifiedBy>DELL</cp:lastModifiedBy>
  <cp:revision>153</cp:revision>
  <dcterms:created xsi:type="dcterms:W3CDTF">2023-04-01T23:44:56Z</dcterms:created>
  <dcterms:modified xsi:type="dcterms:W3CDTF">2024-10-24T08:27:29Z</dcterms:modified>
</cp:coreProperties>
</file>