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0" r:id="rId3"/>
    <p:sldMasterId id="2147483689" r:id="rId4"/>
    <p:sldMasterId id="2147483705" r:id="rId5"/>
    <p:sldMasterId id="2147483710" r:id="rId6"/>
    <p:sldMasterId id="2147483719" r:id="rId7"/>
  </p:sldMasterIdLst>
  <p:notesMasterIdLst>
    <p:notesMasterId r:id="rId45"/>
  </p:notesMasterIdLst>
  <p:sldIdLst>
    <p:sldId id="2007577114" r:id="rId8"/>
    <p:sldId id="2007577117" r:id="rId9"/>
    <p:sldId id="2007577134" r:id="rId10"/>
    <p:sldId id="2007577118" r:id="rId11"/>
    <p:sldId id="2007577119" r:id="rId12"/>
    <p:sldId id="2007577135" r:id="rId13"/>
    <p:sldId id="2007577122" r:id="rId14"/>
    <p:sldId id="2007577136" r:id="rId15"/>
    <p:sldId id="2007577096" r:id="rId16"/>
    <p:sldId id="2007577137" r:id="rId17"/>
    <p:sldId id="2007577138" r:id="rId18"/>
    <p:sldId id="2007577139" r:id="rId19"/>
    <p:sldId id="2007577105" r:id="rId20"/>
    <p:sldId id="2007577107" r:id="rId21"/>
    <p:sldId id="2007577106" r:id="rId22"/>
    <p:sldId id="2007577104" r:id="rId23"/>
    <p:sldId id="2007577108" r:id="rId24"/>
    <p:sldId id="2007577112" r:id="rId25"/>
    <p:sldId id="2007577131" r:id="rId26"/>
    <p:sldId id="2007577140" r:id="rId27"/>
    <p:sldId id="2007577141" r:id="rId28"/>
    <p:sldId id="2007577113" r:id="rId29"/>
    <p:sldId id="2007577102" r:id="rId30"/>
    <p:sldId id="342" r:id="rId31"/>
    <p:sldId id="2007577129" r:id="rId32"/>
    <p:sldId id="2007577109" r:id="rId33"/>
    <p:sldId id="2007577142" r:id="rId34"/>
    <p:sldId id="2007577147" r:id="rId35"/>
    <p:sldId id="2007577148" r:id="rId36"/>
    <p:sldId id="2007577149" r:id="rId37"/>
    <p:sldId id="2007577143" r:id="rId38"/>
    <p:sldId id="2007577144" r:id="rId39"/>
    <p:sldId id="2007577150" r:id="rId40"/>
    <p:sldId id="2007577145" r:id="rId41"/>
    <p:sldId id="2007577146" r:id="rId42"/>
    <p:sldId id="344" r:id="rId43"/>
    <p:sldId id="200757711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024"/>
    <a:srgbClr val="5F3BC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8621C-322F-4785-BDB9-9119EB301DD8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877EF-C92C-46C4-8C18-C0F4D444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3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4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3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426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3937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28949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228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3258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6730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9717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00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91268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44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46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497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992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090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77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96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068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80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080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18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5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85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221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58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544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73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239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688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756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96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779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1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8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19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327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97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81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220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182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682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06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11188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10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51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212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3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7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84903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567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1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352631-3383-448F-A5E5-0FF567840B70}"/>
              </a:ext>
            </a:extLst>
          </p:cNvPr>
          <p:cNvSpPr txBox="1"/>
          <p:nvPr userDrawn="1"/>
        </p:nvSpPr>
        <p:spPr>
          <a:xfrm>
            <a:off x="8869240" y="6596390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52165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4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2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64819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4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71" r:id="rId7"/>
    <p:sldLayoutId id="2147483772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73" r:id="rId12"/>
    <p:sldLayoutId id="2147483774" r:id="rId13"/>
    <p:sldLayoutId id="21474837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43.xml"/><Relationship Id="rId4" Type="http://schemas.openxmlformats.org/officeDocument/2006/relationships/video" Target="../media/media2.mp4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39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83401" y="1503317"/>
            <a:ext cx="7381060" cy="144562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2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em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Tiếng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Việt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-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09"/>
            <a:ext cx="12298016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7539" y="2948940"/>
            <a:ext cx="8390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592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2332" y="358172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5413" y="1487926"/>
            <a:ext cx="356329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4710" y="1487926"/>
            <a:ext cx="430729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THANH THẢO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0443" y="2998143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10696" y="1487926"/>
            <a:ext cx="1269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3075" y="1998446"/>
            <a:ext cx="211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45607" y="5520059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743409" y="155491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52423" y="203740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85554" y="258151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980984" y="301440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823822" y="402358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900571" y="4544100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361937" y="503880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235085" y="562895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58171" y="155976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995420" y="209081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905630" y="2605339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536752" y="309603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748468" y="3968101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679616" y="448273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536752" y="503244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1305036" y="551368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774971" y="451428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750966" y="448812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680786" y="453855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7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emium Vector | Cute little kid girl think with question mark">
            <a:extLst>
              <a:ext uri="{FF2B5EF4-FFF2-40B4-BE49-F238E27FC236}">
                <a16:creationId xmlns:a16="http://schemas.microsoft.com/office/drawing/2014/main" id="{D3E6DF25-1448-4BFC-808A-1B69CEF2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32"/>
          <a:stretch/>
        </p:blipFill>
        <p:spPr bwMode="auto">
          <a:xfrm>
            <a:off x="10205442" y="2559177"/>
            <a:ext cx="1986558" cy="43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từ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56920C-9C0F-4C6A-B8A5-6965D982DE12}"/>
              </a:ext>
            </a:extLst>
          </p:cNvPr>
          <p:cNvGrpSpPr/>
          <p:nvPr/>
        </p:nvGrpSpPr>
        <p:grpSpPr>
          <a:xfrm>
            <a:off x="384835" y="0"/>
            <a:ext cx="2109019" cy="2109019"/>
            <a:chOff x="156834" y="1993081"/>
            <a:chExt cx="2109019" cy="210901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F3CBE5-778F-49C4-B1B0-4DC0DFEED94F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1D628A-6AB6-4E84-B896-B0F8F3870D96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44" y="3666454"/>
            <a:ext cx="1909299" cy="2437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43436" y="2004993"/>
            <a:ext cx="4566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5" y="3577478"/>
            <a:ext cx="2083310" cy="26158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3732" y="2019831"/>
            <a:ext cx="4837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vi-VN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ghĩ</a:t>
            </a:r>
            <a:r>
              <a:rPr lang="en-US" alt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đi</a:t>
            </a:r>
            <a:r>
              <a:rPr lang="en-US" alt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nghĩ</a:t>
            </a:r>
            <a:r>
              <a:rPr lang="en-US" alt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lại</a:t>
            </a:r>
            <a:r>
              <a:rPr lang="en-US" alt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kĩ</a:t>
            </a:r>
            <a:r>
              <a:rPr lang="en-US" altLang="vi-VN" sz="36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càng</a:t>
            </a:r>
            <a:endParaRPr lang="en-US" altLang="vi-VN" sz="3600" dirty="0">
              <a:solidFill>
                <a:srgbClr val="231F2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5" y="268941"/>
            <a:ext cx="3690783" cy="26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120" y="3719964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endParaRPr lang="en-US" sz="6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64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6A93EF-7B58-4618-9D5C-89319746D388}"/>
              </a:ext>
            </a:extLst>
          </p:cNvPr>
          <p:cNvGrpSpPr/>
          <p:nvPr/>
        </p:nvGrpSpPr>
        <p:grpSpPr>
          <a:xfrm>
            <a:off x="2565975" y="794459"/>
            <a:ext cx="6693612" cy="4739455"/>
            <a:chOff x="4157491" y="343612"/>
            <a:chExt cx="6255105" cy="48073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2112CA4-B781-434A-8F09-A02EA5C06E37}"/>
                </a:ext>
              </a:extLst>
            </p:cNvPr>
            <p:cNvGrpSpPr/>
            <p:nvPr/>
          </p:nvGrpSpPr>
          <p:grpSpPr>
            <a:xfrm>
              <a:off x="4157491" y="343612"/>
              <a:ext cx="6255105" cy="4807386"/>
              <a:chOff x="4125652" y="322201"/>
              <a:chExt cx="6255105" cy="480738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721201E-E98C-4695-B561-E6A95A673A1A}"/>
                  </a:ext>
                </a:extLst>
              </p:cNvPr>
              <p:cNvGrpSpPr/>
              <p:nvPr/>
            </p:nvGrpSpPr>
            <p:grpSpPr>
              <a:xfrm>
                <a:off x="4125652" y="322201"/>
                <a:ext cx="6255105" cy="3768294"/>
                <a:chOff x="7603399" y="2342215"/>
                <a:chExt cx="3898046" cy="2685211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94A5F5C-ACA8-43F4-AD8E-D79A461662DF}"/>
                    </a:ext>
                  </a:extLst>
                </p:cNvPr>
                <p:cNvGrpSpPr/>
                <p:nvPr/>
              </p:nvGrpSpPr>
              <p:grpSpPr>
                <a:xfrm>
                  <a:off x="7603399" y="2342215"/>
                  <a:ext cx="3898046" cy="1997678"/>
                  <a:chOff x="8047282" y="-90386"/>
                  <a:chExt cx="3898046" cy="1997678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ECE96F8D-EDCC-42AF-8F66-A0F03876F824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2671868" cy="1292033"/>
                    <a:chOff x="8047282" y="615259"/>
                    <a:chExt cx="2671868" cy="1292033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5DFC89A8-4330-4E1C-BCDB-B4111FE91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29" name="Rectangle: Rounded Corners 35">
                        <a:extLst>
                          <a:ext uri="{FF2B5EF4-FFF2-40B4-BE49-F238E27FC236}">
                            <a16:creationId xmlns:a16="http://schemas.microsoft.com/office/drawing/2014/main" id="{FC7A3755-185D-43DA-8D4E-FAFC67ECF8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vi-VN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Đọc to, rõ</a:t>
                        </a:r>
                        <a:endPara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0" name="Oval 29">
                        <a:extLst>
                          <a:ext uri="{FF2B5EF4-FFF2-40B4-BE49-F238E27FC236}">
                            <a16:creationId xmlns:a16="http://schemas.microsoft.com/office/drawing/2014/main" id="{1AA355F4-6D80-42F4-855D-36A2234DE7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vi-VN" dirty="0">
                            <a:solidFill>
                              <a:schemeClr val="tx1"/>
                            </a:solidFill>
                          </a:rPr>
                          <a:t>2</a:t>
                        </a:r>
                        <a:endParaRPr lang="en-US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204412F5-D71A-4873-9836-C1B1DD4E6C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2645629" cy="532791"/>
                      <a:chOff x="8047282" y="615259"/>
                      <a:chExt cx="2645629" cy="532791"/>
                    </a:xfrm>
                  </p:grpSpPr>
                  <p:grpSp>
                    <p:nvGrpSpPr>
                      <p:cNvPr id="23" name="Group 22">
                        <a:extLst>
                          <a:ext uri="{FF2B5EF4-FFF2-40B4-BE49-F238E27FC236}">
                            <a16:creationId xmlns:a16="http://schemas.microsoft.com/office/drawing/2014/main" id="{3A502059-68EA-4A07-A79C-F62B0889150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7" name="Rectangle: Rounded Corners 33">
                          <a:extLst>
                            <a:ext uri="{FF2B5EF4-FFF2-40B4-BE49-F238E27FC236}">
                              <a16:creationId xmlns:a16="http://schemas.microsoft.com/office/drawing/2014/main" id="{F0A23529-9108-4F61-BB7E-161512D79F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vi-VN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 đúng</a:t>
                          </a:r>
                          <a:endParaRPr 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28" name="Oval 27">
                          <a:extLst>
                            <a:ext uri="{FF2B5EF4-FFF2-40B4-BE49-F238E27FC236}">
                              <a16:creationId xmlns:a16="http://schemas.microsoft.com/office/drawing/2014/main" id="{05FD6F84-435A-42D5-8953-0AD716BCBF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vi-VN" b="1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pic>
                    <p:nvPicPr>
                      <p:cNvPr id="24" name="Picture 23">
                        <a:extLst>
                          <a:ext uri="{FF2B5EF4-FFF2-40B4-BE49-F238E27FC236}">
                            <a16:creationId xmlns:a16="http://schemas.microsoft.com/office/drawing/2014/main" id="{8B6D9021-892A-4673-A7C0-87B200D746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0" name="Picture 19">
                      <a:extLst>
                        <a:ext uri="{FF2B5EF4-FFF2-40B4-BE49-F238E27FC236}">
                          <a16:creationId xmlns:a16="http://schemas.microsoft.com/office/drawing/2014/main" id="{4BB898EE-FE5F-473B-BCDD-24379B6D21A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F83DF67-8CA3-421E-9C78-C22A2E6730AC}"/>
                      </a:ext>
                    </a:extLst>
                  </p:cNvPr>
                  <p:cNvSpPr txBox="1"/>
                  <p:nvPr/>
                </p:nvSpPr>
                <p:spPr>
                  <a:xfrm>
                    <a:off x="8732654" y="-90386"/>
                    <a:ext cx="3212674" cy="4623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b="1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Tiêu chí đánh giá </a:t>
                    </a:r>
                    <a:endParaRPr lang="en-US" sz="2800" b="1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1" name="Rectangle: Rounded Corners 17">
                  <a:extLst>
                    <a:ext uri="{FF2B5EF4-FFF2-40B4-BE49-F238E27FC236}">
                      <a16:creationId xmlns:a16="http://schemas.microsoft.com/office/drawing/2014/main" id="{F5241B90-8067-447F-8D43-4B72657516D2}"/>
                    </a:ext>
                  </a:extLst>
                </p:cNvPr>
                <p:cNvSpPr/>
                <p:nvPr/>
              </p:nvSpPr>
              <p:spPr>
                <a:xfrm>
                  <a:off x="7830361" y="4509891"/>
                  <a:ext cx="1916286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Ngắt, nghỉ đúng chỗ </a:t>
                  </a:r>
                  <a:endPara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8D5B6033-F035-4EC9-A72F-48751AB19E2D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b="1" dirty="0">
                      <a:solidFill>
                        <a:schemeClr val="tx1"/>
                      </a:solidFill>
                    </a:rPr>
                    <a:t>3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B9C8F105-831A-4ECC-BD90-375A43702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6" name="Rectangle: Rounded Corners 12">
                <a:extLst>
                  <a:ext uri="{FF2B5EF4-FFF2-40B4-BE49-F238E27FC236}">
                    <a16:creationId xmlns:a16="http://schemas.microsoft.com/office/drawing/2014/main" id="{58578A9B-13FF-4A4C-BC12-DFFB7EA51FB3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075020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 và nhấn giọng</a:t>
                </a:r>
              </a:p>
              <a:p>
                <a:pPr algn="ctr"/>
                <a:r>
                  <a:rPr lang="vi-V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phù hợp từng nhân vật</a:t>
                </a:r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C8E8B66-0812-403D-9AD7-2DA3217C52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B484891-51C2-4611-8283-7DEFE9D5F447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4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06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727075" y="1252855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Font typeface="Arial"/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10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p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/>
          </p:cNvSpPr>
          <p:nvPr/>
        </p:nvSpPr>
        <p:spPr>
          <a:xfrm>
            <a:off x="2880854" y="2389648"/>
            <a:ext cx="6803920" cy="1759565"/>
          </a:xfrm>
          <a:prstGeom prst="rect">
            <a:avLst/>
          </a:prstGeom>
        </p:spPr>
        <p:txBody>
          <a:bodyPr vert="horz" wrap="square"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LAO</a:t>
            </a:r>
            <a:endParaRPr lang="en-US" altLang="x-none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04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3;p34"/>
          <p:cNvSpPr txBox="1">
            <a:spLocks/>
          </p:cNvSpPr>
          <p:nvPr/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206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en-US" sz="6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1"/>
          <a:stretch/>
        </p:blipFill>
        <p:spPr>
          <a:xfrm>
            <a:off x="3185319" y="1635885"/>
            <a:ext cx="5791200" cy="443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11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66"/>
            <a:ext cx="1380160" cy="1134378"/>
          </a:xfrm>
          <a:prstGeom prst="rect">
            <a:avLst/>
          </a:prstGeom>
        </p:spPr>
      </p:pic>
      <p:sp>
        <p:nvSpPr>
          <p:cNvPr id="7" name="矩形 7"/>
          <p:cNvSpPr/>
          <p:nvPr/>
        </p:nvSpPr>
        <p:spPr>
          <a:xfrm>
            <a:off x="711652" y="1427987"/>
            <a:ext cx="10248083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Bạn học sinh kể gì về trống trường trong những ngày hè?</a:t>
            </a:r>
            <a:endParaRPr lang="en-US" altLang="zh-CN" sz="32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矩形 10"/>
          <p:cNvSpPr/>
          <p:nvPr/>
        </p:nvSpPr>
        <p:spPr>
          <a:xfrm>
            <a:off x="711652" y="2424937"/>
            <a:ext cx="1006699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矩形 10"/>
          <p:cNvSpPr/>
          <p:nvPr/>
        </p:nvSpPr>
        <p:spPr>
          <a:xfrm>
            <a:off x="711651" y="3286314"/>
            <a:ext cx="10248083" cy="108489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矩形 10"/>
          <p:cNvSpPr/>
          <p:nvPr/>
        </p:nvSpPr>
        <p:spPr>
          <a:xfrm>
            <a:off x="690080" y="4769039"/>
            <a:ext cx="9837075" cy="1029479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7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10" grpId="0" bldLvl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0068" y="1174136"/>
            <a:ext cx="418782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94235"/>
            <a:ext cx="446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8897" y="361044"/>
            <a:ext cx="694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47720" y="1181100"/>
            <a:ext cx="7119820" cy="1076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6"/>
          <a:stretch/>
        </p:blipFill>
        <p:spPr>
          <a:xfrm>
            <a:off x="4397071" y="-1"/>
            <a:ext cx="1437847" cy="1181101"/>
          </a:xfrm>
          <a:prstGeom prst="rect">
            <a:avLst/>
          </a:prstGeom>
        </p:spPr>
      </p:pic>
      <p:sp>
        <p:nvSpPr>
          <p:cNvPr id="20" name="矩形 7"/>
          <p:cNvSpPr/>
          <p:nvPr/>
        </p:nvSpPr>
        <p:spPr>
          <a:xfrm>
            <a:off x="4947719" y="3017223"/>
            <a:ext cx="6600603" cy="8435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9"/>
          <p:cNvSpPr txBox="1"/>
          <p:nvPr/>
        </p:nvSpPr>
        <p:spPr>
          <a:xfrm>
            <a:off x="5983940" y="3945021"/>
            <a:ext cx="6208059" cy="156969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xúc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nghỉ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1"/>
          <a:stretch/>
        </p:blipFill>
        <p:spPr>
          <a:xfrm>
            <a:off x="4228796" y="2452138"/>
            <a:ext cx="1437847" cy="12986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43" y="3769474"/>
            <a:ext cx="1264707" cy="12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0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20" grpId="0" bldLvl="0"/>
      <p:bldP spid="20" grpId="1"/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13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/>
          <p:nvPr/>
        </p:nvSpPr>
        <p:spPr>
          <a:xfrm>
            <a:off x="1619795" y="716368"/>
            <a:ext cx="9425305" cy="1050977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12"/>
          <p:cNvSpPr txBox="1"/>
          <p:nvPr/>
        </p:nvSpPr>
        <p:spPr>
          <a:xfrm>
            <a:off x="2009403" y="1929752"/>
            <a:ext cx="9099550" cy="74254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609"/>
            <a:ext cx="1619795" cy="4055402"/>
          </a:xfrm>
          <a:prstGeom prst="rect">
            <a:avLst/>
          </a:prstGeom>
        </p:spPr>
      </p:pic>
      <p:sp>
        <p:nvSpPr>
          <p:cNvPr id="9" name="矩形 10"/>
          <p:cNvSpPr/>
          <p:nvPr/>
        </p:nvSpPr>
        <p:spPr>
          <a:xfrm>
            <a:off x="1902723" y="3205973"/>
            <a:ext cx="9312910" cy="1087953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12"/>
          <p:cNvSpPr txBox="1"/>
          <p:nvPr/>
        </p:nvSpPr>
        <p:spPr>
          <a:xfrm>
            <a:off x="2224985" y="4618739"/>
            <a:ext cx="7915910" cy="74254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/>
      <p:bldP spid="3" grpId="1"/>
      <p:bldP spid="9" grpId="0" bldLvl="0" animBg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59" y="225980"/>
            <a:ext cx="10356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0891" y="1646383"/>
            <a:ext cx="10371908" cy="15278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910" y="624053"/>
            <a:ext cx="1264707" cy="126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6"/>
          <a:stretch/>
        </p:blipFill>
        <p:spPr>
          <a:xfrm>
            <a:off x="-118032" y="2831"/>
            <a:ext cx="1437847" cy="1181101"/>
          </a:xfrm>
          <a:prstGeom prst="rect">
            <a:avLst/>
          </a:prstGeom>
        </p:spPr>
      </p:pic>
      <p:sp>
        <p:nvSpPr>
          <p:cNvPr id="6" name="矩形 10"/>
          <p:cNvSpPr/>
          <p:nvPr/>
        </p:nvSpPr>
        <p:spPr>
          <a:xfrm>
            <a:off x="784237" y="3636726"/>
            <a:ext cx="9210040" cy="1207044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1605652" y="5186679"/>
            <a:ext cx="8844633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ldLvl="0" animBg="1"/>
      <p:bldP spid="6" grpId="1" animBg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83" y="779929"/>
            <a:ext cx="3690783" cy="26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238" y="3746858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6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89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727075" y="1252855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Font typeface="Arial"/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Font typeface="Arial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10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13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toàn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83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p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90451" y="96535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2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3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34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35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6" name="Cloud 35"/>
          <p:cNvSpPr/>
          <p:nvPr/>
        </p:nvSpPr>
        <p:spPr>
          <a:xfrm>
            <a:off x="354842" y="2806920"/>
            <a:ext cx="2975212" cy="91313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loud 36"/>
          <p:cNvSpPr/>
          <p:nvPr/>
        </p:nvSpPr>
        <p:spPr>
          <a:xfrm>
            <a:off x="3658407" y="2806920"/>
            <a:ext cx="3038786" cy="91313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loud 37"/>
          <p:cNvSpPr/>
          <p:nvPr/>
        </p:nvSpPr>
        <p:spPr>
          <a:xfrm>
            <a:off x="6835681" y="2806920"/>
            <a:ext cx="2402698" cy="913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loud 38"/>
          <p:cNvSpPr/>
          <p:nvPr/>
        </p:nvSpPr>
        <p:spPr>
          <a:xfrm>
            <a:off x="9348037" y="2806920"/>
            <a:ext cx="2402698" cy="91313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F61A504-DC34-4EFA-B044-79887A533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99" y="0"/>
            <a:ext cx="1103657" cy="9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8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6" grpId="0" animBg="1"/>
      <p:bldP spid="36" grpId="1" animBg="1"/>
      <p:bldP spid="37" grpId="0" bldLvl="0" animBg="1"/>
      <p:bldP spid="37" grpId="1" animBg="1"/>
      <p:bldP spid="38" grpId="0" bldLvl="0" animBg="1"/>
      <p:bldP spid="38" grpId="1" animBg="1"/>
      <p:bldP spid="39" grpId="0" animBg="1"/>
      <p:bldP spid="39" grpId="1" animBg="1"/>
      <p:bldP spid="39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16132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Nói và đáp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2636520" y="233807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trống mình về nghỉ hè nhé!</a:t>
            </a:r>
          </a:p>
        </p:txBody>
      </p:sp>
      <p:sp>
        <p:nvSpPr>
          <p:cNvPr id="18" name="Content Placeholder 6"/>
          <p:cNvSpPr/>
          <p:nvPr/>
        </p:nvSpPr>
        <p:spPr>
          <a:xfrm>
            <a:off x="838200" y="37934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656840" y="453898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Tạm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biệt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nghỉ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hè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vui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vẻ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nhé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13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 build="p"/>
      <p:bldP spid="16" grpId="1" build="p"/>
      <p:bldP spid="17" grpId="0" animBg="1"/>
      <p:bldP spid="17" grpId="1" animBg="1"/>
      <p:bldP spid="18" grpId="0" build="p"/>
      <p:bldP spid="18" grpId="1" build="p"/>
      <p:bldP spid="19" grpId="0" bldLvl="0" animBg="1"/>
      <p:bldP spid="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6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802156" y="251413"/>
            <a:ext cx="86535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802156" y="1598948"/>
            <a:ext cx="5106571" cy="4238140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60" y="2265213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3366969" y="855597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5169859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547729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374" y="6102295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2370" y="516806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547729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70" y="6081072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1356320" y="79020"/>
            <a:ext cx="86535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Google Shape;747;p69"/>
          <p:cNvSpPr/>
          <p:nvPr/>
        </p:nvSpPr>
        <p:spPr>
          <a:xfrm>
            <a:off x="267407" y="426632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itchFamily="34" charset="0"/>
              </a:rPr>
              <a:t>1</a:t>
            </a:r>
            <a:endParaRPr sz="48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701675"/>
            <a:ext cx="9152255" cy="424751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711575" y="5304790"/>
            <a:ext cx="5253990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Báo đã đến giờ vào lớp, báo giờ ra chơi......</a:t>
            </a:r>
          </a:p>
        </p:txBody>
      </p:sp>
    </p:spTree>
    <p:extLst>
      <p:ext uri="{BB962C8B-B14F-4D97-AF65-F5344CB8AC3E}">
        <p14:creationId xmlns:p14="http://schemas.microsoft.com/office/powerpoint/2010/main" val="12163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200" y="1375481"/>
            <a:ext cx="4762500" cy="3571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672" y="4726745"/>
            <a:ext cx="58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220" y="4679447"/>
            <a:ext cx="408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3178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940" y="5737268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1505988" y="230385"/>
            <a:ext cx="90376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Google Shape;747;p69"/>
          <p:cNvSpPr/>
          <p:nvPr/>
        </p:nvSpPr>
        <p:spPr>
          <a:xfrm>
            <a:off x="376335" y="369406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vi-VN" sz="480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sz="48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  <p:pic>
        <p:nvPicPr>
          <p:cNvPr id="3" name="Tập viết chữ hoa Đ - Tập viết lớp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90" y="579549"/>
            <a:ext cx="12063210" cy="61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3004019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 một ngày đàng học một sàng khôn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270248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04850" y="95251"/>
            <a:ext cx="10774680" cy="735711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219" name="Picture 4" descr="C:\Users\thu ha\Desktop\beach-h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2500" b="62500"/>
          <a:stretch>
            <a:fillRect/>
          </a:stretch>
        </p:blipFill>
        <p:spPr bwMode="auto">
          <a:xfrm>
            <a:off x="518160" y="6334126"/>
            <a:ext cx="11064240" cy="843914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C:\Users\ngocdung\Desktop\Tu_the_ngoi_h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335280"/>
            <a:ext cx="7559040" cy="59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796222"/>
      </p:ext>
    </p:extLst>
  </p:cSld>
  <p:clrMapOvr>
    <a:masterClrMapping/>
  </p:clrMapOvr>
  <p:transition spd="slow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6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2332301" y="119520"/>
            <a:ext cx="6405880" cy="1094105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Arial-Rounded" panose="020B0500000000000000" charset="0"/>
                  <a:ea typeface="Microsoft YaHei" panose="020B0503020204020204" charset="-122"/>
                  <a:cs typeface="Arial-Rounded" panose="020B0500000000000000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Arial-Rounded" panose="020B0500000000000000" charset="0"/>
                <a:ea typeface="Microsoft YaHei" panose="020B0503020204020204" charset="-122"/>
                <a:cs typeface="Arial-Rounded" panose="020B0500000000000000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14" y="1414145"/>
            <a:ext cx="11146791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64510"/>
            <a:ext cx="12192000" cy="37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0;p90"/>
          <p:cNvSpPr/>
          <p:nvPr/>
        </p:nvSpPr>
        <p:spPr>
          <a:xfrm>
            <a:off x="7730568" y="1869901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Google Shape;1041;p90"/>
          <p:cNvSpPr/>
          <p:nvPr/>
        </p:nvSpPr>
        <p:spPr>
          <a:xfrm>
            <a:off x="1099914" y="1869901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7" name="Google Shape;1042;p90"/>
          <p:cNvSpPr/>
          <p:nvPr/>
        </p:nvSpPr>
        <p:spPr>
          <a:xfrm>
            <a:off x="714924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" name="Google Shape;1043;p90"/>
          <p:cNvSpPr txBox="1">
            <a:spLocks/>
          </p:cNvSpPr>
          <p:nvPr/>
        </p:nvSpPr>
        <p:spPr>
          <a:xfrm>
            <a:off x="1213721" y="-161293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10" name="Google Shape;1045;p90"/>
          <p:cNvSpPr/>
          <p:nvPr/>
        </p:nvSpPr>
        <p:spPr>
          <a:xfrm rot="10800000" flipH="1">
            <a:off x="4034429" y="1463322"/>
            <a:ext cx="3538026" cy="3546400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1" name="Google Shape;1046;p90"/>
          <p:cNvSpPr/>
          <p:nvPr/>
        </p:nvSpPr>
        <p:spPr>
          <a:xfrm>
            <a:off x="7345579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2" name="Google Shape;1049;p90"/>
          <p:cNvSpPr txBox="1">
            <a:spLocks/>
          </p:cNvSpPr>
          <p:nvPr/>
        </p:nvSpPr>
        <p:spPr>
          <a:xfrm>
            <a:off x="1675668" y="3528454"/>
            <a:ext cx="2379455" cy="5132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40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0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40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Google Shape;1051;p90"/>
          <p:cNvSpPr txBox="1">
            <a:spLocks/>
          </p:cNvSpPr>
          <p:nvPr/>
        </p:nvSpPr>
        <p:spPr>
          <a:xfrm>
            <a:off x="7909101" y="3460796"/>
            <a:ext cx="3167055" cy="51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Google Shape;1052;p90"/>
          <p:cNvSpPr txBox="1">
            <a:spLocks/>
          </p:cNvSpPr>
          <p:nvPr/>
        </p:nvSpPr>
        <p:spPr>
          <a:xfrm>
            <a:off x="747068" y="2328177"/>
            <a:ext cx="3483760" cy="5132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Google Shape;1054;p90"/>
          <p:cNvSpPr txBox="1">
            <a:spLocks/>
          </p:cNvSpPr>
          <p:nvPr/>
        </p:nvSpPr>
        <p:spPr>
          <a:xfrm>
            <a:off x="7187353" y="2584777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996887" y="4501641"/>
            <a:ext cx="2881849" cy="1873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6792883" y="988422"/>
            <a:ext cx="1559141" cy="1379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4272042" y="3079283"/>
            <a:ext cx="3099115" cy="121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19357" y="391650"/>
            <a:ext cx="2191829" cy="1193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7711476" y="4501640"/>
            <a:ext cx="2881849" cy="187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06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907893" y="1991446"/>
            <a:ext cx="7744962" cy="2018182"/>
            <a:chOff x="2829935" y="3550985"/>
            <a:chExt cx="7251842" cy="2018182"/>
          </a:xfrm>
        </p:grpSpPr>
        <p:sp>
          <p:nvSpPr>
            <p:cNvPr id="3" name="Rounded Rectangle 2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82182" y="2575636"/>
            <a:ext cx="7840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54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917867" y="2405080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6870" y="2892801"/>
            <a:ext cx="1815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73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367389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727075" y="1252855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Font typeface="Arial" pitchFamily="34" charset="0"/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3218956" y="5871845"/>
            <a:ext cx="5203190" cy="768350"/>
            <a:chOff x="708943" y="6033135"/>
            <a:chExt cx="5825836" cy="768350"/>
          </a:xfrm>
        </p:grpSpPr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mẫu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8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2700997" y="2851273"/>
            <a:ext cx="6238040" cy="1938992"/>
            <a:chOff x="708943" y="6018639"/>
            <a:chExt cx="5825836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908812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nối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đoạn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4098603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027330" y="1252855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Font typeface="Arial" pitchFamily="34" charset="0"/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Font typeface="Arial" pitchFamily="34" charset="0"/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/>
          <p:cNvSpPr/>
          <p:nvPr/>
        </p:nvSpPr>
        <p:spPr>
          <a:xfrm>
            <a:off x="6235774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336" y="4421875"/>
            <a:ext cx="2202311" cy="247024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1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56683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89" y="2948949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243893" y="6180455"/>
            <a:ext cx="5203190" cy="768350"/>
            <a:chOff x="708943" y="6033135"/>
            <a:chExt cx="5825836" cy="768350"/>
          </a:xfrm>
        </p:grpSpPr>
        <p:sp>
          <p:nvSpPr>
            <p:cNvPr id="11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237444" y="1856094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98772" y="4274026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510042" y="1956177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5512320" y="4292222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301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42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45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2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altLang="zh-CN" sz="36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1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62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3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4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5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6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7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8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69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1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3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4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75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6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7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0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1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1073</Words>
  <Application>Microsoft Office PowerPoint</Application>
  <PresentationFormat>Widescreen</PresentationFormat>
  <Paragraphs>216</Paragraphs>
  <Slides>37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DengXian</vt:lpstr>
      <vt:lpstr>DengXian</vt:lpstr>
      <vt:lpstr>等线 Light</vt:lpstr>
      <vt:lpstr>Arial</vt:lpstr>
      <vt:lpstr>Arial Black</vt:lpstr>
      <vt:lpstr>Arial Rounded MT Bold</vt:lpstr>
      <vt:lpstr>Arial-Rounded</vt:lpstr>
      <vt:lpstr>Calibri</vt:lpstr>
      <vt:lpstr>HP001 4 hàng</vt:lpstr>
      <vt:lpstr>HP001 5 hàng</vt:lpstr>
      <vt:lpstr>Kalam</vt:lpstr>
      <vt:lpstr>Montserrat</vt:lpstr>
      <vt:lpstr>Times New Roman</vt:lpstr>
      <vt:lpstr>Verdana</vt:lpstr>
      <vt:lpstr>https://www.freeppt7.com</vt:lpstr>
      <vt:lpstr>Doodle Sketchbook by Slidesgo</vt:lpstr>
      <vt:lpstr>3_Office 主题</vt:lpstr>
      <vt:lpstr>Office 主题</vt:lpstr>
      <vt:lpstr>2_Office 主题</vt:lpstr>
      <vt:lpstr>4_Office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39</cp:revision>
  <dcterms:created xsi:type="dcterms:W3CDTF">2021-07-24T08:20:40Z</dcterms:created>
  <dcterms:modified xsi:type="dcterms:W3CDTF">2024-10-14T03:21:05Z</dcterms:modified>
</cp:coreProperties>
</file>