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21"/>
  </p:notesMasterIdLst>
  <p:sldIdLst>
    <p:sldId id="551" r:id="rId3"/>
    <p:sldId id="582" r:id="rId4"/>
    <p:sldId id="579" r:id="rId5"/>
    <p:sldId id="574" r:id="rId6"/>
    <p:sldId id="595" r:id="rId7"/>
    <p:sldId id="259" r:id="rId8"/>
    <p:sldId id="262" r:id="rId9"/>
    <p:sldId id="258" r:id="rId10"/>
    <p:sldId id="572" r:id="rId11"/>
    <p:sldId id="581" r:id="rId12"/>
    <p:sldId id="596" r:id="rId13"/>
    <p:sldId id="265" r:id="rId14"/>
    <p:sldId id="586" r:id="rId15"/>
    <p:sldId id="585" r:id="rId16"/>
    <p:sldId id="587" r:id="rId17"/>
    <p:sldId id="257" r:id="rId18"/>
    <p:sldId id="594" r:id="rId19"/>
    <p:sldId id="58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Phuong" initials="LP" lastIdx="8" clrIdx="0">
    <p:extLst>
      <p:ext uri="{19B8F6BF-5375-455C-9EA6-DF929625EA0E}">
        <p15:presenceInfo xmlns:p15="http://schemas.microsoft.com/office/powerpoint/2012/main" userId="Lan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48"/>
      </p:cViewPr>
      <p:guideLst/>
    </p:cSldViewPr>
  </p:slideViewPr>
  <p:notesTextViewPr>
    <p:cViewPr>
      <p:scale>
        <a:sx n="202" d="100"/>
        <a:sy n="202" d="100"/>
      </p:scale>
      <p:origin x="0" y="0"/>
    </p:cViewPr>
  </p:notesTextViewPr>
  <p:sorterViewPr>
    <p:cViewPr>
      <p:scale>
        <a:sx n="100" d="100"/>
        <a:sy n="100" d="100"/>
      </p:scale>
      <p:origin x="0" y="-45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5T11:11:00.876" idx="7">
    <p:pos x="4197" y="868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9-25T11:11:01.152" idx="8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016D6-0DD5-493B-956C-12D0D96593E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FB8E6-14A9-4401-900C-F12ACB07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5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Soi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0" indent="0" algn="just">
              <a:lnSpc>
                <a:spcPct val="115000"/>
              </a:lnSpc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TC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 hay S 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Tx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6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FB8E6-14A9-4401-900C-F12ACB07D7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95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B2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00" indent="-228600">
              <a:buAutoNum type="arabicPeriod"/>
            </a:pPr>
            <a:endParaRPr lang="en-US" sz="1800" b="1" i="1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i="1" dirty="0">
                <a:effectLst/>
                <a:latin typeface="Times New Roman" panose="02020603050405020304" pitchFamily="18" charset="0"/>
              </a:rPr>
              <a:t>2. </a:t>
            </a:r>
            <a:r>
              <a:rPr lang="en-US" sz="1800" b="1" i="1" dirty="0" err="1">
                <a:effectLst/>
                <a:latin typeface="Times New Roman" panose="02020603050405020304" pitchFamily="18" charset="0"/>
              </a:rPr>
              <a:t>Hãy</a:t>
            </a:r>
            <a:r>
              <a:rPr lang="en-US" sz="1800" b="1" i="1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</a:rPr>
              <a:t>lấy</a:t>
            </a:r>
            <a:r>
              <a:rPr lang="en-US" sz="1800" b="1" i="1" dirty="0">
                <a:effectLst/>
                <a:latin typeface="Times New Roman" panose="02020603050405020304" pitchFamily="18" charset="0"/>
              </a:rPr>
              <a:t> VD </a:t>
            </a:r>
            <a:r>
              <a:rPr lang="en-US" sz="1800" b="1" i="1" dirty="0" err="1">
                <a:effectLst/>
                <a:latin typeface="Times New Roman" panose="02020603050405020304" pitchFamily="18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</a:rPr>
              <a:t> TC </a:t>
            </a:r>
            <a:r>
              <a:rPr lang="en-US" sz="1800" b="1" i="1" dirty="0" err="1">
                <a:effectLst/>
                <a:latin typeface="Times New Roman" panose="02020603050405020304" pitchFamily="18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</a:rPr>
              <a:t>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AutoNum type="arabicPeriod"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0?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6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dirty="0"/>
              <a:t>1.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01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8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Qua 3 BT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25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dirty="0"/>
              <a:t>1.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3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4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457200" indent="-457200">
              <a:buAutoNum type="arabicPeriod"/>
            </a:pP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2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marL="457200" indent="-457200">
              <a:buAutoNum type="arabicPeriod"/>
            </a:pP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7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117ef1157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117ef1157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372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B8E6-14A9-4401-900C-F12ACB07D7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0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2598800" y="517167"/>
            <a:ext cx="6994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2294184" y="3031071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1873317" y="2418233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3" hasCustomPrompt="1"/>
          </p:nvPr>
        </p:nvSpPr>
        <p:spPr>
          <a:xfrm>
            <a:off x="3240213" y="1782367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4"/>
          </p:nvPr>
        </p:nvSpPr>
        <p:spPr>
          <a:xfrm>
            <a:off x="6808296" y="3031071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5"/>
          </p:nvPr>
        </p:nvSpPr>
        <p:spPr>
          <a:xfrm>
            <a:off x="6387695" y="2418233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 hasCustomPrompt="1"/>
          </p:nvPr>
        </p:nvSpPr>
        <p:spPr>
          <a:xfrm>
            <a:off x="7754347" y="1782300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2294184" y="5328753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873317" y="4703200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3240200" y="4067295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3"/>
          </p:nvPr>
        </p:nvSpPr>
        <p:spPr>
          <a:xfrm>
            <a:off x="6808263" y="5328753"/>
            <a:ext cx="3088000" cy="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/>
          </p:nvPr>
        </p:nvSpPr>
        <p:spPr>
          <a:xfrm>
            <a:off x="6386884" y="4703200"/>
            <a:ext cx="3931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7753747" y="4067297"/>
            <a:ext cx="1197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 flipH="1">
            <a:off x="9907655" y="5821706"/>
            <a:ext cx="3034884" cy="1306247"/>
          </a:xfrm>
          <a:custGeom>
            <a:avLst/>
            <a:gdLst/>
            <a:ahLst/>
            <a:cxnLst/>
            <a:rect l="l" t="t" r="r" b="b"/>
            <a:pathLst>
              <a:path w="21282" h="9160" extrusionOk="0">
                <a:moveTo>
                  <a:pt x="87" y="1420"/>
                </a:moveTo>
                <a:cubicBezTo>
                  <a:pt x="38" y="1432"/>
                  <a:pt x="1" y="1481"/>
                  <a:pt x="1" y="1531"/>
                </a:cubicBezTo>
                <a:cubicBezTo>
                  <a:pt x="1" y="1617"/>
                  <a:pt x="87" y="1667"/>
                  <a:pt x="174" y="1642"/>
                </a:cubicBezTo>
                <a:lnTo>
                  <a:pt x="421" y="1568"/>
                </a:lnTo>
                <a:cubicBezTo>
                  <a:pt x="569" y="1543"/>
                  <a:pt x="544" y="1321"/>
                  <a:pt x="396" y="1346"/>
                </a:cubicBezTo>
                <a:cubicBezTo>
                  <a:pt x="371" y="1333"/>
                  <a:pt x="359" y="1333"/>
                  <a:pt x="334" y="1346"/>
                </a:cubicBezTo>
                <a:lnTo>
                  <a:pt x="260" y="1358"/>
                </a:lnTo>
                <a:lnTo>
                  <a:pt x="87" y="1420"/>
                </a:lnTo>
                <a:close/>
                <a:moveTo>
                  <a:pt x="19936" y="8937"/>
                </a:moveTo>
                <a:cubicBezTo>
                  <a:pt x="19862" y="9048"/>
                  <a:pt x="20023" y="9159"/>
                  <a:pt x="20134" y="9073"/>
                </a:cubicBezTo>
                <a:cubicBezTo>
                  <a:pt x="20146" y="9073"/>
                  <a:pt x="20159" y="9061"/>
                  <a:pt x="20171" y="9061"/>
                </a:cubicBezTo>
                <a:cubicBezTo>
                  <a:pt x="20208" y="8987"/>
                  <a:pt x="20257" y="8913"/>
                  <a:pt x="20294" y="8851"/>
                </a:cubicBezTo>
                <a:cubicBezTo>
                  <a:pt x="20356" y="8740"/>
                  <a:pt x="20220" y="8629"/>
                  <a:pt x="20109" y="8690"/>
                </a:cubicBezTo>
                <a:cubicBezTo>
                  <a:pt x="20085" y="8703"/>
                  <a:pt x="20072" y="8715"/>
                  <a:pt x="20060" y="8740"/>
                </a:cubicBezTo>
                <a:cubicBezTo>
                  <a:pt x="20023" y="8801"/>
                  <a:pt x="19986" y="8863"/>
                  <a:pt x="19936" y="8937"/>
                </a:cubicBezTo>
                <a:close/>
                <a:moveTo>
                  <a:pt x="20393" y="8110"/>
                </a:moveTo>
                <a:cubicBezTo>
                  <a:pt x="20356" y="8258"/>
                  <a:pt x="20566" y="8332"/>
                  <a:pt x="20640" y="8197"/>
                </a:cubicBezTo>
                <a:cubicBezTo>
                  <a:pt x="20677" y="8135"/>
                  <a:pt x="20714" y="8061"/>
                  <a:pt x="20739" y="7987"/>
                </a:cubicBezTo>
                <a:cubicBezTo>
                  <a:pt x="20788" y="7876"/>
                  <a:pt x="20640" y="7777"/>
                  <a:pt x="20541" y="7851"/>
                </a:cubicBezTo>
                <a:cubicBezTo>
                  <a:pt x="20517" y="7863"/>
                  <a:pt x="20504" y="7876"/>
                  <a:pt x="20492" y="7900"/>
                </a:cubicBezTo>
                <a:cubicBezTo>
                  <a:pt x="20467" y="7974"/>
                  <a:pt x="20430" y="8036"/>
                  <a:pt x="20393" y="8110"/>
                </a:cubicBezTo>
                <a:close/>
                <a:moveTo>
                  <a:pt x="20751" y="7246"/>
                </a:moveTo>
                <a:cubicBezTo>
                  <a:pt x="20702" y="7370"/>
                  <a:pt x="20887" y="7456"/>
                  <a:pt x="20973" y="7357"/>
                </a:cubicBezTo>
                <a:cubicBezTo>
                  <a:pt x="20986" y="7345"/>
                  <a:pt x="20998" y="7332"/>
                  <a:pt x="20998" y="7320"/>
                </a:cubicBezTo>
                <a:cubicBezTo>
                  <a:pt x="21023" y="7246"/>
                  <a:pt x="21047" y="7160"/>
                  <a:pt x="21060" y="7086"/>
                </a:cubicBezTo>
                <a:cubicBezTo>
                  <a:pt x="21097" y="6975"/>
                  <a:pt x="20936" y="6888"/>
                  <a:pt x="20838" y="6987"/>
                </a:cubicBezTo>
                <a:cubicBezTo>
                  <a:pt x="20825" y="6999"/>
                  <a:pt x="20813" y="7012"/>
                  <a:pt x="20813" y="7036"/>
                </a:cubicBezTo>
                <a:cubicBezTo>
                  <a:pt x="20788" y="7110"/>
                  <a:pt x="20763" y="7184"/>
                  <a:pt x="20751" y="7246"/>
                </a:cubicBezTo>
                <a:close/>
                <a:moveTo>
                  <a:pt x="20961" y="6357"/>
                </a:moveTo>
                <a:cubicBezTo>
                  <a:pt x="20949" y="6493"/>
                  <a:pt x="21146" y="6542"/>
                  <a:pt x="21208" y="6431"/>
                </a:cubicBezTo>
                <a:cubicBezTo>
                  <a:pt x="21220" y="6419"/>
                  <a:pt x="21220" y="6407"/>
                  <a:pt x="21220" y="6394"/>
                </a:cubicBezTo>
                <a:cubicBezTo>
                  <a:pt x="21233" y="6308"/>
                  <a:pt x="21245" y="6234"/>
                  <a:pt x="21257" y="6160"/>
                </a:cubicBezTo>
                <a:cubicBezTo>
                  <a:pt x="21257" y="6110"/>
                  <a:pt x="21233" y="6061"/>
                  <a:pt x="21183" y="6049"/>
                </a:cubicBezTo>
                <a:cubicBezTo>
                  <a:pt x="21109" y="5999"/>
                  <a:pt x="21010" y="6049"/>
                  <a:pt x="20998" y="6135"/>
                </a:cubicBezTo>
                <a:cubicBezTo>
                  <a:pt x="20998" y="6209"/>
                  <a:pt x="20973" y="6283"/>
                  <a:pt x="20961" y="6357"/>
                </a:cubicBezTo>
                <a:close/>
                <a:moveTo>
                  <a:pt x="21220" y="6394"/>
                </a:moveTo>
                <a:lnTo>
                  <a:pt x="20998" y="6135"/>
                </a:lnTo>
                <a:lnTo>
                  <a:pt x="21257" y="6160"/>
                </a:lnTo>
                <a:close/>
                <a:moveTo>
                  <a:pt x="21023" y="5456"/>
                </a:moveTo>
                <a:cubicBezTo>
                  <a:pt x="21023" y="5506"/>
                  <a:pt x="21072" y="5555"/>
                  <a:pt x="21121" y="5567"/>
                </a:cubicBezTo>
                <a:cubicBezTo>
                  <a:pt x="21195" y="5580"/>
                  <a:pt x="21270" y="5518"/>
                  <a:pt x="21282" y="5444"/>
                </a:cubicBezTo>
                <a:cubicBezTo>
                  <a:pt x="21282" y="5370"/>
                  <a:pt x="21270" y="5283"/>
                  <a:pt x="21270" y="5209"/>
                </a:cubicBezTo>
                <a:cubicBezTo>
                  <a:pt x="21257" y="5160"/>
                  <a:pt x="21220" y="5123"/>
                  <a:pt x="21183" y="5111"/>
                </a:cubicBezTo>
                <a:cubicBezTo>
                  <a:pt x="21097" y="5074"/>
                  <a:pt x="20998" y="5135"/>
                  <a:pt x="20998" y="5234"/>
                </a:cubicBezTo>
                <a:cubicBezTo>
                  <a:pt x="21010" y="5308"/>
                  <a:pt x="21010" y="5382"/>
                  <a:pt x="21010" y="5456"/>
                </a:cubicBezTo>
                <a:close/>
                <a:moveTo>
                  <a:pt x="20899" y="4555"/>
                </a:moveTo>
                <a:cubicBezTo>
                  <a:pt x="20936" y="4691"/>
                  <a:pt x="21121" y="4666"/>
                  <a:pt x="21146" y="4543"/>
                </a:cubicBezTo>
                <a:cubicBezTo>
                  <a:pt x="21158" y="4530"/>
                  <a:pt x="21158" y="4518"/>
                  <a:pt x="21146" y="4506"/>
                </a:cubicBezTo>
                <a:lnTo>
                  <a:pt x="21134" y="4432"/>
                </a:lnTo>
                <a:lnTo>
                  <a:pt x="21121" y="4382"/>
                </a:lnTo>
                <a:lnTo>
                  <a:pt x="21109" y="4345"/>
                </a:lnTo>
                <a:lnTo>
                  <a:pt x="21084" y="4271"/>
                </a:lnTo>
                <a:cubicBezTo>
                  <a:pt x="21072" y="4247"/>
                  <a:pt x="21047" y="4222"/>
                  <a:pt x="21023" y="4209"/>
                </a:cubicBezTo>
                <a:cubicBezTo>
                  <a:pt x="20912" y="4160"/>
                  <a:pt x="20800" y="4247"/>
                  <a:pt x="20838" y="4345"/>
                </a:cubicBezTo>
                <a:lnTo>
                  <a:pt x="20850" y="4407"/>
                </a:lnTo>
                <a:lnTo>
                  <a:pt x="20862" y="4444"/>
                </a:lnTo>
                <a:cubicBezTo>
                  <a:pt x="20875" y="4481"/>
                  <a:pt x="20887" y="4518"/>
                  <a:pt x="20899" y="4555"/>
                </a:cubicBezTo>
                <a:close/>
                <a:moveTo>
                  <a:pt x="20554" y="3703"/>
                </a:moveTo>
                <a:cubicBezTo>
                  <a:pt x="20578" y="3753"/>
                  <a:pt x="20628" y="3777"/>
                  <a:pt x="20677" y="3777"/>
                </a:cubicBezTo>
                <a:cubicBezTo>
                  <a:pt x="20763" y="3777"/>
                  <a:pt x="20825" y="3679"/>
                  <a:pt x="20788" y="3605"/>
                </a:cubicBezTo>
                <a:lnTo>
                  <a:pt x="20776" y="3568"/>
                </a:lnTo>
                <a:lnTo>
                  <a:pt x="20751" y="3531"/>
                </a:lnTo>
                <a:lnTo>
                  <a:pt x="20714" y="3481"/>
                </a:lnTo>
                <a:lnTo>
                  <a:pt x="20689" y="3432"/>
                </a:lnTo>
                <a:lnTo>
                  <a:pt x="20665" y="3395"/>
                </a:lnTo>
                <a:cubicBezTo>
                  <a:pt x="20591" y="3284"/>
                  <a:pt x="20405" y="3345"/>
                  <a:pt x="20430" y="3469"/>
                </a:cubicBezTo>
                <a:cubicBezTo>
                  <a:pt x="20430" y="3481"/>
                  <a:pt x="20430" y="3494"/>
                  <a:pt x="20443" y="3506"/>
                </a:cubicBezTo>
                <a:lnTo>
                  <a:pt x="20467" y="3543"/>
                </a:lnTo>
                <a:lnTo>
                  <a:pt x="20492" y="3592"/>
                </a:lnTo>
                <a:lnTo>
                  <a:pt x="20517" y="3629"/>
                </a:lnTo>
                <a:lnTo>
                  <a:pt x="20541" y="3679"/>
                </a:lnTo>
                <a:close/>
                <a:moveTo>
                  <a:pt x="20023" y="2938"/>
                </a:moveTo>
                <a:cubicBezTo>
                  <a:pt x="20109" y="3037"/>
                  <a:pt x="20294" y="2950"/>
                  <a:pt x="20245" y="2827"/>
                </a:cubicBezTo>
                <a:cubicBezTo>
                  <a:pt x="20245" y="2815"/>
                  <a:pt x="20233" y="2802"/>
                  <a:pt x="20220" y="2790"/>
                </a:cubicBezTo>
                <a:lnTo>
                  <a:pt x="20171" y="2728"/>
                </a:lnTo>
                <a:lnTo>
                  <a:pt x="20122" y="2691"/>
                </a:lnTo>
                <a:lnTo>
                  <a:pt x="20085" y="2642"/>
                </a:lnTo>
                <a:lnTo>
                  <a:pt x="20060" y="2617"/>
                </a:lnTo>
                <a:cubicBezTo>
                  <a:pt x="19961" y="2518"/>
                  <a:pt x="19776" y="2617"/>
                  <a:pt x="19838" y="2728"/>
                </a:cubicBezTo>
                <a:cubicBezTo>
                  <a:pt x="19838" y="2741"/>
                  <a:pt x="19850" y="2753"/>
                  <a:pt x="19862" y="2765"/>
                </a:cubicBezTo>
                <a:lnTo>
                  <a:pt x="19887" y="2790"/>
                </a:lnTo>
                <a:lnTo>
                  <a:pt x="19924" y="2839"/>
                </a:lnTo>
                <a:lnTo>
                  <a:pt x="19961" y="2876"/>
                </a:lnTo>
                <a:lnTo>
                  <a:pt x="20023" y="2938"/>
                </a:lnTo>
                <a:close/>
                <a:moveTo>
                  <a:pt x="19319" y="2272"/>
                </a:moveTo>
                <a:cubicBezTo>
                  <a:pt x="19356" y="2309"/>
                  <a:pt x="19418" y="2309"/>
                  <a:pt x="19455" y="2296"/>
                </a:cubicBezTo>
                <a:cubicBezTo>
                  <a:pt x="19541" y="2259"/>
                  <a:pt x="19554" y="2148"/>
                  <a:pt x="19492" y="2099"/>
                </a:cubicBezTo>
                <a:lnTo>
                  <a:pt x="19430" y="2062"/>
                </a:lnTo>
                <a:lnTo>
                  <a:pt x="19381" y="2012"/>
                </a:lnTo>
                <a:lnTo>
                  <a:pt x="19319" y="1975"/>
                </a:lnTo>
                <a:lnTo>
                  <a:pt x="19282" y="1951"/>
                </a:lnTo>
                <a:cubicBezTo>
                  <a:pt x="19171" y="1864"/>
                  <a:pt x="19011" y="1988"/>
                  <a:pt x="19097" y="2099"/>
                </a:cubicBezTo>
                <a:cubicBezTo>
                  <a:pt x="19097" y="2111"/>
                  <a:pt x="19109" y="2123"/>
                  <a:pt x="19122" y="2123"/>
                </a:cubicBezTo>
                <a:lnTo>
                  <a:pt x="19159" y="2160"/>
                </a:lnTo>
                <a:lnTo>
                  <a:pt x="19208" y="2197"/>
                </a:lnTo>
                <a:lnTo>
                  <a:pt x="19257" y="2234"/>
                </a:lnTo>
                <a:close/>
                <a:moveTo>
                  <a:pt x="18505" y="1728"/>
                </a:moveTo>
                <a:cubicBezTo>
                  <a:pt x="18517" y="1741"/>
                  <a:pt x="18554" y="1741"/>
                  <a:pt x="18579" y="1741"/>
                </a:cubicBezTo>
                <a:cubicBezTo>
                  <a:pt x="18702" y="1753"/>
                  <a:pt x="18751" y="1593"/>
                  <a:pt x="18640" y="1531"/>
                </a:cubicBezTo>
                <a:lnTo>
                  <a:pt x="18603" y="1506"/>
                </a:lnTo>
                <a:lnTo>
                  <a:pt x="18529" y="1469"/>
                </a:lnTo>
                <a:lnTo>
                  <a:pt x="18467" y="1432"/>
                </a:lnTo>
                <a:lnTo>
                  <a:pt x="18418" y="1407"/>
                </a:lnTo>
                <a:cubicBezTo>
                  <a:pt x="18295" y="1333"/>
                  <a:pt x="18159" y="1469"/>
                  <a:pt x="18245" y="1580"/>
                </a:cubicBezTo>
                <a:cubicBezTo>
                  <a:pt x="18258" y="1580"/>
                  <a:pt x="18270" y="1593"/>
                  <a:pt x="18282" y="1605"/>
                </a:cubicBezTo>
                <a:lnTo>
                  <a:pt x="18332" y="1630"/>
                </a:lnTo>
                <a:lnTo>
                  <a:pt x="18393" y="1667"/>
                </a:lnTo>
                <a:close/>
                <a:moveTo>
                  <a:pt x="17603" y="1272"/>
                </a:moveTo>
                <a:cubicBezTo>
                  <a:pt x="17653" y="1296"/>
                  <a:pt x="17714" y="1284"/>
                  <a:pt x="17752" y="1247"/>
                </a:cubicBezTo>
                <a:cubicBezTo>
                  <a:pt x="17813" y="1185"/>
                  <a:pt x="17789" y="1086"/>
                  <a:pt x="17714" y="1062"/>
                </a:cubicBezTo>
                <a:lnTo>
                  <a:pt x="17665" y="1037"/>
                </a:lnTo>
                <a:lnTo>
                  <a:pt x="17579" y="1000"/>
                </a:lnTo>
                <a:lnTo>
                  <a:pt x="17468" y="963"/>
                </a:lnTo>
                <a:cubicBezTo>
                  <a:pt x="17344" y="914"/>
                  <a:pt x="17221" y="1062"/>
                  <a:pt x="17319" y="1148"/>
                </a:cubicBezTo>
                <a:cubicBezTo>
                  <a:pt x="17332" y="1161"/>
                  <a:pt x="17344" y="1161"/>
                  <a:pt x="17357" y="1173"/>
                </a:cubicBezTo>
                <a:lnTo>
                  <a:pt x="17455" y="1210"/>
                </a:lnTo>
                <a:lnTo>
                  <a:pt x="17542" y="1247"/>
                </a:lnTo>
                <a:lnTo>
                  <a:pt x="17591" y="1272"/>
                </a:lnTo>
                <a:close/>
                <a:moveTo>
                  <a:pt x="16653" y="901"/>
                </a:moveTo>
                <a:cubicBezTo>
                  <a:pt x="16776" y="938"/>
                  <a:pt x="16887" y="815"/>
                  <a:pt x="16813" y="716"/>
                </a:cubicBezTo>
                <a:cubicBezTo>
                  <a:pt x="16789" y="704"/>
                  <a:pt x="16776" y="691"/>
                  <a:pt x="16752" y="679"/>
                </a:cubicBezTo>
                <a:lnTo>
                  <a:pt x="16653" y="654"/>
                </a:lnTo>
                <a:lnTo>
                  <a:pt x="16505" y="605"/>
                </a:lnTo>
                <a:cubicBezTo>
                  <a:pt x="16369" y="556"/>
                  <a:pt x="16270" y="704"/>
                  <a:pt x="16369" y="790"/>
                </a:cubicBezTo>
                <a:cubicBezTo>
                  <a:pt x="16381" y="803"/>
                  <a:pt x="16394" y="815"/>
                  <a:pt x="16418" y="815"/>
                </a:cubicBezTo>
                <a:lnTo>
                  <a:pt x="16554" y="864"/>
                </a:lnTo>
                <a:lnTo>
                  <a:pt x="16653" y="901"/>
                </a:lnTo>
                <a:close/>
                <a:moveTo>
                  <a:pt x="15678" y="605"/>
                </a:moveTo>
                <a:cubicBezTo>
                  <a:pt x="15801" y="642"/>
                  <a:pt x="15900" y="494"/>
                  <a:pt x="15801" y="420"/>
                </a:cubicBezTo>
                <a:cubicBezTo>
                  <a:pt x="15789" y="395"/>
                  <a:pt x="15764" y="383"/>
                  <a:pt x="15739" y="383"/>
                </a:cubicBezTo>
                <a:lnTo>
                  <a:pt x="15493" y="321"/>
                </a:lnTo>
                <a:cubicBezTo>
                  <a:pt x="15344" y="284"/>
                  <a:pt x="15258" y="457"/>
                  <a:pt x="15381" y="531"/>
                </a:cubicBezTo>
                <a:cubicBezTo>
                  <a:pt x="15394" y="531"/>
                  <a:pt x="15406" y="543"/>
                  <a:pt x="15419" y="543"/>
                </a:cubicBezTo>
                <a:cubicBezTo>
                  <a:pt x="15505" y="568"/>
                  <a:pt x="15591" y="580"/>
                  <a:pt x="15678" y="605"/>
                </a:cubicBezTo>
                <a:close/>
                <a:moveTo>
                  <a:pt x="14666" y="395"/>
                </a:moveTo>
                <a:cubicBezTo>
                  <a:pt x="14727" y="408"/>
                  <a:pt x="14789" y="371"/>
                  <a:pt x="14814" y="321"/>
                </a:cubicBezTo>
                <a:cubicBezTo>
                  <a:pt x="14838" y="247"/>
                  <a:pt x="14789" y="173"/>
                  <a:pt x="14715" y="161"/>
                </a:cubicBezTo>
                <a:lnTo>
                  <a:pt x="14456" y="124"/>
                </a:lnTo>
                <a:cubicBezTo>
                  <a:pt x="14320" y="99"/>
                  <a:pt x="14246" y="272"/>
                  <a:pt x="14369" y="334"/>
                </a:cubicBezTo>
                <a:cubicBezTo>
                  <a:pt x="14382" y="346"/>
                  <a:pt x="14394" y="346"/>
                  <a:pt x="14419" y="358"/>
                </a:cubicBezTo>
                <a:lnTo>
                  <a:pt x="14666" y="395"/>
                </a:lnTo>
                <a:close/>
                <a:moveTo>
                  <a:pt x="13641" y="272"/>
                </a:moveTo>
                <a:cubicBezTo>
                  <a:pt x="13690" y="272"/>
                  <a:pt x="13752" y="247"/>
                  <a:pt x="13777" y="198"/>
                </a:cubicBezTo>
                <a:cubicBezTo>
                  <a:pt x="13801" y="124"/>
                  <a:pt x="13740" y="37"/>
                  <a:pt x="13666" y="37"/>
                </a:cubicBezTo>
                <a:lnTo>
                  <a:pt x="13394" y="25"/>
                </a:lnTo>
                <a:cubicBezTo>
                  <a:pt x="13345" y="25"/>
                  <a:pt x="13295" y="50"/>
                  <a:pt x="13271" y="87"/>
                </a:cubicBezTo>
                <a:cubicBezTo>
                  <a:pt x="13234" y="161"/>
                  <a:pt x="13283" y="259"/>
                  <a:pt x="13382" y="259"/>
                </a:cubicBezTo>
                <a:lnTo>
                  <a:pt x="13641" y="272"/>
                </a:lnTo>
                <a:close/>
                <a:moveTo>
                  <a:pt x="12604" y="235"/>
                </a:moveTo>
                <a:cubicBezTo>
                  <a:pt x="12740" y="247"/>
                  <a:pt x="12777" y="62"/>
                  <a:pt x="12653" y="13"/>
                </a:cubicBezTo>
                <a:cubicBezTo>
                  <a:pt x="12629" y="13"/>
                  <a:pt x="12616" y="0"/>
                  <a:pt x="12604" y="13"/>
                </a:cubicBezTo>
                <a:lnTo>
                  <a:pt x="12333" y="13"/>
                </a:lnTo>
                <a:cubicBezTo>
                  <a:pt x="12184" y="0"/>
                  <a:pt x="12160" y="222"/>
                  <a:pt x="12308" y="247"/>
                </a:cubicBezTo>
                <a:cubicBezTo>
                  <a:pt x="12320" y="247"/>
                  <a:pt x="12333" y="247"/>
                  <a:pt x="12345" y="247"/>
                </a:cubicBezTo>
                <a:lnTo>
                  <a:pt x="12604" y="247"/>
                </a:lnTo>
                <a:close/>
                <a:moveTo>
                  <a:pt x="11580" y="309"/>
                </a:moveTo>
                <a:cubicBezTo>
                  <a:pt x="11703" y="296"/>
                  <a:pt x="11728" y="111"/>
                  <a:pt x="11592" y="74"/>
                </a:cubicBezTo>
                <a:cubicBezTo>
                  <a:pt x="11580" y="74"/>
                  <a:pt x="11555" y="74"/>
                  <a:pt x="11543" y="74"/>
                </a:cubicBezTo>
                <a:lnTo>
                  <a:pt x="11271" y="111"/>
                </a:lnTo>
                <a:cubicBezTo>
                  <a:pt x="11234" y="124"/>
                  <a:pt x="11209" y="136"/>
                  <a:pt x="11185" y="173"/>
                </a:cubicBezTo>
                <a:cubicBezTo>
                  <a:pt x="11123" y="259"/>
                  <a:pt x="11209" y="358"/>
                  <a:pt x="11320" y="346"/>
                </a:cubicBezTo>
                <a:lnTo>
                  <a:pt x="11580" y="309"/>
                </a:lnTo>
                <a:close/>
                <a:moveTo>
                  <a:pt x="10555" y="482"/>
                </a:moveTo>
                <a:cubicBezTo>
                  <a:pt x="10691" y="457"/>
                  <a:pt x="10678" y="259"/>
                  <a:pt x="10543" y="247"/>
                </a:cubicBezTo>
                <a:cubicBezTo>
                  <a:pt x="10530" y="247"/>
                  <a:pt x="10506" y="247"/>
                  <a:pt x="10493" y="247"/>
                </a:cubicBezTo>
                <a:cubicBezTo>
                  <a:pt x="10407" y="272"/>
                  <a:pt x="10320" y="296"/>
                  <a:pt x="10234" y="321"/>
                </a:cubicBezTo>
                <a:cubicBezTo>
                  <a:pt x="10197" y="321"/>
                  <a:pt x="10172" y="346"/>
                  <a:pt x="10160" y="371"/>
                </a:cubicBezTo>
                <a:cubicBezTo>
                  <a:pt x="10111" y="469"/>
                  <a:pt x="10197" y="568"/>
                  <a:pt x="10308" y="543"/>
                </a:cubicBezTo>
                <a:cubicBezTo>
                  <a:pt x="10395" y="519"/>
                  <a:pt x="10481" y="494"/>
                  <a:pt x="10555" y="482"/>
                </a:cubicBezTo>
                <a:close/>
                <a:moveTo>
                  <a:pt x="9592" y="778"/>
                </a:moveTo>
                <a:cubicBezTo>
                  <a:pt x="9716" y="729"/>
                  <a:pt x="9679" y="543"/>
                  <a:pt x="9543" y="556"/>
                </a:cubicBezTo>
                <a:cubicBezTo>
                  <a:pt x="9530" y="556"/>
                  <a:pt x="9506" y="556"/>
                  <a:pt x="9481" y="568"/>
                </a:cubicBezTo>
                <a:cubicBezTo>
                  <a:pt x="9407" y="593"/>
                  <a:pt x="9333" y="630"/>
                  <a:pt x="9247" y="667"/>
                </a:cubicBezTo>
                <a:cubicBezTo>
                  <a:pt x="9111" y="729"/>
                  <a:pt x="9172" y="901"/>
                  <a:pt x="9321" y="877"/>
                </a:cubicBezTo>
                <a:cubicBezTo>
                  <a:pt x="9333" y="877"/>
                  <a:pt x="9345" y="877"/>
                  <a:pt x="9358" y="877"/>
                </a:cubicBezTo>
                <a:cubicBezTo>
                  <a:pt x="9432" y="840"/>
                  <a:pt x="9518" y="803"/>
                  <a:pt x="9592" y="778"/>
                </a:cubicBezTo>
                <a:close/>
                <a:moveTo>
                  <a:pt x="9481" y="568"/>
                </a:moveTo>
                <a:lnTo>
                  <a:pt x="9358" y="877"/>
                </a:lnTo>
                <a:lnTo>
                  <a:pt x="9234" y="667"/>
                </a:lnTo>
                <a:close/>
                <a:moveTo>
                  <a:pt x="8716" y="1222"/>
                </a:moveTo>
                <a:cubicBezTo>
                  <a:pt x="8827" y="1148"/>
                  <a:pt x="8728" y="975"/>
                  <a:pt x="8580" y="1025"/>
                </a:cubicBezTo>
                <a:cubicBezTo>
                  <a:pt x="8568" y="1025"/>
                  <a:pt x="8568" y="1025"/>
                  <a:pt x="8555" y="1037"/>
                </a:cubicBezTo>
                <a:cubicBezTo>
                  <a:pt x="8481" y="1086"/>
                  <a:pt x="8407" y="1136"/>
                  <a:pt x="8345" y="1198"/>
                </a:cubicBezTo>
                <a:cubicBezTo>
                  <a:pt x="8234" y="1272"/>
                  <a:pt x="8333" y="1432"/>
                  <a:pt x="8469" y="1395"/>
                </a:cubicBezTo>
                <a:cubicBezTo>
                  <a:pt x="8481" y="1383"/>
                  <a:pt x="8506" y="1370"/>
                  <a:pt x="8518" y="1370"/>
                </a:cubicBezTo>
                <a:cubicBezTo>
                  <a:pt x="8580" y="1321"/>
                  <a:pt x="8642" y="1272"/>
                  <a:pt x="8716" y="1222"/>
                </a:cubicBezTo>
                <a:close/>
                <a:moveTo>
                  <a:pt x="8000" y="1852"/>
                </a:moveTo>
                <a:cubicBezTo>
                  <a:pt x="8037" y="1815"/>
                  <a:pt x="8037" y="1753"/>
                  <a:pt x="8000" y="1716"/>
                </a:cubicBezTo>
                <a:cubicBezTo>
                  <a:pt x="7938" y="1654"/>
                  <a:pt x="7852" y="1654"/>
                  <a:pt x="7790" y="1716"/>
                </a:cubicBezTo>
                <a:cubicBezTo>
                  <a:pt x="7741" y="1778"/>
                  <a:pt x="7691" y="1839"/>
                  <a:pt x="7642" y="1914"/>
                </a:cubicBezTo>
                <a:cubicBezTo>
                  <a:pt x="7568" y="2012"/>
                  <a:pt x="7716" y="2148"/>
                  <a:pt x="7827" y="2062"/>
                </a:cubicBezTo>
                <a:cubicBezTo>
                  <a:pt x="7839" y="2062"/>
                  <a:pt x="7852" y="2049"/>
                  <a:pt x="7864" y="2037"/>
                </a:cubicBezTo>
                <a:cubicBezTo>
                  <a:pt x="7901" y="1975"/>
                  <a:pt x="7950" y="1914"/>
                  <a:pt x="8000" y="1852"/>
                </a:cubicBezTo>
                <a:close/>
                <a:moveTo>
                  <a:pt x="7543" y="2642"/>
                </a:moveTo>
                <a:cubicBezTo>
                  <a:pt x="7580" y="2518"/>
                  <a:pt x="7395" y="2432"/>
                  <a:pt x="7309" y="2531"/>
                </a:cubicBezTo>
                <a:cubicBezTo>
                  <a:pt x="7296" y="2543"/>
                  <a:pt x="7296" y="2555"/>
                  <a:pt x="7284" y="2568"/>
                </a:cubicBezTo>
                <a:cubicBezTo>
                  <a:pt x="7259" y="2654"/>
                  <a:pt x="7234" y="2728"/>
                  <a:pt x="7222" y="2802"/>
                </a:cubicBezTo>
                <a:cubicBezTo>
                  <a:pt x="7185" y="2938"/>
                  <a:pt x="7383" y="3000"/>
                  <a:pt x="7457" y="2889"/>
                </a:cubicBezTo>
                <a:cubicBezTo>
                  <a:pt x="7469" y="2876"/>
                  <a:pt x="7469" y="2864"/>
                  <a:pt x="7481" y="2852"/>
                </a:cubicBezTo>
                <a:cubicBezTo>
                  <a:pt x="7494" y="2778"/>
                  <a:pt x="7506" y="2704"/>
                  <a:pt x="7543" y="2642"/>
                </a:cubicBezTo>
                <a:close/>
                <a:moveTo>
                  <a:pt x="7457" y="3506"/>
                </a:moveTo>
                <a:cubicBezTo>
                  <a:pt x="7407" y="3382"/>
                  <a:pt x="7234" y="3382"/>
                  <a:pt x="7197" y="3506"/>
                </a:cubicBezTo>
                <a:cubicBezTo>
                  <a:pt x="7185" y="3518"/>
                  <a:pt x="7185" y="3531"/>
                  <a:pt x="7197" y="3555"/>
                </a:cubicBezTo>
                <a:cubicBezTo>
                  <a:pt x="7210" y="3629"/>
                  <a:pt x="7234" y="3716"/>
                  <a:pt x="7272" y="3790"/>
                </a:cubicBezTo>
                <a:cubicBezTo>
                  <a:pt x="7333" y="3913"/>
                  <a:pt x="7531" y="3876"/>
                  <a:pt x="7531" y="3740"/>
                </a:cubicBezTo>
                <a:cubicBezTo>
                  <a:pt x="7531" y="3728"/>
                  <a:pt x="7518" y="3716"/>
                  <a:pt x="7518" y="3703"/>
                </a:cubicBezTo>
                <a:cubicBezTo>
                  <a:pt x="7494" y="3642"/>
                  <a:pt x="7469" y="3580"/>
                  <a:pt x="7457" y="3506"/>
                </a:cubicBezTo>
                <a:close/>
                <a:moveTo>
                  <a:pt x="7963" y="4135"/>
                </a:moveTo>
                <a:cubicBezTo>
                  <a:pt x="7827" y="4086"/>
                  <a:pt x="7716" y="4234"/>
                  <a:pt x="7815" y="4321"/>
                </a:cubicBezTo>
                <a:cubicBezTo>
                  <a:pt x="7827" y="4333"/>
                  <a:pt x="7839" y="4345"/>
                  <a:pt x="7864" y="4358"/>
                </a:cubicBezTo>
                <a:cubicBezTo>
                  <a:pt x="7963" y="4382"/>
                  <a:pt x="8062" y="4407"/>
                  <a:pt x="8160" y="4407"/>
                </a:cubicBezTo>
                <a:cubicBezTo>
                  <a:pt x="8296" y="4419"/>
                  <a:pt x="8358" y="4247"/>
                  <a:pt x="8222" y="4185"/>
                </a:cubicBezTo>
                <a:cubicBezTo>
                  <a:pt x="8210" y="4185"/>
                  <a:pt x="8185" y="4185"/>
                  <a:pt x="8173" y="4185"/>
                </a:cubicBezTo>
                <a:cubicBezTo>
                  <a:pt x="8099" y="4172"/>
                  <a:pt x="8024" y="4160"/>
                  <a:pt x="7963" y="4135"/>
                </a:cubicBezTo>
                <a:close/>
                <a:moveTo>
                  <a:pt x="8852" y="4012"/>
                </a:moveTo>
                <a:cubicBezTo>
                  <a:pt x="8728" y="4074"/>
                  <a:pt x="8777" y="4234"/>
                  <a:pt x="8913" y="4234"/>
                </a:cubicBezTo>
                <a:cubicBezTo>
                  <a:pt x="8938" y="4234"/>
                  <a:pt x="8963" y="4222"/>
                  <a:pt x="8975" y="4222"/>
                </a:cubicBezTo>
                <a:lnTo>
                  <a:pt x="9049" y="4185"/>
                </a:lnTo>
                <a:lnTo>
                  <a:pt x="9074" y="4160"/>
                </a:lnTo>
                <a:lnTo>
                  <a:pt x="9111" y="4148"/>
                </a:lnTo>
                <a:lnTo>
                  <a:pt x="9135" y="4135"/>
                </a:lnTo>
                <a:lnTo>
                  <a:pt x="9160" y="4111"/>
                </a:lnTo>
                <a:lnTo>
                  <a:pt x="9185" y="4098"/>
                </a:lnTo>
                <a:lnTo>
                  <a:pt x="9210" y="4074"/>
                </a:lnTo>
                <a:cubicBezTo>
                  <a:pt x="9321" y="4000"/>
                  <a:pt x="9234" y="3839"/>
                  <a:pt x="9098" y="3876"/>
                </a:cubicBezTo>
                <a:cubicBezTo>
                  <a:pt x="9074" y="3876"/>
                  <a:pt x="9061" y="3889"/>
                  <a:pt x="9049" y="3901"/>
                </a:cubicBezTo>
                <a:lnTo>
                  <a:pt x="9024" y="3913"/>
                </a:lnTo>
                <a:cubicBezTo>
                  <a:pt x="8963" y="3950"/>
                  <a:pt x="8901" y="3987"/>
                  <a:pt x="8852" y="4012"/>
                </a:cubicBezTo>
                <a:close/>
                <a:moveTo>
                  <a:pt x="9395" y="3382"/>
                </a:moveTo>
                <a:cubicBezTo>
                  <a:pt x="9370" y="3506"/>
                  <a:pt x="9555" y="3568"/>
                  <a:pt x="9629" y="3457"/>
                </a:cubicBezTo>
                <a:cubicBezTo>
                  <a:pt x="9642" y="3444"/>
                  <a:pt x="9642" y="3432"/>
                  <a:pt x="9654" y="3419"/>
                </a:cubicBezTo>
                <a:lnTo>
                  <a:pt x="9654" y="3382"/>
                </a:lnTo>
                <a:lnTo>
                  <a:pt x="9654" y="3197"/>
                </a:lnTo>
                <a:lnTo>
                  <a:pt x="9654" y="3160"/>
                </a:lnTo>
                <a:cubicBezTo>
                  <a:pt x="9617" y="3037"/>
                  <a:pt x="9444" y="3012"/>
                  <a:pt x="9395" y="3136"/>
                </a:cubicBezTo>
                <a:cubicBezTo>
                  <a:pt x="9395" y="3148"/>
                  <a:pt x="9395" y="3173"/>
                  <a:pt x="9395" y="3185"/>
                </a:cubicBezTo>
                <a:cubicBezTo>
                  <a:pt x="9407" y="3247"/>
                  <a:pt x="9407" y="3321"/>
                  <a:pt x="9395" y="3382"/>
                </a:cubicBezTo>
                <a:close/>
                <a:moveTo>
                  <a:pt x="9123" y="2592"/>
                </a:moveTo>
                <a:cubicBezTo>
                  <a:pt x="9197" y="2691"/>
                  <a:pt x="9370" y="2642"/>
                  <a:pt x="9358" y="2518"/>
                </a:cubicBezTo>
                <a:cubicBezTo>
                  <a:pt x="9358" y="2494"/>
                  <a:pt x="9345" y="2481"/>
                  <a:pt x="9333" y="2469"/>
                </a:cubicBezTo>
                <a:cubicBezTo>
                  <a:pt x="9284" y="2395"/>
                  <a:pt x="9222" y="2333"/>
                  <a:pt x="9160" y="2272"/>
                </a:cubicBezTo>
                <a:cubicBezTo>
                  <a:pt x="9074" y="2173"/>
                  <a:pt x="8901" y="2259"/>
                  <a:pt x="8938" y="2383"/>
                </a:cubicBezTo>
                <a:cubicBezTo>
                  <a:pt x="8950" y="2395"/>
                  <a:pt x="8950" y="2420"/>
                  <a:pt x="8963" y="2420"/>
                </a:cubicBezTo>
                <a:cubicBezTo>
                  <a:pt x="9024" y="2481"/>
                  <a:pt x="9074" y="2543"/>
                  <a:pt x="9123" y="2592"/>
                </a:cubicBezTo>
                <a:close/>
                <a:moveTo>
                  <a:pt x="8407" y="1975"/>
                </a:moveTo>
                <a:cubicBezTo>
                  <a:pt x="8444" y="2000"/>
                  <a:pt x="8481" y="2012"/>
                  <a:pt x="8518" y="2000"/>
                </a:cubicBezTo>
                <a:cubicBezTo>
                  <a:pt x="8617" y="1975"/>
                  <a:pt x="8642" y="1852"/>
                  <a:pt x="8555" y="1790"/>
                </a:cubicBezTo>
                <a:cubicBezTo>
                  <a:pt x="8481" y="1741"/>
                  <a:pt x="8407" y="1704"/>
                  <a:pt x="8333" y="1654"/>
                </a:cubicBezTo>
                <a:cubicBezTo>
                  <a:pt x="8210" y="1593"/>
                  <a:pt x="8074" y="1728"/>
                  <a:pt x="8160" y="1827"/>
                </a:cubicBezTo>
                <a:cubicBezTo>
                  <a:pt x="8173" y="1839"/>
                  <a:pt x="8185" y="1852"/>
                  <a:pt x="8197" y="1852"/>
                </a:cubicBezTo>
                <a:cubicBezTo>
                  <a:pt x="8259" y="1901"/>
                  <a:pt x="8333" y="1938"/>
                  <a:pt x="8407" y="1975"/>
                </a:cubicBezTo>
                <a:close/>
                <a:moveTo>
                  <a:pt x="7518" y="1543"/>
                </a:moveTo>
                <a:cubicBezTo>
                  <a:pt x="7617" y="1580"/>
                  <a:pt x="7728" y="1481"/>
                  <a:pt x="7691" y="1383"/>
                </a:cubicBezTo>
                <a:cubicBezTo>
                  <a:pt x="7667" y="1358"/>
                  <a:pt x="7654" y="1333"/>
                  <a:pt x="7617" y="1321"/>
                </a:cubicBezTo>
                <a:lnTo>
                  <a:pt x="7370" y="1235"/>
                </a:lnTo>
                <a:cubicBezTo>
                  <a:pt x="7234" y="1185"/>
                  <a:pt x="7123" y="1346"/>
                  <a:pt x="7247" y="1432"/>
                </a:cubicBezTo>
                <a:cubicBezTo>
                  <a:pt x="7247" y="1444"/>
                  <a:pt x="7259" y="1444"/>
                  <a:pt x="7272" y="1457"/>
                </a:cubicBezTo>
                <a:cubicBezTo>
                  <a:pt x="7358" y="1481"/>
                  <a:pt x="7432" y="1506"/>
                  <a:pt x="7518" y="1543"/>
                </a:cubicBezTo>
                <a:close/>
                <a:moveTo>
                  <a:pt x="6543" y="1247"/>
                </a:moveTo>
                <a:cubicBezTo>
                  <a:pt x="6679" y="1272"/>
                  <a:pt x="6778" y="1111"/>
                  <a:pt x="6654" y="1037"/>
                </a:cubicBezTo>
                <a:cubicBezTo>
                  <a:pt x="6630" y="1025"/>
                  <a:pt x="6617" y="1025"/>
                  <a:pt x="6605" y="1025"/>
                </a:cubicBezTo>
                <a:cubicBezTo>
                  <a:pt x="6519" y="1000"/>
                  <a:pt x="6432" y="975"/>
                  <a:pt x="6346" y="963"/>
                </a:cubicBezTo>
                <a:cubicBezTo>
                  <a:pt x="6210" y="938"/>
                  <a:pt x="6136" y="1086"/>
                  <a:pt x="6247" y="1173"/>
                </a:cubicBezTo>
                <a:cubicBezTo>
                  <a:pt x="6259" y="1185"/>
                  <a:pt x="6272" y="1185"/>
                  <a:pt x="6296" y="1185"/>
                </a:cubicBezTo>
                <a:cubicBezTo>
                  <a:pt x="6370" y="1210"/>
                  <a:pt x="6457" y="1222"/>
                  <a:pt x="6543" y="1247"/>
                </a:cubicBezTo>
                <a:close/>
                <a:moveTo>
                  <a:pt x="5531" y="1074"/>
                </a:moveTo>
                <a:cubicBezTo>
                  <a:pt x="5667" y="1086"/>
                  <a:pt x="5741" y="914"/>
                  <a:pt x="5617" y="852"/>
                </a:cubicBezTo>
                <a:cubicBezTo>
                  <a:pt x="5593" y="840"/>
                  <a:pt x="5580" y="840"/>
                  <a:pt x="5568" y="840"/>
                </a:cubicBezTo>
                <a:lnTo>
                  <a:pt x="5296" y="815"/>
                </a:lnTo>
                <a:cubicBezTo>
                  <a:pt x="5247" y="803"/>
                  <a:pt x="5185" y="840"/>
                  <a:pt x="5161" y="889"/>
                </a:cubicBezTo>
                <a:cubicBezTo>
                  <a:pt x="5136" y="963"/>
                  <a:pt x="5198" y="1037"/>
                  <a:pt x="5272" y="1049"/>
                </a:cubicBezTo>
                <a:lnTo>
                  <a:pt x="5531" y="1074"/>
                </a:lnTo>
                <a:close/>
                <a:moveTo>
                  <a:pt x="4494" y="1000"/>
                </a:moveTo>
                <a:cubicBezTo>
                  <a:pt x="4531" y="1000"/>
                  <a:pt x="4556" y="988"/>
                  <a:pt x="4581" y="975"/>
                </a:cubicBezTo>
                <a:cubicBezTo>
                  <a:pt x="4679" y="914"/>
                  <a:pt x="4630" y="753"/>
                  <a:pt x="4506" y="766"/>
                </a:cubicBezTo>
                <a:lnTo>
                  <a:pt x="4235" y="766"/>
                </a:lnTo>
                <a:cubicBezTo>
                  <a:pt x="4186" y="766"/>
                  <a:pt x="4136" y="803"/>
                  <a:pt x="4111" y="852"/>
                </a:cubicBezTo>
                <a:cubicBezTo>
                  <a:pt x="4087" y="926"/>
                  <a:pt x="4161" y="1012"/>
                  <a:pt x="4247" y="1000"/>
                </a:cubicBezTo>
                <a:close/>
                <a:moveTo>
                  <a:pt x="3470" y="1025"/>
                </a:moveTo>
                <a:cubicBezTo>
                  <a:pt x="3618" y="1037"/>
                  <a:pt x="3642" y="815"/>
                  <a:pt x="3482" y="803"/>
                </a:cubicBezTo>
                <a:cubicBezTo>
                  <a:pt x="3470" y="790"/>
                  <a:pt x="3457" y="790"/>
                  <a:pt x="3445" y="803"/>
                </a:cubicBezTo>
                <a:lnTo>
                  <a:pt x="3186" y="815"/>
                </a:lnTo>
                <a:cubicBezTo>
                  <a:pt x="3124" y="815"/>
                  <a:pt x="3075" y="852"/>
                  <a:pt x="3062" y="914"/>
                </a:cubicBezTo>
                <a:cubicBezTo>
                  <a:pt x="3050" y="988"/>
                  <a:pt x="3124" y="1062"/>
                  <a:pt x="3210" y="1049"/>
                </a:cubicBezTo>
                <a:lnTo>
                  <a:pt x="3470" y="1025"/>
                </a:lnTo>
                <a:close/>
                <a:moveTo>
                  <a:pt x="2433" y="1136"/>
                </a:moveTo>
                <a:cubicBezTo>
                  <a:pt x="2568" y="1136"/>
                  <a:pt x="2581" y="938"/>
                  <a:pt x="2457" y="914"/>
                </a:cubicBezTo>
                <a:cubicBezTo>
                  <a:pt x="2433" y="901"/>
                  <a:pt x="2408" y="901"/>
                  <a:pt x="2396" y="914"/>
                </a:cubicBezTo>
                <a:lnTo>
                  <a:pt x="2136" y="951"/>
                </a:lnTo>
                <a:cubicBezTo>
                  <a:pt x="2087" y="951"/>
                  <a:pt x="2050" y="988"/>
                  <a:pt x="2025" y="1037"/>
                </a:cubicBezTo>
                <a:cubicBezTo>
                  <a:pt x="2013" y="1124"/>
                  <a:pt x="2087" y="1210"/>
                  <a:pt x="2186" y="1173"/>
                </a:cubicBezTo>
                <a:lnTo>
                  <a:pt x="2445" y="1136"/>
                </a:lnTo>
                <a:close/>
                <a:moveTo>
                  <a:pt x="1420" y="1321"/>
                </a:moveTo>
                <a:cubicBezTo>
                  <a:pt x="1532" y="1309"/>
                  <a:pt x="1556" y="1161"/>
                  <a:pt x="1458" y="1111"/>
                </a:cubicBezTo>
                <a:cubicBezTo>
                  <a:pt x="1420" y="1086"/>
                  <a:pt x="1396" y="1086"/>
                  <a:pt x="1359" y="1099"/>
                </a:cubicBezTo>
                <a:lnTo>
                  <a:pt x="1100" y="1148"/>
                </a:lnTo>
                <a:cubicBezTo>
                  <a:pt x="951" y="1161"/>
                  <a:pt x="964" y="1383"/>
                  <a:pt x="1112" y="1383"/>
                </a:cubicBezTo>
                <a:cubicBezTo>
                  <a:pt x="1137" y="1383"/>
                  <a:pt x="1149" y="1383"/>
                  <a:pt x="1161" y="13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96" name="Google Shape;96;p13"/>
          <p:cNvSpPr/>
          <p:nvPr/>
        </p:nvSpPr>
        <p:spPr>
          <a:xfrm flipH="1">
            <a:off x="10720552" y="-493317"/>
            <a:ext cx="1744237" cy="3981200"/>
          </a:xfrm>
          <a:custGeom>
            <a:avLst/>
            <a:gdLst/>
            <a:ahLst/>
            <a:cxnLst/>
            <a:rect l="l" t="t" r="r" b="b"/>
            <a:pathLst>
              <a:path w="10654" h="25231" extrusionOk="0">
                <a:moveTo>
                  <a:pt x="10542" y="235"/>
                </a:moveTo>
                <a:cubicBezTo>
                  <a:pt x="10653" y="198"/>
                  <a:pt x="10653" y="37"/>
                  <a:pt x="10542" y="12"/>
                </a:cubicBezTo>
                <a:cubicBezTo>
                  <a:pt x="10517" y="0"/>
                  <a:pt x="10493" y="0"/>
                  <a:pt x="10468" y="12"/>
                </a:cubicBezTo>
                <a:lnTo>
                  <a:pt x="10419" y="25"/>
                </a:lnTo>
                <a:lnTo>
                  <a:pt x="10382" y="37"/>
                </a:lnTo>
                <a:lnTo>
                  <a:pt x="10332" y="62"/>
                </a:lnTo>
                <a:lnTo>
                  <a:pt x="10246" y="86"/>
                </a:lnTo>
                <a:cubicBezTo>
                  <a:pt x="10135" y="136"/>
                  <a:pt x="10172" y="309"/>
                  <a:pt x="10295" y="309"/>
                </a:cubicBezTo>
                <a:cubicBezTo>
                  <a:pt x="10307" y="309"/>
                  <a:pt x="10320" y="309"/>
                  <a:pt x="10332" y="309"/>
                </a:cubicBezTo>
                <a:lnTo>
                  <a:pt x="10406" y="272"/>
                </a:lnTo>
                <a:lnTo>
                  <a:pt x="10456" y="259"/>
                </a:lnTo>
                <a:lnTo>
                  <a:pt x="10505" y="247"/>
                </a:lnTo>
                <a:lnTo>
                  <a:pt x="10554" y="222"/>
                </a:lnTo>
                <a:close/>
                <a:moveTo>
                  <a:pt x="346" y="25009"/>
                </a:moveTo>
                <a:cubicBezTo>
                  <a:pt x="210" y="25046"/>
                  <a:pt x="235" y="25231"/>
                  <a:pt x="371" y="25231"/>
                </a:cubicBezTo>
                <a:cubicBezTo>
                  <a:pt x="383" y="25231"/>
                  <a:pt x="395" y="25231"/>
                  <a:pt x="408" y="25231"/>
                </a:cubicBezTo>
                <a:lnTo>
                  <a:pt x="482" y="25219"/>
                </a:lnTo>
                <a:lnTo>
                  <a:pt x="568" y="25182"/>
                </a:lnTo>
                <a:lnTo>
                  <a:pt x="630" y="25157"/>
                </a:lnTo>
                <a:cubicBezTo>
                  <a:pt x="766" y="25120"/>
                  <a:pt x="729" y="24935"/>
                  <a:pt x="593" y="24935"/>
                </a:cubicBezTo>
                <a:cubicBezTo>
                  <a:pt x="580" y="24935"/>
                  <a:pt x="568" y="24935"/>
                  <a:pt x="556" y="24935"/>
                </a:cubicBezTo>
                <a:lnTo>
                  <a:pt x="494" y="24959"/>
                </a:lnTo>
                <a:lnTo>
                  <a:pt x="420" y="24984"/>
                </a:lnTo>
                <a:lnTo>
                  <a:pt x="346" y="25009"/>
                </a:lnTo>
                <a:close/>
                <a:moveTo>
                  <a:pt x="1185" y="24675"/>
                </a:moveTo>
                <a:cubicBezTo>
                  <a:pt x="1074" y="24725"/>
                  <a:pt x="1124" y="24898"/>
                  <a:pt x="1247" y="24885"/>
                </a:cubicBezTo>
                <a:cubicBezTo>
                  <a:pt x="1259" y="24885"/>
                  <a:pt x="1272" y="24885"/>
                  <a:pt x="1296" y="24873"/>
                </a:cubicBezTo>
                <a:lnTo>
                  <a:pt x="1333" y="24848"/>
                </a:lnTo>
                <a:lnTo>
                  <a:pt x="1407" y="24811"/>
                </a:lnTo>
                <a:lnTo>
                  <a:pt x="1482" y="24774"/>
                </a:lnTo>
                <a:lnTo>
                  <a:pt x="1494" y="24762"/>
                </a:lnTo>
                <a:cubicBezTo>
                  <a:pt x="1605" y="24688"/>
                  <a:pt x="1543" y="24527"/>
                  <a:pt x="1420" y="24540"/>
                </a:cubicBezTo>
                <a:cubicBezTo>
                  <a:pt x="1407" y="24552"/>
                  <a:pt x="1395" y="24552"/>
                  <a:pt x="1383" y="24564"/>
                </a:cubicBezTo>
                <a:lnTo>
                  <a:pt x="1370" y="24564"/>
                </a:lnTo>
                <a:lnTo>
                  <a:pt x="1296" y="24614"/>
                </a:lnTo>
                <a:lnTo>
                  <a:pt x="1222" y="24651"/>
                </a:lnTo>
                <a:close/>
                <a:moveTo>
                  <a:pt x="1938" y="24169"/>
                </a:moveTo>
                <a:cubicBezTo>
                  <a:pt x="1840" y="24256"/>
                  <a:pt x="1926" y="24416"/>
                  <a:pt x="2049" y="24379"/>
                </a:cubicBezTo>
                <a:cubicBezTo>
                  <a:pt x="2062" y="24367"/>
                  <a:pt x="2074" y="24367"/>
                  <a:pt x="2086" y="24354"/>
                </a:cubicBezTo>
                <a:lnTo>
                  <a:pt x="2160" y="24293"/>
                </a:lnTo>
                <a:lnTo>
                  <a:pt x="2222" y="24243"/>
                </a:lnTo>
                <a:lnTo>
                  <a:pt x="2272" y="24206"/>
                </a:lnTo>
                <a:cubicBezTo>
                  <a:pt x="2358" y="24120"/>
                  <a:pt x="2284" y="23972"/>
                  <a:pt x="2160" y="24009"/>
                </a:cubicBezTo>
                <a:cubicBezTo>
                  <a:pt x="2148" y="24009"/>
                  <a:pt x="2123" y="24021"/>
                  <a:pt x="2111" y="24034"/>
                </a:cubicBezTo>
                <a:lnTo>
                  <a:pt x="2074" y="24058"/>
                </a:lnTo>
                <a:lnTo>
                  <a:pt x="2012" y="24120"/>
                </a:lnTo>
                <a:close/>
                <a:moveTo>
                  <a:pt x="2605" y="23552"/>
                </a:moveTo>
                <a:cubicBezTo>
                  <a:pt x="2568" y="23589"/>
                  <a:pt x="2568" y="23639"/>
                  <a:pt x="2580" y="23688"/>
                </a:cubicBezTo>
                <a:cubicBezTo>
                  <a:pt x="2617" y="23762"/>
                  <a:pt x="2716" y="23774"/>
                  <a:pt x="2778" y="23713"/>
                </a:cubicBezTo>
                <a:lnTo>
                  <a:pt x="2827" y="23651"/>
                </a:lnTo>
                <a:lnTo>
                  <a:pt x="2889" y="23589"/>
                </a:lnTo>
                <a:lnTo>
                  <a:pt x="2926" y="23527"/>
                </a:lnTo>
                <a:cubicBezTo>
                  <a:pt x="3037" y="23416"/>
                  <a:pt x="2852" y="23256"/>
                  <a:pt x="2753" y="23379"/>
                </a:cubicBezTo>
                <a:lnTo>
                  <a:pt x="2716" y="23429"/>
                </a:lnTo>
                <a:lnTo>
                  <a:pt x="2654" y="23490"/>
                </a:lnTo>
                <a:lnTo>
                  <a:pt x="2605" y="23552"/>
                </a:lnTo>
                <a:close/>
                <a:moveTo>
                  <a:pt x="3160" y="22836"/>
                </a:moveTo>
                <a:cubicBezTo>
                  <a:pt x="3111" y="22947"/>
                  <a:pt x="3234" y="23058"/>
                  <a:pt x="3333" y="22997"/>
                </a:cubicBezTo>
                <a:cubicBezTo>
                  <a:pt x="3345" y="22984"/>
                  <a:pt x="3345" y="22972"/>
                  <a:pt x="3358" y="22960"/>
                </a:cubicBezTo>
                <a:lnTo>
                  <a:pt x="3407" y="22886"/>
                </a:lnTo>
                <a:lnTo>
                  <a:pt x="3457" y="22812"/>
                </a:lnTo>
                <a:lnTo>
                  <a:pt x="3481" y="22762"/>
                </a:lnTo>
                <a:cubicBezTo>
                  <a:pt x="3531" y="22663"/>
                  <a:pt x="3432" y="22565"/>
                  <a:pt x="3333" y="22614"/>
                </a:cubicBezTo>
                <a:cubicBezTo>
                  <a:pt x="3321" y="22626"/>
                  <a:pt x="3308" y="22639"/>
                  <a:pt x="3296" y="22651"/>
                </a:cubicBezTo>
                <a:lnTo>
                  <a:pt x="3271" y="22688"/>
                </a:lnTo>
                <a:lnTo>
                  <a:pt x="3222" y="22762"/>
                </a:lnTo>
                <a:lnTo>
                  <a:pt x="3173" y="22836"/>
                </a:lnTo>
                <a:close/>
                <a:moveTo>
                  <a:pt x="3642" y="22059"/>
                </a:moveTo>
                <a:cubicBezTo>
                  <a:pt x="3580" y="22170"/>
                  <a:pt x="3716" y="22281"/>
                  <a:pt x="3815" y="22194"/>
                </a:cubicBezTo>
                <a:cubicBezTo>
                  <a:pt x="3827" y="22182"/>
                  <a:pt x="3839" y="22170"/>
                  <a:pt x="3839" y="22157"/>
                </a:cubicBezTo>
                <a:lnTo>
                  <a:pt x="3876" y="22108"/>
                </a:lnTo>
                <a:lnTo>
                  <a:pt x="3913" y="22021"/>
                </a:lnTo>
                <a:lnTo>
                  <a:pt x="3950" y="21960"/>
                </a:lnTo>
                <a:cubicBezTo>
                  <a:pt x="4000" y="21861"/>
                  <a:pt x="3913" y="21762"/>
                  <a:pt x="3815" y="21787"/>
                </a:cubicBezTo>
                <a:cubicBezTo>
                  <a:pt x="3778" y="21799"/>
                  <a:pt x="3753" y="21824"/>
                  <a:pt x="3741" y="21849"/>
                </a:cubicBezTo>
                <a:lnTo>
                  <a:pt x="3703" y="21923"/>
                </a:lnTo>
                <a:lnTo>
                  <a:pt x="3666" y="21997"/>
                </a:lnTo>
                <a:close/>
                <a:moveTo>
                  <a:pt x="4024" y="21219"/>
                </a:moveTo>
                <a:cubicBezTo>
                  <a:pt x="3987" y="21330"/>
                  <a:pt x="4111" y="21441"/>
                  <a:pt x="4210" y="21355"/>
                </a:cubicBezTo>
                <a:cubicBezTo>
                  <a:pt x="4222" y="21343"/>
                  <a:pt x="4234" y="21330"/>
                  <a:pt x="4247" y="21318"/>
                </a:cubicBezTo>
                <a:lnTo>
                  <a:pt x="4271" y="21256"/>
                </a:lnTo>
                <a:lnTo>
                  <a:pt x="4296" y="21170"/>
                </a:lnTo>
                <a:lnTo>
                  <a:pt x="4333" y="21096"/>
                </a:lnTo>
                <a:cubicBezTo>
                  <a:pt x="4382" y="20948"/>
                  <a:pt x="4173" y="20861"/>
                  <a:pt x="4111" y="21009"/>
                </a:cubicBezTo>
                <a:lnTo>
                  <a:pt x="4086" y="21083"/>
                </a:lnTo>
                <a:lnTo>
                  <a:pt x="4049" y="21170"/>
                </a:lnTo>
                <a:close/>
                <a:moveTo>
                  <a:pt x="4345" y="20367"/>
                </a:moveTo>
                <a:cubicBezTo>
                  <a:pt x="4333" y="20404"/>
                  <a:pt x="4345" y="20454"/>
                  <a:pt x="4382" y="20491"/>
                </a:cubicBezTo>
                <a:cubicBezTo>
                  <a:pt x="4444" y="20540"/>
                  <a:pt x="4543" y="20516"/>
                  <a:pt x="4568" y="20429"/>
                </a:cubicBezTo>
                <a:lnTo>
                  <a:pt x="4605" y="20343"/>
                </a:lnTo>
                <a:lnTo>
                  <a:pt x="4642" y="20207"/>
                </a:lnTo>
                <a:cubicBezTo>
                  <a:pt x="4679" y="20084"/>
                  <a:pt x="4506" y="20009"/>
                  <a:pt x="4432" y="20108"/>
                </a:cubicBezTo>
                <a:cubicBezTo>
                  <a:pt x="4432" y="20121"/>
                  <a:pt x="4419" y="20133"/>
                  <a:pt x="4419" y="20145"/>
                </a:cubicBezTo>
                <a:lnTo>
                  <a:pt x="4382" y="20281"/>
                </a:lnTo>
                <a:close/>
                <a:moveTo>
                  <a:pt x="4605" y="19479"/>
                </a:moveTo>
                <a:cubicBezTo>
                  <a:pt x="4568" y="19602"/>
                  <a:pt x="4740" y="19676"/>
                  <a:pt x="4814" y="19577"/>
                </a:cubicBezTo>
                <a:cubicBezTo>
                  <a:pt x="4827" y="19565"/>
                  <a:pt x="4827" y="19553"/>
                  <a:pt x="4839" y="19540"/>
                </a:cubicBezTo>
                <a:lnTo>
                  <a:pt x="4876" y="19392"/>
                </a:lnTo>
                <a:lnTo>
                  <a:pt x="4888" y="19306"/>
                </a:lnTo>
                <a:cubicBezTo>
                  <a:pt x="4913" y="19182"/>
                  <a:pt x="4740" y="19121"/>
                  <a:pt x="4679" y="19232"/>
                </a:cubicBezTo>
                <a:lnTo>
                  <a:pt x="4666" y="19256"/>
                </a:lnTo>
                <a:lnTo>
                  <a:pt x="4642" y="19331"/>
                </a:lnTo>
                <a:close/>
                <a:moveTo>
                  <a:pt x="4814" y="18578"/>
                </a:moveTo>
                <a:cubicBezTo>
                  <a:pt x="4777" y="18713"/>
                  <a:pt x="4975" y="18787"/>
                  <a:pt x="5024" y="18652"/>
                </a:cubicBezTo>
                <a:cubicBezTo>
                  <a:pt x="5037" y="18639"/>
                  <a:pt x="5037" y="18639"/>
                  <a:pt x="5037" y="18627"/>
                </a:cubicBezTo>
                <a:lnTo>
                  <a:pt x="5061" y="18491"/>
                </a:lnTo>
                <a:lnTo>
                  <a:pt x="5086" y="18392"/>
                </a:lnTo>
                <a:cubicBezTo>
                  <a:pt x="5086" y="18355"/>
                  <a:pt x="5074" y="18306"/>
                  <a:pt x="5037" y="18281"/>
                </a:cubicBezTo>
                <a:cubicBezTo>
                  <a:pt x="4975" y="18232"/>
                  <a:pt x="4876" y="18269"/>
                  <a:pt x="4851" y="18355"/>
                </a:cubicBezTo>
                <a:lnTo>
                  <a:pt x="4839" y="18454"/>
                </a:lnTo>
                <a:close/>
                <a:moveTo>
                  <a:pt x="4963" y="17664"/>
                </a:moveTo>
                <a:cubicBezTo>
                  <a:pt x="4950" y="17788"/>
                  <a:pt x="5111" y="17862"/>
                  <a:pt x="5172" y="17751"/>
                </a:cubicBezTo>
                <a:cubicBezTo>
                  <a:pt x="5185" y="17738"/>
                  <a:pt x="5197" y="17726"/>
                  <a:pt x="5197" y="17701"/>
                </a:cubicBezTo>
                <a:lnTo>
                  <a:pt x="5209" y="17565"/>
                </a:lnTo>
                <a:lnTo>
                  <a:pt x="5234" y="17467"/>
                </a:lnTo>
                <a:cubicBezTo>
                  <a:pt x="5234" y="17343"/>
                  <a:pt x="5074" y="17294"/>
                  <a:pt x="5012" y="17405"/>
                </a:cubicBezTo>
                <a:cubicBezTo>
                  <a:pt x="5000" y="17417"/>
                  <a:pt x="5000" y="17430"/>
                  <a:pt x="5000" y="17442"/>
                </a:cubicBezTo>
                <a:lnTo>
                  <a:pt x="4987" y="17541"/>
                </a:lnTo>
                <a:close/>
                <a:moveTo>
                  <a:pt x="5074" y="16751"/>
                </a:moveTo>
                <a:cubicBezTo>
                  <a:pt x="5074" y="16775"/>
                  <a:pt x="5086" y="16812"/>
                  <a:pt x="5098" y="16825"/>
                </a:cubicBezTo>
                <a:cubicBezTo>
                  <a:pt x="5160" y="16923"/>
                  <a:pt x="5296" y="16886"/>
                  <a:pt x="5308" y="16775"/>
                </a:cubicBezTo>
                <a:lnTo>
                  <a:pt x="5321" y="16640"/>
                </a:lnTo>
                <a:lnTo>
                  <a:pt x="5333" y="16541"/>
                </a:lnTo>
                <a:cubicBezTo>
                  <a:pt x="5345" y="16393"/>
                  <a:pt x="5111" y="16368"/>
                  <a:pt x="5098" y="16516"/>
                </a:cubicBezTo>
                <a:lnTo>
                  <a:pt x="5098" y="16615"/>
                </a:lnTo>
                <a:lnTo>
                  <a:pt x="5086" y="16751"/>
                </a:lnTo>
                <a:close/>
                <a:moveTo>
                  <a:pt x="5148" y="15825"/>
                </a:moveTo>
                <a:cubicBezTo>
                  <a:pt x="5135" y="15985"/>
                  <a:pt x="5370" y="15998"/>
                  <a:pt x="5370" y="15837"/>
                </a:cubicBezTo>
                <a:cubicBezTo>
                  <a:pt x="5370" y="15763"/>
                  <a:pt x="5382" y="15689"/>
                  <a:pt x="5382" y="15603"/>
                </a:cubicBezTo>
                <a:cubicBezTo>
                  <a:pt x="5395" y="15479"/>
                  <a:pt x="5209" y="15430"/>
                  <a:pt x="5160" y="15553"/>
                </a:cubicBezTo>
                <a:cubicBezTo>
                  <a:pt x="5160" y="15566"/>
                  <a:pt x="5160" y="15578"/>
                  <a:pt x="5160" y="15590"/>
                </a:cubicBezTo>
                <a:cubicBezTo>
                  <a:pt x="5160" y="15677"/>
                  <a:pt x="5160" y="15751"/>
                  <a:pt x="5148" y="15825"/>
                </a:cubicBezTo>
                <a:close/>
                <a:moveTo>
                  <a:pt x="5172" y="14899"/>
                </a:moveTo>
                <a:cubicBezTo>
                  <a:pt x="5172" y="14948"/>
                  <a:pt x="5197" y="14985"/>
                  <a:pt x="5234" y="15010"/>
                </a:cubicBezTo>
                <a:cubicBezTo>
                  <a:pt x="5321" y="15047"/>
                  <a:pt x="5407" y="14985"/>
                  <a:pt x="5407" y="14899"/>
                </a:cubicBezTo>
                <a:lnTo>
                  <a:pt x="5407" y="14677"/>
                </a:lnTo>
                <a:cubicBezTo>
                  <a:pt x="5407" y="14553"/>
                  <a:pt x="5234" y="14516"/>
                  <a:pt x="5185" y="14628"/>
                </a:cubicBezTo>
                <a:cubicBezTo>
                  <a:pt x="5172" y="14640"/>
                  <a:pt x="5172" y="14665"/>
                  <a:pt x="5172" y="14677"/>
                </a:cubicBezTo>
                <a:lnTo>
                  <a:pt x="5172" y="14911"/>
                </a:lnTo>
                <a:close/>
                <a:moveTo>
                  <a:pt x="5160" y="13973"/>
                </a:moveTo>
                <a:cubicBezTo>
                  <a:pt x="5172" y="14097"/>
                  <a:pt x="5333" y="14134"/>
                  <a:pt x="5382" y="14023"/>
                </a:cubicBezTo>
                <a:cubicBezTo>
                  <a:pt x="5395" y="14010"/>
                  <a:pt x="5395" y="13986"/>
                  <a:pt x="5395" y="13973"/>
                </a:cubicBezTo>
                <a:cubicBezTo>
                  <a:pt x="5395" y="13887"/>
                  <a:pt x="5395" y="13813"/>
                  <a:pt x="5382" y="13739"/>
                </a:cubicBezTo>
                <a:cubicBezTo>
                  <a:pt x="5382" y="13615"/>
                  <a:pt x="5222" y="13578"/>
                  <a:pt x="5172" y="13677"/>
                </a:cubicBezTo>
                <a:cubicBezTo>
                  <a:pt x="5160" y="13702"/>
                  <a:pt x="5148" y="13726"/>
                  <a:pt x="5148" y="13739"/>
                </a:cubicBezTo>
                <a:close/>
                <a:moveTo>
                  <a:pt x="5111" y="13047"/>
                </a:moveTo>
                <a:cubicBezTo>
                  <a:pt x="5135" y="13183"/>
                  <a:pt x="5321" y="13183"/>
                  <a:pt x="5345" y="13047"/>
                </a:cubicBezTo>
                <a:cubicBezTo>
                  <a:pt x="5345" y="13047"/>
                  <a:pt x="5345" y="13035"/>
                  <a:pt x="5345" y="13023"/>
                </a:cubicBezTo>
                <a:lnTo>
                  <a:pt x="5333" y="12788"/>
                </a:lnTo>
                <a:cubicBezTo>
                  <a:pt x="5308" y="12665"/>
                  <a:pt x="5148" y="12652"/>
                  <a:pt x="5098" y="12764"/>
                </a:cubicBezTo>
                <a:cubicBezTo>
                  <a:pt x="5098" y="12776"/>
                  <a:pt x="5098" y="12801"/>
                  <a:pt x="5098" y="12813"/>
                </a:cubicBezTo>
                <a:cubicBezTo>
                  <a:pt x="5098" y="12887"/>
                  <a:pt x="5111" y="12961"/>
                  <a:pt x="5123" y="13047"/>
                </a:cubicBezTo>
                <a:close/>
                <a:moveTo>
                  <a:pt x="5024" y="12122"/>
                </a:moveTo>
                <a:cubicBezTo>
                  <a:pt x="5037" y="12171"/>
                  <a:pt x="5061" y="12196"/>
                  <a:pt x="5098" y="12220"/>
                </a:cubicBezTo>
                <a:cubicBezTo>
                  <a:pt x="5172" y="12245"/>
                  <a:pt x="5259" y="12183"/>
                  <a:pt x="5246" y="12097"/>
                </a:cubicBezTo>
                <a:lnTo>
                  <a:pt x="5234" y="11974"/>
                </a:lnTo>
                <a:lnTo>
                  <a:pt x="5222" y="11862"/>
                </a:lnTo>
                <a:cubicBezTo>
                  <a:pt x="5209" y="11739"/>
                  <a:pt x="5037" y="11727"/>
                  <a:pt x="5000" y="11838"/>
                </a:cubicBezTo>
                <a:cubicBezTo>
                  <a:pt x="4987" y="11862"/>
                  <a:pt x="4987" y="11875"/>
                  <a:pt x="5000" y="11900"/>
                </a:cubicBezTo>
                <a:lnTo>
                  <a:pt x="5012" y="11998"/>
                </a:lnTo>
                <a:lnTo>
                  <a:pt x="5024" y="12122"/>
                </a:lnTo>
                <a:close/>
                <a:moveTo>
                  <a:pt x="4901" y="11208"/>
                </a:moveTo>
                <a:cubicBezTo>
                  <a:pt x="4926" y="11369"/>
                  <a:pt x="5148" y="11319"/>
                  <a:pt x="5123" y="11171"/>
                </a:cubicBezTo>
                <a:cubicBezTo>
                  <a:pt x="5111" y="11097"/>
                  <a:pt x="5098" y="11023"/>
                  <a:pt x="5086" y="10937"/>
                </a:cubicBezTo>
                <a:cubicBezTo>
                  <a:pt x="5061" y="10813"/>
                  <a:pt x="4876" y="10813"/>
                  <a:pt x="4864" y="10937"/>
                </a:cubicBezTo>
                <a:cubicBezTo>
                  <a:pt x="4851" y="10949"/>
                  <a:pt x="4851" y="10974"/>
                  <a:pt x="4864" y="10986"/>
                </a:cubicBezTo>
                <a:cubicBezTo>
                  <a:pt x="4876" y="11060"/>
                  <a:pt x="4888" y="11134"/>
                  <a:pt x="4901" y="11208"/>
                </a:cubicBezTo>
                <a:close/>
                <a:moveTo>
                  <a:pt x="4728" y="10307"/>
                </a:moveTo>
                <a:cubicBezTo>
                  <a:pt x="4728" y="10344"/>
                  <a:pt x="4765" y="10381"/>
                  <a:pt x="4802" y="10394"/>
                </a:cubicBezTo>
                <a:cubicBezTo>
                  <a:pt x="4888" y="10418"/>
                  <a:pt x="4963" y="10344"/>
                  <a:pt x="4950" y="10258"/>
                </a:cubicBezTo>
                <a:lnTo>
                  <a:pt x="4913" y="10097"/>
                </a:lnTo>
                <a:lnTo>
                  <a:pt x="4901" y="10023"/>
                </a:lnTo>
                <a:cubicBezTo>
                  <a:pt x="4864" y="9900"/>
                  <a:pt x="4679" y="9924"/>
                  <a:pt x="4666" y="10048"/>
                </a:cubicBezTo>
                <a:cubicBezTo>
                  <a:pt x="4666" y="10060"/>
                  <a:pt x="4666" y="10073"/>
                  <a:pt x="4666" y="10073"/>
                </a:cubicBezTo>
                <a:lnTo>
                  <a:pt x="4691" y="10147"/>
                </a:lnTo>
                <a:lnTo>
                  <a:pt x="4716" y="10307"/>
                </a:lnTo>
                <a:close/>
                <a:moveTo>
                  <a:pt x="4493" y="9406"/>
                </a:moveTo>
                <a:cubicBezTo>
                  <a:pt x="4506" y="9443"/>
                  <a:pt x="4531" y="9468"/>
                  <a:pt x="4555" y="9480"/>
                </a:cubicBezTo>
                <a:cubicBezTo>
                  <a:pt x="4642" y="9517"/>
                  <a:pt x="4740" y="9443"/>
                  <a:pt x="4716" y="9344"/>
                </a:cubicBezTo>
                <a:lnTo>
                  <a:pt x="4679" y="9246"/>
                </a:lnTo>
                <a:lnTo>
                  <a:pt x="4654" y="9134"/>
                </a:lnTo>
                <a:cubicBezTo>
                  <a:pt x="4605" y="9023"/>
                  <a:pt x="4444" y="9036"/>
                  <a:pt x="4419" y="9159"/>
                </a:cubicBezTo>
                <a:cubicBezTo>
                  <a:pt x="4419" y="9172"/>
                  <a:pt x="4419" y="9196"/>
                  <a:pt x="4419" y="9209"/>
                </a:cubicBezTo>
                <a:lnTo>
                  <a:pt x="4456" y="9332"/>
                </a:lnTo>
                <a:lnTo>
                  <a:pt x="4493" y="9431"/>
                </a:lnTo>
                <a:close/>
                <a:moveTo>
                  <a:pt x="4210" y="8542"/>
                </a:moveTo>
                <a:cubicBezTo>
                  <a:pt x="4247" y="8653"/>
                  <a:pt x="4419" y="8628"/>
                  <a:pt x="4432" y="8505"/>
                </a:cubicBezTo>
                <a:cubicBezTo>
                  <a:pt x="4432" y="8480"/>
                  <a:pt x="4419" y="8468"/>
                  <a:pt x="4419" y="8456"/>
                </a:cubicBezTo>
                <a:lnTo>
                  <a:pt x="4395" y="8394"/>
                </a:lnTo>
                <a:lnTo>
                  <a:pt x="4370" y="8320"/>
                </a:lnTo>
                <a:lnTo>
                  <a:pt x="4333" y="8233"/>
                </a:lnTo>
                <a:cubicBezTo>
                  <a:pt x="4284" y="8110"/>
                  <a:pt x="4098" y="8159"/>
                  <a:pt x="4111" y="8295"/>
                </a:cubicBezTo>
                <a:cubicBezTo>
                  <a:pt x="4111" y="8307"/>
                  <a:pt x="4111" y="8320"/>
                  <a:pt x="4123" y="8332"/>
                </a:cubicBezTo>
                <a:lnTo>
                  <a:pt x="4148" y="8406"/>
                </a:lnTo>
                <a:lnTo>
                  <a:pt x="4185" y="8480"/>
                </a:lnTo>
                <a:close/>
                <a:moveTo>
                  <a:pt x="3839" y="7703"/>
                </a:moveTo>
                <a:cubicBezTo>
                  <a:pt x="3889" y="7814"/>
                  <a:pt x="4061" y="7764"/>
                  <a:pt x="4049" y="7641"/>
                </a:cubicBezTo>
                <a:cubicBezTo>
                  <a:pt x="4049" y="7629"/>
                  <a:pt x="4049" y="7616"/>
                  <a:pt x="4037" y="7592"/>
                </a:cubicBezTo>
                <a:lnTo>
                  <a:pt x="3987" y="7505"/>
                </a:lnTo>
                <a:lnTo>
                  <a:pt x="3963" y="7443"/>
                </a:lnTo>
                <a:lnTo>
                  <a:pt x="3926" y="7394"/>
                </a:lnTo>
                <a:cubicBezTo>
                  <a:pt x="3852" y="7258"/>
                  <a:pt x="3642" y="7369"/>
                  <a:pt x="3728" y="7505"/>
                </a:cubicBezTo>
                <a:lnTo>
                  <a:pt x="3753" y="7567"/>
                </a:lnTo>
                <a:lnTo>
                  <a:pt x="3790" y="7616"/>
                </a:lnTo>
                <a:close/>
                <a:moveTo>
                  <a:pt x="3345" y="6937"/>
                </a:moveTo>
                <a:cubicBezTo>
                  <a:pt x="3432" y="7061"/>
                  <a:pt x="3629" y="6937"/>
                  <a:pt x="3543" y="6814"/>
                </a:cubicBezTo>
                <a:lnTo>
                  <a:pt x="3531" y="6789"/>
                </a:lnTo>
                <a:lnTo>
                  <a:pt x="3494" y="6740"/>
                </a:lnTo>
                <a:lnTo>
                  <a:pt x="3457" y="6690"/>
                </a:lnTo>
                <a:lnTo>
                  <a:pt x="3420" y="6641"/>
                </a:lnTo>
                <a:lnTo>
                  <a:pt x="3383" y="6604"/>
                </a:lnTo>
                <a:cubicBezTo>
                  <a:pt x="3296" y="6505"/>
                  <a:pt x="3148" y="6592"/>
                  <a:pt x="3185" y="6715"/>
                </a:cubicBezTo>
                <a:cubicBezTo>
                  <a:pt x="3185" y="6727"/>
                  <a:pt x="3197" y="6752"/>
                  <a:pt x="3210" y="6764"/>
                </a:cubicBezTo>
                <a:lnTo>
                  <a:pt x="3234" y="6789"/>
                </a:lnTo>
                <a:lnTo>
                  <a:pt x="3271" y="6839"/>
                </a:lnTo>
                <a:lnTo>
                  <a:pt x="3308" y="6876"/>
                </a:lnTo>
                <a:close/>
                <a:moveTo>
                  <a:pt x="2716" y="6320"/>
                </a:moveTo>
                <a:cubicBezTo>
                  <a:pt x="2839" y="6394"/>
                  <a:pt x="2963" y="6209"/>
                  <a:pt x="2839" y="6123"/>
                </a:cubicBezTo>
                <a:lnTo>
                  <a:pt x="2790" y="6086"/>
                </a:lnTo>
                <a:lnTo>
                  <a:pt x="2741" y="6061"/>
                </a:lnTo>
                <a:lnTo>
                  <a:pt x="2691" y="6036"/>
                </a:lnTo>
                <a:lnTo>
                  <a:pt x="2654" y="6011"/>
                </a:lnTo>
                <a:lnTo>
                  <a:pt x="2617" y="5999"/>
                </a:lnTo>
                <a:cubicBezTo>
                  <a:pt x="2481" y="5937"/>
                  <a:pt x="2383" y="6147"/>
                  <a:pt x="2518" y="6209"/>
                </a:cubicBezTo>
                <a:lnTo>
                  <a:pt x="2543" y="6221"/>
                </a:lnTo>
                <a:lnTo>
                  <a:pt x="2593" y="6246"/>
                </a:lnTo>
                <a:lnTo>
                  <a:pt x="2630" y="6258"/>
                </a:lnTo>
                <a:lnTo>
                  <a:pt x="2667" y="6283"/>
                </a:lnTo>
                <a:close/>
                <a:moveTo>
                  <a:pt x="1901" y="6061"/>
                </a:moveTo>
                <a:cubicBezTo>
                  <a:pt x="2025" y="6061"/>
                  <a:pt x="2062" y="5876"/>
                  <a:pt x="1938" y="5839"/>
                </a:cubicBezTo>
                <a:cubicBezTo>
                  <a:pt x="1926" y="5839"/>
                  <a:pt x="1914" y="5839"/>
                  <a:pt x="1901" y="5839"/>
                </a:cubicBezTo>
                <a:lnTo>
                  <a:pt x="1654" y="5839"/>
                </a:lnTo>
                <a:cubicBezTo>
                  <a:pt x="1531" y="5839"/>
                  <a:pt x="1506" y="6011"/>
                  <a:pt x="1617" y="6061"/>
                </a:cubicBezTo>
                <a:cubicBezTo>
                  <a:pt x="1642" y="6061"/>
                  <a:pt x="1654" y="6073"/>
                  <a:pt x="1679" y="6061"/>
                </a:cubicBezTo>
                <a:cubicBezTo>
                  <a:pt x="1753" y="6061"/>
                  <a:pt x="1827" y="6061"/>
                  <a:pt x="1901" y="6061"/>
                </a:cubicBezTo>
                <a:close/>
                <a:moveTo>
                  <a:pt x="1037" y="6209"/>
                </a:moveTo>
                <a:cubicBezTo>
                  <a:pt x="1161" y="6160"/>
                  <a:pt x="1124" y="5974"/>
                  <a:pt x="988" y="5987"/>
                </a:cubicBezTo>
                <a:cubicBezTo>
                  <a:pt x="975" y="5987"/>
                  <a:pt x="963" y="5987"/>
                  <a:pt x="951" y="5987"/>
                </a:cubicBezTo>
                <a:cubicBezTo>
                  <a:pt x="864" y="6011"/>
                  <a:pt x="790" y="6049"/>
                  <a:pt x="729" y="6086"/>
                </a:cubicBezTo>
                <a:cubicBezTo>
                  <a:pt x="593" y="6147"/>
                  <a:pt x="667" y="6345"/>
                  <a:pt x="803" y="6295"/>
                </a:cubicBezTo>
                <a:cubicBezTo>
                  <a:pt x="815" y="6295"/>
                  <a:pt x="827" y="6295"/>
                  <a:pt x="840" y="6295"/>
                </a:cubicBezTo>
                <a:cubicBezTo>
                  <a:pt x="901" y="6258"/>
                  <a:pt x="963" y="6221"/>
                  <a:pt x="1037" y="6197"/>
                </a:cubicBezTo>
                <a:close/>
                <a:moveTo>
                  <a:pt x="395" y="6727"/>
                </a:moveTo>
                <a:cubicBezTo>
                  <a:pt x="445" y="6616"/>
                  <a:pt x="321" y="6505"/>
                  <a:pt x="222" y="6579"/>
                </a:cubicBezTo>
                <a:cubicBezTo>
                  <a:pt x="198" y="6592"/>
                  <a:pt x="185" y="6604"/>
                  <a:pt x="185" y="6616"/>
                </a:cubicBezTo>
                <a:cubicBezTo>
                  <a:pt x="148" y="6690"/>
                  <a:pt x="111" y="6777"/>
                  <a:pt x="87" y="6851"/>
                </a:cubicBezTo>
                <a:cubicBezTo>
                  <a:pt x="50" y="6962"/>
                  <a:pt x="173" y="7048"/>
                  <a:pt x="272" y="6974"/>
                </a:cubicBezTo>
                <a:cubicBezTo>
                  <a:pt x="284" y="6962"/>
                  <a:pt x="297" y="6950"/>
                  <a:pt x="309" y="6925"/>
                </a:cubicBezTo>
                <a:cubicBezTo>
                  <a:pt x="334" y="6851"/>
                  <a:pt x="358" y="6789"/>
                  <a:pt x="395" y="6727"/>
                </a:cubicBezTo>
                <a:close/>
                <a:moveTo>
                  <a:pt x="235" y="7554"/>
                </a:moveTo>
                <a:cubicBezTo>
                  <a:pt x="222" y="7431"/>
                  <a:pt x="37" y="7419"/>
                  <a:pt x="13" y="7542"/>
                </a:cubicBezTo>
                <a:cubicBezTo>
                  <a:pt x="0" y="7567"/>
                  <a:pt x="0" y="7579"/>
                  <a:pt x="13" y="7592"/>
                </a:cubicBezTo>
                <a:cubicBezTo>
                  <a:pt x="13" y="7678"/>
                  <a:pt x="37" y="7752"/>
                  <a:pt x="62" y="7838"/>
                </a:cubicBezTo>
                <a:cubicBezTo>
                  <a:pt x="99" y="7962"/>
                  <a:pt x="272" y="7937"/>
                  <a:pt x="284" y="7814"/>
                </a:cubicBezTo>
                <a:cubicBezTo>
                  <a:pt x="297" y="7801"/>
                  <a:pt x="297" y="7777"/>
                  <a:pt x="284" y="7764"/>
                </a:cubicBezTo>
                <a:cubicBezTo>
                  <a:pt x="260" y="7703"/>
                  <a:pt x="247" y="7629"/>
                  <a:pt x="247" y="7554"/>
                </a:cubicBezTo>
                <a:close/>
                <a:moveTo>
                  <a:pt x="642" y="8270"/>
                </a:moveTo>
                <a:cubicBezTo>
                  <a:pt x="531" y="8184"/>
                  <a:pt x="395" y="8320"/>
                  <a:pt x="469" y="8419"/>
                </a:cubicBezTo>
                <a:cubicBezTo>
                  <a:pt x="482" y="8431"/>
                  <a:pt x="482" y="8443"/>
                  <a:pt x="494" y="8456"/>
                </a:cubicBezTo>
                <a:cubicBezTo>
                  <a:pt x="568" y="8505"/>
                  <a:pt x="630" y="8542"/>
                  <a:pt x="704" y="8591"/>
                </a:cubicBezTo>
                <a:cubicBezTo>
                  <a:pt x="815" y="8653"/>
                  <a:pt x="938" y="8505"/>
                  <a:pt x="852" y="8406"/>
                </a:cubicBezTo>
                <a:cubicBezTo>
                  <a:pt x="840" y="8394"/>
                  <a:pt x="827" y="8394"/>
                  <a:pt x="815" y="8382"/>
                </a:cubicBezTo>
                <a:cubicBezTo>
                  <a:pt x="753" y="8344"/>
                  <a:pt x="692" y="8307"/>
                  <a:pt x="642" y="8270"/>
                </a:cubicBezTo>
                <a:close/>
                <a:moveTo>
                  <a:pt x="1445" y="8567"/>
                </a:moveTo>
                <a:cubicBezTo>
                  <a:pt x="1395" y="8567"/>
                  <a:pt x="1346" y="8591"/>
                  <a:pt x="1321" y="8628"/>
                </a:cubicBezTo>
                <a:cubicBezTo>
                  <a:pt x="1284" y="8702"/>
                  <a:pt x="1333" y="8789"/>
                  <a:pt x="1407" y="8801"/>
                </a:cubicBezTo>
                <a:cubicBezTo>
                  <a:pt x="1494" y="8814"/>
                  <a:pt x="1568" y="8814"/>
                  <a:pt x="1654" y="8814"/>
                </a:cubicBezTo>
                <a:cubicBezTo>
                  <a:pt x="1778" y="8826"/>
                  <a:pt x="1827" y="8653"/>
                  <a:pt x="1716" y="8604"/>
                </a:cubicBezTo>
                <a:cubicBezTo>
                  <a:pt x="1691" y="8591"/>
                  <a:pt x="1679" y="8591"/>
                  <a:pt x="1667" y="8591"/>
                </a:cubicBezTo>
                <a:cubicBezTo>
                  <a:pt x="1593" y="8591"/>
                  <a:pt x="1506" y="8579"/>
                  <a:pt x="1445" y="8567"/>
                </a:cubicBezTo>
                <a:close/>
                <a:moveTo>
                  <a:pt x="2333" y="8554"/>
                </a:moveTo>
                <a:cubicBezTo>
                  <a:pt x="2284" y="8554"/>
                  <a:pt x="2247" y="8591"/>
                  <a:pt x="2235" y="8641"/>
                </a:cubicBezTo>
                <a:cubicBezTo>
                  <a:pt x="2222" y="8715"/>
                  <a:pt x="2284" y="8789"/>
                  <a:pt x="2370" y="8777"/>
                </a:cubicBezTo>
                <a:lnTo>
                  <a:pt x="2432" y="8777"/>
                </a:lnTo>
                <a:lnTo>
                  <a:pt x="2494" y="8777"/>
                </a:lnTo>
                <a:lnTo>
                  <a:pt x="2543" y="8764"/>
                </a:lnTo>
                <a:lnTo>
                  <a:pt x="2605" y="8752"/>
                </a:lnTo>
                <a:cubicBezTo>
                  <a:pt x="2728" y="8727"/>
                  <a:pt x="2728" y="8554"/>
                  <a:pt x="2605" y="8530"/>
                </a:cubicBezTo>
                <a:cubicBezTo>
                  <a:pt x="2593" y="8517"/>
                  <a:pt x="2568" y="8517"/>
                  <a:pt x="2555" y="8530"/>
                </a:cubicBezTo>
                <a:lnTo>
                  <a:pt x="2506" y="8530"/>
                </a:lnTo>
                <a:lnTo>
                  <a:pt x="2457" y="8530"/>
                </a:lnTo>
                <a:lnTo>
                  <a:pt x="2407" y="8530"/>
                </a:lnTo>
                <a:lnTo>
                  <a:pt x="2333" y="8542"/>
                </a:lnTo>
                <a:close/>
                <a:moveTo>
                  <a:pt x="3222" y="8344"/>
                </a:moveTo>
                <a:cubicBezTo>
                  <a:pt x="3062" y="8394"/>
                  <a:pt x="3136" y="8628"/>
                  <a:pt x="3296" y="8567"/>
                </a:cubicBezTo>
                <a:lnTo>
                  <a:pt x="3321" y="8554"/>
                </a:lnTo>
                <a:lnTo>
                  <a:pt x="3370" y="8542"/>
                </a:lnTo>
                <a:lnTo>
                  <a:pt x="3420" y="8517"/>
                </a:lnTo>
                <a:lnTo>
                  <a:pt x="3469" y="8505"/>
                </a:lnTo>
                <a:lnTo>
                  <a:pt x="3518" y="8480"/>
                </a:lnTo>
                <a:cubicBezTo>
                  <a:pt x="3629" y="8431"/>
                  <a:pt x="3592" y="8258"/>
                  <a:pt x="3469" y="8258"/>
                </a:cubicBezTo>
                <a:cubicBezTo>
                  <a:pt x="3457" y="8258"/>
                  <a:pt x="3444" y="8258"/>
                  <a:pt x="3432" y="8270"/>
                </a:cubicBezTo>
                <a:lnTo>
                  <a:pt x="3383" y="8283"/>
                </a:lnTo>
                <a:lnTo>
                  <a:pt x="3333" y="8307"/>
                </a:lnTo>
                <a:lnTo>
                  <a:pt x="3284" y="8320"/>
                </a:lnTo>
                <a:close/>
                <a:moveTo>
                  <a:pt x="4024" y="7949"/>
                </a:moveTo>
                <a:lnTo>
                  <a:pt x="4074" y="7925"/>
                </a:lnTo>
                <a:lnTo>
                  <a:pt x="4111" y="7900"/>
                </a:lnTo>
                <a:lnTo>
                  <a:pt x="4148" y="7875"/>
                </a:lnTo>
                <a:lnTo>
                  <a:pt x="4210" y="7826"/>
                </a:lnTo>
                <a:cubicBezTo>
                  <a:pt x="4284" y="7777"/>
                  <a:pt x="4395" y="7826"/>
                  <a:pt x="4395" y="7912"/>
                </a:cubicBezTo>
                <a:cubicBezTo>
                  <a:pt x="4395" y="7962"/>
                  <a:pt x="4382" y="7999"/>
                  <a:pt x="4345" y="8011"/>
                </a:cubicBezTo>
                <a:lnTo>
                  <a:pt x="4284" y="8061"/>
                </a:lnTo>
                <a:lnTo>
                  <a:pt x="4247" y="8085"/>
                </a:lnTo>
                <a:lnTo>
                  <a:pt x="4210" y="8110"/>
                </a:lnTo>
                <a:lnTo>
                  <a:pt x="4148" y="8147"/>
                </a:lnTo>
                <a:lnTo>
                  <a:pt x="4123" y="8159"/>
                </a:lnTo>
                <a:cubicBezTo>
                  <a:pt x="3987" y="8196"/>
                  <a:pt x="3913" y="8024"/>
                  <a:pt x="4024" y="7949"/>
                </a:cubicBezTo>
                <a:close/>
                <a:moveTo>
                  <a:pt x="4728" y="7394"/>
                </a:moveTo>
                <a:cubicBezTo>
                  <a:pt x="4642" y="7480"/>
                  <a:pt x="4740" y="7629"/>
                  <a:pt x="4864" y="7579"/>
                </a:cubicBezTo>
                <a:cubicBezTo>
                  <a:pt x="4876" y="7579"/>
                  <a:pt x="4888" y="7567"/>
                  <a:pt x="4901" y="7554"/>
                </a:cubicBezTo>
                <a:cubicBezTo>
                  <a:pt x="4950" y="7505"/>
                  <a:pt x="5012" y="7443"/>
                  <a:pt x="5061" y="7382"/>
                </a:cubicBezTo>
                <a:cubicBezTo>
                  <a:pt x="5160" y="7308"/>
                  <a:pt x="4963" y="7122"/>
                  <a:pt x="4888" y="7234"/>
                </a:cubicBezTo>
                <a:cubicBezTo>
                  <a:pt x="4839" y="7283"/>
                  <a:pt x="4790" y="7345"/>
                  <a:pt x="4740" y="7382"/>
                </a:cubicBezTo>
                <a:close/>
                <a:moveTo>
                  <a:pt x="5333" y="6703"/>
                </a:moveTo>
                <a:cubicBezTo>
                  <a:pt x="5234" y="6826"/>
                  <a:pt x="5419" y="6962"/>
                  <a:pt x="5518" y="6839"/>
                </a:cubicBezTo>
                <a:cubicBezTo>
                  <a:pt x="5567" y="6777"/>
                  <a:pt x="5604" y="6715"/>
                  <a:pt x="5654" y="6653"/>
                </a:cubicBezTo>
                <a:cubicBezTo>
                  <a:pt x="5716" y="6542"/>
                  <a:pt x="5580" y="6419"/>
                  <a:pt x="5481" y="6493"/>
                </a:cubicBezTo>
                <a:cubicBezTo>
                  <a:pt x="5469" y="6505"/>
                  <a:pt x="5469" y="6518"/>
                  <a:pt x="5456" y="6518"/>
                </a:cubicBezTo>
                <a:cubicBezTo>
                  <a:pt x="5419" y="6579"/>
                  <a:pt x="5370" y="6641"/>
                  <a:pt x="5333" y="6703"/>
                </a:cubicBezTo>
                <a:close/>
                <a:moveTo>
                  <a:pt x="5839" y="5937"/>
                </a:moveTo>
                <a:cubicBezTo>
                  <a:pt x="5777" y="6024"/>
                  <a:pt x="5864" y="6135"/>
                  <a:pt x="5962" y="6110"/>
                </a:cubicBezTo>
                <a:cubicBezTo>
                  <a:pt x="5987" y="6110"/>
                  <a:pt x="6012" y="6086"/>
                  <a:pt x="6036" y="6061"/>
                </a:cubicBezTo>
                <a:cubicBezTo>
                  <a:pt x="6074" y="5987"/>
                  <a:pt x="6111" y="5925"/>
                  <a:pt x="6148" y="5851"/>
                </a:cubicBezTo>
                <a:cubicBezTo>
                  <a:pt x="6259" y="5740"/>
                  <a:pt x="6086" y="5592"/>
                  <a:pt x="5975" y="5703"/>
                </a:cubicBezTo>
                <a:cubicBezTo>
                  <a:pt x="5962" y="5715"/>
                  <a:pt x="5962" y="5728"/>
                  <a:pt x="5950" y="5740"/>
                </a:cubicBezTo>
                <a:lnTo>
                  <a:pt x="5839" y="5937"/>
                </a:lnTo>
                <a:close/>
                <a:moveTo>
                  <a:pt x="6283" y="5135"/>
                </a:moveTo>
                <a:cubicBezTo>
                  <a:pt x="6222" y="5246"/>
                  <a:pt x="6357" y="5357"/>
                  <a:pt x="6456" y="5271"/>
                </a:cubicBezTo>
                <a:cubicBezTo>
                  <a:pt x="6469" y="5271"/>
                  <a:pt x="6481" y="5259"/>
                  <a:pt x="6493" y="5246"/>
                </a:cubicBezTo>
                <a:lnTo>
                  <a:pt x="6592" y="5036"/>
                </a:lnTo>
                <a:cubicBezTo>
                  <a:pt x="6654" y="4925"/>
                  <a:pt x="6518" y="4814"/>
                  <a:pt x="6419" y="4888"/>
                </a:cubicBezTo>
                <a:cubicBezTo>
                  <a:pt x="6407" y="4901"/>
                  <a:pt x="6394" y="4913"/>
                  <a:pt x="6394" y="4925"/>
                </a:cubicBezTo>
                <a:close/>
                <a:moveTo>
                  <a:pt x="6703" y="4333"/>
                </a:moveTo>
                <a:cubicBezTo>
                  <a:pt x="6666" y="4419"/>
                  <a:pt x="6752" y="4518"/>
                  <a:pt x="6839" y="4493"/>
                </a:cubicBezTo>
                <a:cubicBezTo>
                  <a:pt x="6876" y="4481"/>
                  <a:pt x="6901" y="4456"/>
                  <a:pt x="6913" y="4431"/>
                </a:cubicBezTo>
                <a:lnTo>
                  <a:pt x="7012" y="4234"/>
                </a:lnTo>
                <a:cubicBezTo>
                  <a:pt x="7061" y="4111"/>
                  <a:pt x="6901" y="3999"/>
                  <a:pt x="6814" y="4111"/>
                </a:cubicBezTo>
                <a:cubicBezTo>
                  <a:pt x="6814" y="4111"/>
                  <a:pt x="6802" y="4123"/>
                  <a:pt x="6802" y="4123"/>
                </a:cubicBezTo>
                <a:close/>
                <a:moveTo>
                  <a:pt x="7123" y="3506"/>
                </a:moveTo>
                <a:cubicBezTo>
                  <a:pt x="7061" y="3617"/>
                  <a:pt x="7209" y="3728"/>
                  <a:pt x="7308" y="3641"/>
                </a:cubicBezTo>
                <a:cubicBezTo>
                  <a:pt x="7308" y="3629"/>
                  <a:pt x="7320" y="3617"/>
                  <a:pt x="7333" y="3604"/>
                </a:cubicBezTo>
                <a:cubicBezTo>
                  <a:pt x="7357" y="3543"/>
                  <a:pt x="7394" y="3469"/>
                  <a:pt x="7431" y="3407"/>
                </a:cubicBezTo>
                <a:cubicBezTo>
                  <a:pt x="7505" y="3283"/>
                  <a:pt x="7345" y="3172"/>
                  <a:pt x="7246" y="3271"/>
                </a:cubicBezTo>
                <a:cubicBezTo>
                  <a:pt x="7246" y="3271"/>
                  <a:pt x="7234" y="3283"/>
                  <a:pt x="7234" y="3296"/>
                </a:cubicBezTo>
                <a:close/>
                <a:moveTo>
                  <a:pt x="7567" y="2679"/>
                </a:moveTo>
                <a:cubicBezTo>
                  <a:pt x="7530" y="2753"/>
                  <a:pt x="7567" y="2839"/>
                  <a:pt x="7654" y="2851"/>
                </a:cubicBezTo>
                <a:cubicBezTo>
                  <a:pt x="7703" y="2864"/>
                  <a:pt x="7752" y="2839"/>
                  <a:pt x="7777" y="2802"/>
                </a:cubicBezTo>
                <a:cubicBezTo>
                  <a:pt x="7814" y="2728"/>
                  <a:pt x="7851" y="2666"/>
                  <a:pt x="7888" y="2605"/>
                </a:cubicBezTo>
                <a:cubicBezTo>
                  <a:pt x="7962" y="2493"/>
                  <a:pt x="7826" y="2370"/>
                  <a:pt x="7715" y="2444"/>
                </a:cubicBezTo>
                <a:cubicBezTo>
                  <a:pt x="7703" y="2456"/>
                  <a:pt x="7703" y="2469"/>
                  <a:pt x="7691" y="2481"/>
                </a:cubicBezTo>
                <a:lnTo>
                  <a:pt x="7567" y="2679"/>
                </a:lnTo>
                <a:close/>
                <a:moveTo>
                  <a:pt x="8098" y="1889"/>
                </a:moveTo>
                <a:cubicBezTo>
                  <a:pt x="8012" y="2000"/>
                  <a:pt x="8135" y="2123"/>
                  <a:pt x="8246" y="2061"/>
                </a:cubicBezTo>
                <a:cubicBezTo>
                  <a:pt x="8258" y="2049"/>
                  <a:pt x="8271" y="2037"/>
                  <a:pt x="8283" y="2024"/>
                </a:cubicBezTo>
                <a:cubicBezTo>
                  <a:pt x="8320" y="1963"/>
                  <a:pt x="8369" y="1901"/>
                  <a:pt x="8419" y="1852"/>
                </a:cubicBezTo>
                <a:cubicBezTo>
                  <a:pt x="8493" y="1728"/>
                  <a:pt x="8320" y="1605"/>
                  <a:pt x="8234" y="1703"/>
                </a:cubicBezTo>
                <a:cubicBezTo>
                  <a:pt x="8184" y="1765"/>
                  <a:pt x="8135" y="1827"/>
                  <a:pt x="8086" y="1889"/>
                </a:cubicBezTo>
                <a:close/>
                <a:moveTo>
                  <a:pt x="8690" y="1160"/>
                </a:moveTo>
                <a:cubicBezTo>
                  <a:pt x="8592" y="1259"/>
                  <a:pt x="8715" y="1420"/>
                  <a:pt x="8839" y="1346"/>
                </a:cubicBezTo>
                <a:cubicBezTo>
                  <a:pt x="8839" y="1346"/>
                  <a:pt x="8851" y="1333"/>
                  <a:pt x="8863" y="1321"/>
                </a:cubicBezTo>
                <a:cubicBezTo>
                  <a:pt x="8913" y="1271"/>
                  <a:pt x="8962" y="1222"/>
                  <a:pt x="9011" y="1173"/>
                </a:cubicBezTo>
                <a:cubicBezTo>
                  <a:pt x="9024" y="1160"/>
                  <a:pt x="9036" y="1148"/>
                  <a:pt x="9048" y="1123"/>
                </a:cubicBezTo>
                <a:cubicBezTo>
                  <a:pt x="9085" y="1012"/>
                  <a:pt x="8937" y="926"/>
                  <a:pt x="8851" y="1000"/>
                </a:cubicBezTo>
                <a:cubicBezTo>
                  <a:pt x="8802" y="1062"/>
                  <a:pt x="8740" y="1111"/>
                  <a:pt x="8690" y="1173"/>
                </a:cubicBezTo>
                <a:close/>
                <a:moveTo>
                  <a:pt x="9419" y="543"/>
                </a:moveTo>
                <a:cubicBezTo>
                  <a:pt x="9320" y="617"/>
                  <a:pt x="9369" y="765"/>
                  <a:pt x="9480" y="765"/>
                </a:cubicBezTo>
                <a:cubicBezTo>
                  <a:pt x="9505" y="753"/>
                  <a:pt x="9530" y="753"/>
                  <a:pt x="9542" y="741"/>
                </a:cubicBezTo>
                <a:lnTo>
                  <a:pt x="9616" y="691"/>
                </a:lnTo>
                <a:lnTo>
                  <a:pt x="9653" y="667"/>
                </a:lnTo>
                <a:lnTo>
                  <a:pt x="9690" y="642"/>
                </a:lnTo>
                <a:lnTo>
                  <a:pt x="9740" y="617"/>
                </a:lnTo>
                <a:cubicBezTo>
                  <a:pt x="9838" y="555"/>
                  <a:pt x="9789" y="383"/>
                  <a:pt x="9666" y="395"/>
                </a:cubicBezTo>
                <a:cubicBezTo>
                  <a:pt x="9641" y="407"/>
                  <a:pt x="9629" y="407"/>
                  <a:pt x="9616" y="420"/>
                </a:cubicBezTo>
                <a:lnTo>
                  <a:pt x="9567" y="444"/>
                </a:lnTo>
                <a:lnTo>
                  <a:pt x="9530" y="469"/>
                </a:lnTo>
                <a:lnTo>
                  <a:pt x="9480" y="4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97" name="Google Shape;97;p13"/>
          <p:cNvSpPr/>
          <p:nvPr/>
        </p:nvSpPr>
        <p:spPr>
          <a:xfrm rot="-7738797" flipH="1">
            <a:off x="-27489" y="5408288"/>
            <a:ext cx="2886348" cy="1977995"/>
          </a:xfrm>
          <a:custGeom>
            <a:avLst/>
            <a:gdLst/>
            <a:ahLst/>
            <a:cxnLst/>
            <a:rect l="l" t="t" r="r" b="b"/>
            <a:pathLst>
              <a:path w="22763" h="14728" extrusionOk="0">
                <a:moveTo>
                  <a:pt x="1408" y="248"/>
                </a:moveTo>
                <a:cubicBezTo>
                  <a:pt x="1470" y="100"/>
                  <a:pt x="1260" y="1"/>
                  <a:pt x="1186" y="149"/>
                </a:cubicBezTo>
                <a:lnTo>
                  <a:pt x="1124" y="285"/>
                </a:lnTo>
                <a:lnTo>
                  <a:pt x="1099" y="359"/>
                </a:lnTo>
                <a:cubicBezTo>
                  <a:pt x="1050" y="470"/>
                  <a:pt x="1186" y="581"/>
                  <a:pt x="1284" y="495"/>
                </a:cubicBezTo>
                <a:cubicBezTo>
                  <a:pt x="1297" y="482"/>
                  <a:pt x="1297" y="470"/>
                  <a:pt x="1309" y="458"/>
                </a:cubicBezTo>
                <a:lnTo>
                  <a:pt x="1346" y="384"/>
                </a:lnTo>
                <a:close/>
                <a:moveTo>
                  <a:pt x="22541" y="14678"/>
                </a:moveTo>
                <a:cubicBezTo>
                  <a:pt x="22676" y="14727"/>
                  <a:pt x="22763" y="14530"/>
                  <a:pt x="22627" y="14468"/>
                </a:cubicBezTo>
                <a:lnTo>
                  <a:pt x="22602" y="14456"/>
                </a:lnTo>
                <a:lnTo>
                  <a:pt x="22380" y="14394"/>
                </a:lnTo>
                <a:cubicBezTo>
                  <a:pt x="22232" y="14357"/>
                  <a:pt x="22170" y="14579"/>
                  <a:pt x="22319" y="14616"/>
                </a:cubicBezTo>
                <a:close/>
                <a:moveTo>
                  <a:pt x="21652" y="14419"/>
                </a:moveTo>
                <a:cubicBezTo>
                  <a:pt x="21763" y="14456"/>
                  <a:pt x="21849" y="14295"/>
                  <a:pt x="21763" y="14221"/>
                </a:cubicBezTo>
                <a:cubicBezTo>
                  <a:pt x="21751" y="14209"/>
                  <a:pt x="21738" y="14196"/>
                  <a:pt x="21714" y="14196"/>
                </a:cubicBezTo>
                <a:cubicBezTo>
                  <a:pt x="21652" y="14172"/>
                  <a:pt x="21566" y="14147"/>
                  <a:pt x="21504" y="14122"/>
                </a:cubicBezTo>
                <a:cubicBezTo>
                  <a:pt x="21380" y="14073"/>
                  <a:pt x="21282" y="14233"/>
                  <a:pt x="21380" y="14307"/>
                </a:cubicBezTo>
                <a:cubicBezTo>
                  <a:pt x="21393" y="14320"/>
                  <a:pt x="21405" y="14332"/>
                  <a:pt x="21430" y="14332"/>
                </a:cubicBezTo>
                <a:close/>
                <a:moveTo>
                  <a:pt x="20763" y="14110"/>
                </a:moveTo>
                <a:cubicBezTo>
                  <a:pt x="20800" y="14122"/>
                  <a:pt x="20837" y="14122"/>
                  <a:pt x="20862" y="14110"/>
                </a:cubicBezTo>
                <a:cubicBezTo>
                  <a:pt x="20948" y="14061"/>
                  <a:pt x="20936" y="13925"/>
                  <a:pt x="20850" y="13900"/>
                </a:cubicBezTo>
                <a:lnTo>
                  <a:pt x="20640" y="13814"/>
                </a:lnTo>
                <a:cubicBezTo>
                  <a:pt x="20516" y="13764"/>
                  <a:pt x="20418" y="13912"/>
                  <a:pt x="20516" y="13999"/>
                </a:cubicBezTo>
                <a:cubicBezTo>
                  <a:pt x="20529" y="14011"/>
                  <a:pt x="20541" y="14024"/>
                  <a:pt x="20553" y="14024"/>
                </a:cubicBezTo>
                <a:lnTo>
                  <a:pt x="20763" y="14110"/>
                </a:lnTo>
                <a:close/>
                <a:moveTo>
                  <a:pt x="19899" y="13740"/>
                </a:moveTo>
                <a:cubicBezTo>
                  <a:pt x="20023" y="13801"/>
                  <a:pt x="20134" y="13629"/>
                  <a:pt x="20023" y="13542"/>
                </a:cubicBezTo>
                <a:cubicBezTo>
                  <a:pt x="20023" y="13542"/>
                  <a:pt x="20010" y="13530"/>
                  <a:pt x="19998" y="13530"/>
                </a:cubicBezTo>
                <a:lnTo>
                  <a:pt x="19800" y="13431"/>
                </a:lnTo>
                <a:cubicBezTo>
                  <a:pt x="19652" y="13369"/>
                  <a:pt x="19553" y="13579"/>
                  <a:pt x="19702" y="13641"/>
                </a:cubicBezTo>
                <a:lnTo>
                  <a:pt x="19911" y="13740"/>
                </a:lnTo>
                <a:close/>
                <a:moveTo>
                  <a:pt x="19060" y="13332"/>
                </a:moveTo>
                <a:cubicBezTo>
                  <a:pt x="19109" y="13357"/>
                  <a:pt x="19158" y="13345"/>
                  <a:pt x="19196" y="13308"/>
                </a:cubicBezTo>
                <a:cubicBezTo>
                  <a:pt x="19245" y="13258"/>
                  <a:pt x="19233" y="13159"/>
                  <a:pt x="19171" y="13135"/>
                </a:cubicBezTo>
                <a:lnTo>
                  <a:pt x="18961" y="13024"/>
                </a:lnTo>
                <a:cubicBezTo>
                  <a:pt x="18838" y="12950"/>
                  <a:pt x="18726" y="13122"/>
                  <a:pt x="18825" y="13209"/>
                </a:cubicBezTo>
                <a:cubicBezTo>
                  <a:pt x="18838" y="13221"/>
                  <a:pt x="18850" y="13221"/>
                  <a:pt x="18850" y="13221"/>
                </a:cubicBezTo>
                <a:close/>
                <a:moveTo>
                  <a:pt x="18245" y="12876"/>
                </a:moveTo>
                <a:cubicBezTo>
                  <a:pt x="18356" y="12950"/>
                  <a:pt x="18480" y="12814"/>
                  <a:pt x="18393" y="12715"/>
                </a:cubicBezTo>
                <a:cubicBezTo>
                  <a:pt x="18393" y="12703"/>
                  <a:pt x="18381" y="12690"/>
                  <a:pt x="18368" y="12678"/>
                </a:cubicBezTo>
                <a:cubicBezTo>
                  <a:pt x="18294" y="12641"/>
                  <a:pt x="18233" y="12604"/>
                  <a:pt x="18171" y="12555"/>
                </a:cubicBezTo>
                <a:cubicBezTo>
                  <a:pt x="18060" y="12493"/>
                  <a:pt x="17936" y="12629"/>
                  <a:pt x="18010" y="12727"/>
                </a:cubicBezTo>
                <a:cubicBezTo>
                  <a:pt x="18023" y="12740"/>
                  <a:pt x="18035" y="12752"/>
                  <a:pt x="18048" y="12752"/>
                </a:cubicBezTo>
                <a:close/>
                <a:moveTo>
                  <a:pt x="17455" y="12369"/>
                </a:moveTo>
                <a:cubicBezTo>
                  <a:pt x="17480" y="12382"/>
                  <a:pt x="17504" y="12394"/>
                  <a:pt x="17529" y="12394"/>
                </a:cubicBezTo>
                <a:cubicBezTo>
                  <a:pt x="17640" y="12382"/>
                  <a:pt x="17690" y="12246"/>
                  <a:pt x="17591" y="12184"/>
                </a:cubicBezTo>
                <a:cubicBezTo>
                  <a:pt x="17529" y="12135"/>
                  <a:pt x="17467" y="12086"/>
                  <a:pt x="17406" y="12049"/>
                </a:cubicBezTo>
                <a:cubicBezTo>
                  <a:pt x="17295" y="11962"/>
                  <a:pt x="17171" y="12110"/>
                  <a:pt x="17258" y="12209"/>
                </a:cubicBezTo>
                <a:lnTo>
                  <a:pt x="17270" y="12221"/>
                </a:lnTo>
                <a:cubicBezTo>
                  <a:pt x="17332" y="12271"/>
                  <a:pt x="17393" y="12320"/>
                  <a:pt x="17467" y="12369"/>
                </a:cubicBezTo>
                <a:close/>
                <a:moveTo>
                  <a:pt x="16727" y="11789"/>
                </a:moveTo>
                <a:cubicBezTo>
                  <a:pt x="16813" y="11863"/>
                  <a:pt x="16961" y="11752"/>
                  <a:pt x="16900" y="11641"/>
                </a:cubicBezTo>
                <a:cubicBezTo>
                  <a:pt x="16887" y="11629"/>
                  <a:pt x="16887" y="11616"/>
                  <a:pt x="16875" y="11616"/>
                </a:cubicBezTo>
                <a:cubicBezTo>
                  <a:pt x="16813" y="11567"/>
                  <a:pt x="16764" y="11505"/>
                  <a:pt x="16702" y="11456"/>
                </a:cubicBezTo>
                <a:cubicBezTo>
                  <a:pt x="16616" y="11370"/>
                  <a:pt x="16467" y="11468"/>
                  <a:pt x="16517" y="11592"/>
                </a:cubicBezTo>
                <a:cubicBezTo>
                  <a:pt x="16529" y="11604"/>
                  <a:pt x="16529" y="11616"/>
                  <a:pt x="16542" y="11629"/>
                </a:cubicBezTo>
                <a:cubicBezTo>
                  <a:pt x="16603" y="11678"/>
                  <a:pt x="16665" y="11728"/>
                  <a:pt x="16714" y="11777"/>
                </a:cubicBezTo>
                <a:close/>
                <a:moveTo>
                  <a:pt x="16048" y="11123"/>
                </a:moveTo>
                <a:cubicBezTo>
                  <a:pt x="16134" y="11221"/>
                  <a:pt x="16282" y="11135"/>
                  <a:pt x="16245" y="11012"/>
                </a:cubicBezTo>
                <a:cubicBezTo>
                  <a:pt x="16245" y="10999"/>
                  <a:pt x="16233" y="10987"/>
                  <a:pt x="16221" y="10975"/>
                </a:cubicBezTo>
                <a:cubicBezTo>
                  <a:pt x="16171" y="10925"/>
                  <a:pt x="16134" y="10863"/>
                  <a:pt x="16085" y="10814"/>
                </a:cubicBezTo>
                <a:lnTo>
                  <a:pt x="16307" y="10777"/>
                </a:lnTo>
                <a:cubicBezTo>
                  <a:pt x="16467" y="10752"/>
                  <a:pt x="16418" y="10506"/>
                  <a:pt x="16270" y="10543"/>
                </a:cubicBezTo>
                <a:lnTo>
                  <a:pt x="16035" y="10592"/>
                </a:lnTo>
                <a:cubicBezTo>
                  <a:pt x="15961" y="10604"/>
                  <a:pt x="15924" y="10691"/>
                  <a:pt x="15961" y="10765"/>
                </a:cubicBezTo>
                <a:cubicBezTo>
                  <a:pt x="15887" y="10777"/>
                  <a:pt x="15850" y="10851"/>
                  <a:pt x="15875" y="10913"/>
                </a:cubicBezTo>
                <a:cubicBezTo>
                  <a:pt x="15875" y="10925"/>
                  <a:pt x="15887" y="10938"/>
                  <a:pt x="15887" y="10950"/>
                </a:cubicBezTo>
                <a:cubicBezTo>
                  <a:pt x="15949" y="10999"/>
                  <a:pt x="15998" y="11061"/>
                  <a:pt x="16048" y="11123"/>
                </a:cubicBezTo>
                <a:close/>
                <a:moveTo>
                  <a:pt x="15480" y="10382"/>
                </a:moveTo>
                <a:cubicBezTo>
                  <a:pt x="15554" y="10481"/>
                  <a:pt x="15715" y="10407"/>
                  <a:pt x="15677" y="10271"/>
                </a:cubicBezTo>
                <a:cubicBezTo>
                  <a:pt x="15677" y="10271"/>
                  <a:pt x="15677" y="10259"/>
                  <a:pt x="15665" y="10246"/>
                </a:cubicBezTo>
                <a:cubicBezTo>
                  <a:pt x="15628" y="10185"/>
                  <a:pt x="15591" y="10123"/>
                  <a:pt x="15554" y="10061"/>
                </a:cubicBezTo>
                <a:cubicBezTo>
                  <a:pt x="15468" y="9925"/>
                  <a:pt x="15270" y="10036"/>
                  <a:pt x="15357" y="10172"/>
                </a:cubicBezTo>
                <a:cubicBezTo>
                  <a:pt x="15394" y="10246"/>
                  <a:pt x="15431" y="10308"/>
                  <a:pt x="15480" y="10382"/>
                </a:cubicBezTo>
                <a:close/>
                <a:moveTo>
                  <a:pt x="15036" y="9530"/>
                </a:moveTo>
                <a:cubicBezTo>
                  <a:pt x="15085" y="9654"/>
                  <a:pt x="15258" y="9617"/>
                  <a:pt x="15258" y="9493"/>
                </a:cubicBezTo>
                <a:cubicBezTo>
                  <a:pt x="15258" y="9481"/>
                  <a:pt x="15258" y="9456"/>
                  <a:pt x="15245" y="9444"/>
                </a:cubicBezTo>
                <a:cubicBezTo>
                  <a:pt x="15233" y="9407"/>
                  <a:pt x="15208" y="9358"/>
                  <a:pt x="15196" y="9308"/>
                </a:cubicBezTo>
                <a:lnTo>
                  <a:pt x="15171" y="9234"/>
                </a:lnTo>
                <a:cubicBezTo>
                  <a:pt x="15134" y="9135"/>
                  <a:pt x="14986" y="9135"/>
                  <a:pt x="14949" y="9234"/>
                </a:cubicBezTo>
                <a:cubicBezTo>
                  <a:pt x="14937" y="9259"/>
                  <a:pt x="14937" y="9283"/>
                  <a:pt x="14949" y="9308"/>
                </a:cubicBezTo>
                <a:cubicBezTo>
                  <a:pt x="14962" y="9345"/>
                  <a:pt x="14974" y="9382"/>
                  <a:pt x="14986" y="9419"/>
                </a:cubicBezTo>
                <a:cubicBezTo>
                  <a:pt x="14999" y="9456"/>
                  <a:pt x="15011" y="9493"/>
                  <a:pt x="15036" y="9530"/>
                </a:cubicBezTo>
                <a:close/>
                <a:moveTo>
                  <a:pt x="14776" y="8617"/>
                </a:moveTo>
                <a:cubicBezTo>
                  <a:pt x="14801" y="8753"/>
                  <a:pt x="14986" y="8753"/>
                  <a:pt x="14999" y="8617"/>
                </a:cubicBezTo>
                <a:cubicBezTo>
                  <a:pt x="15011" y="8605"/>
                  <a:pt x="15011" y="8592"/>
                  <a:pt x="14999" y="8580"/>
                </a:cubicBezTo>
                <a:lnTo>
                  <a:pt x="14999" y="8506"/>
                </a:lnTo>
                <a:lnTo>
                  <a:pt x="14999" y="8469"/>
                </a:lnTo>
                <a:lnTo>
                  <a:pt x="14999" y="8419"/>
                </a:lnTo>
                <a:lnTo>
                  <a:pt x="14999" y="8358"/>
                </a:lnTo>
                <a:cubicBezTo>
                  <a:pt x="14974" y="8234"/>
                  <a:pt x="14813" y="8210"/>
                  <a:pt x="14764" y="8333"/>
                </a:cubicBezTo>
                <a:cubicBezTo>
                  <a:pt x="14764" y="8345"/>
                  <a:pt x="14764" y="8358"/>
                  <a:pt x="14764" y="8370"/>
                </a:cubicBezTo>
                <a:lnTo>
                  <a:pt x="14776" y="8444"/>
                </a:lnTo>
                <a:lnTo>
                  <a:pt x="14776" y="8493"/>
                </a:lnTo>
                <a:lnTo>
                  <a:pt x="14776" y="8543"/>
                </a:lnTo>
                <a:lnTo>
                  <a:pt x="14789" y="8617"/>
                </a:lnTo>
                <a:close/>
                <a:moveTo>
                  <a:pt x="14727" y="7666"/>
                </a:moveTo>
                <a:cubicBezTo>
                  <a:pt x="14715" y="7802"/>
                  <a:pt x="14900" y="7839"/>
                  <a:pt x="14949" y="7716"/>
                </a:cubicBezTo>
                <a:cubicBezTo>
                  <a:pt x="14962" y="7703"/>
                  <a:pt x="14962" y="7691"/>
                  <a:pt x="14962" y="7679"/>
                </a:cubicBezTo>
                <a:lnTo>
                  <a:pt x="14962" y="7617"/>
                </a:lnTo>
                <a:lnTo>
                  <a:pt x="14962" y="7568"/>
                </a:lnTo>
                <a:lnTo>
                  <a:pt x="14962" y="7518"/>
                </a:lnTo>
                <a:lnTo>
                  <a:pt x="14962" y="7457"/>
                </a:lnTo>
                <a:cubicBezTo>
                  <a:pt x="14974" y="7333"/>
                  <a:pt x="14813" y="7284"/>
                  <a:pt x="14739" y="7383"/>
                </a:cubicBezTo>
                <a:cubicBezTo>
                  <a:pt x="14739" y="7395"/>
                  <a:pt x="14727" y="7407"/>
                  <a:pt x="14727" y="7432"/>
                </a:cubicBezTo>
                <a:lnTo>
                  <a:pt x="14727" y="7494"/>
                </a:lnTo>
                <a:lnTo>
                  <a:pt x="14727" y="7543"/>
                </a:lnTo>
                <a:lnTo>
                  <a:pt x="14727" y="7592"/>
                </a:lnTo>
                <a:close/>
                <a:moveTo>
                  <a:pt x="14925" y="6728"/>
                </a:moveTo>
                <a:cubicBezTo>
                  <a:pt x="14875" y="6839"/>
                  <a:pt x="15023" y="6938"/>
                  <a:pt x="15110" y="6852"/>
                </a:cubicBezTo>
                <a:cubicBezTo>
                  <a:pt x="15122" y="6839"/>
                  <a:pt x="15134" y="6827"/>
                  <a:pt x="15147" y="6815"/>
                </a:cubicBezTo>
                <a:cubicBezTo>
                  <a:pt x="15171" y="6741"/>
                  <a:pt x="15196" y="6679"/>
                  <a:pt x="15233" y="6617"/>
                </a:cubicBezTo>
                <a:cubicBezTo>
                  <a:pt x="15295" y="6494"/>
                  <a:pt x="15159" y="6383"/>
                  <a:pt x="15060" y="6469"/>
                </a:cubicBezTo>
                <a:cubicBezTo>
                  <a:pt x="15048" y="6481"/>
                  <a:pt x="15036" y="6494"/>
                  <a:pt x="15023" y="6506"/>
                </a:cubicBezTo>
                <a:cubicBezTo>
                  <a:pt x="14986" y="6580"/>
                  <a:pt x="14962" y="6654"/>
                  <a:pt x="14925" y="6728"/>
                </a:cubicBezTo>
                <a:close/>
                <a:moveTo>
                  <a:pt x="15443" y="5914"/>
                </a:moveTo>
                <a:cubicBezTo>
                  <a:pt x="15357" y="6000"/>
                  <a:pt x="15468" y="6160"/>
                  <a:pt x="15579" y="6099"/>
                </a:cubicBezTo>
                <a:cubicBezTo>
                  <a:pt x="15591" y="6099"/>
                  <a:pt x="15603" y="6086"/>
                  <a:pt x="15616" y="6074"/>
                </a:cubicBezTo>
                <a:cubicBezTo>
                  <a:pt x="15665" y="6012"/>
                  <a:pt x="15715" y="5963"/>
                  <a:pt x="15776" y="5914"/>
                </a:cubicBezTo>
                <a:cubicBezTo>
                  <a:pt x="15801" y="5889"/>
                  <a:pt x="15813" y="5852"/>
                  <a:pt x="15813" y="5815"/>
                </a:cubicBezTo>
                <a:cubicBezTo>
                  <a:pt x="15801" y="5728"/>
                  <a:pt x="15690" y="5679"/>
                  <a:pt x="15616" y="5741"/>
                </a:cubicBezTo>
                <a:cubicBezTo>
                  <a:pt x="15554" y="5803"/>
                  <a:pt x="15505" y="5852"/>
                  <a:pt x="15443" y="5914"/>
                </a:cubicBezTo>
                <a:close/>
                <a:moveTo>
                  <a:pt x="16208" y="5333"/>
                </a:moveTo>
                <a:cubicBezTo>
                  <a:pt x="16110" y="5383"/>
                  <a:pt x="16147" y="5556"/>
                  <a:pt x="16270" y="5543"/>
                </a:cubicBezTo>
                <a:cubicBezTo>
                  <a:pt x="16295" y="5543"/>
                  <a:pt x="16307" y="5543"/>
                  <a:pt x="16319" y="5531"/>
                </a:cubicBezTo>
                <a:cubicBezTo>
                  <a:pt x="16393" y="5494"/>
                  <a:pt x="16455" y="5469"/>
                  <a:pt x="16517" y="5432"/>
                </a:cubicBezTo>
                <a:cubicBezTo>
                  <a:pt x="16640" y="5383"/>
                  <a:pt x="16603" y="5198"/>
                  <a:pt x="16467" y="5210"/>
                </a:cubicBezTo>
                <a:cubicBezTo>
                  <a:pt x="16455" y="5210"/>
                  <a:pt x="16443" y="5222"/>
                  <a:pt x="16430" y="5222"/>
                </a:cubicBezTo>
                <a:cubicBezTo>
                  <a:pt x="16356" y="5259"/>
                  <a:pt x="16282" y="5296"/>
                  <a:pt x="16208" y="5333"/>
                </a:cubicBezTo>
                <a:close/>
                <a:moveTo>
                  <a:pt x="17109" y="4988"/>
                </a:moveTo>
                <a:cubicBezTo>
                  <a:pt x="17060" y="5000"/>
                  <a:pt x="17023" y="5050"/>
                  <a:pt x="17023" y="5099"/>
                </a:cubicBezTo>
                <a:cubicBezTo>
                  <a:pt x="17011" y="5173"/>
                  <a:pt x="17085" y="5235"/>
                  <a:pt x="17159" y="5222"/>
                </a:cubicBezTo>
                <a:cubicBezTo>
                  <a:pt x="17233" y="5198"/>
                  <a:pt x="17319" y="5185"/>
                  <a:pt x="17381" y="5173"/>
                </a:cubicBezTo>
                <a:cubicBezTo>
                  <a:pt x="17517" y="5136"/>
                  <a:pt x="17480" y="4938"/>
                  <a:pt x="17344" y="4938"/>
                </a:cubicBezTo>
                <a:cubicBezTo>
                  <a:pt x="17258" y="4951"/>
                  <a:pt x="17183" y="4975"/>
                  <a:pt x="17109" y="4988"/>
                </a:cubicBezTo>
                <a:close/>
                <a:moveTo>
                  <a:pt x="18060" y="4889"/>
                </a:moveTo>
                <a:cubicBezTo>
                  <a:pt x="18023" y="4889"/>
                  <a:pt x="17998" y="4901"/>
                  <a:pt x="17973" y="4914"/>
                </a:cubicBezTo>
                <a:cubicBezTo>
                  <a:pt x="17899" y="4988"/>
                  <a:pt x="17949" y="5111"/>
                  <a:pt x="18048" y="5124"/>
                </a:cubicBezTo>
                <a:cubicBezTo>
                  <a:pt x="18122" y="5124"/>
                  <a:pt x="18208" y="5124"/>
                  <a:pt x="18282" y="5136"/>
                </a:cubicBezTo>
                <a:cubicBezTo>
                  <a:pt x="18319" y="5136"/>
                  <a:pt x="18368" y="5111"/>
                  <a:pt x="18381" y="5074"/>
                </a:cubicBezTo>
                <a:cubicBezTo>
                  <a:pt x="18430" y="5000"/>
                  <a:pt x="18381" y="4901"/>
                  <a:pt x="18294" y="4901"/>
                </a:cubicBezTo>
                <a:cubicBezTo>
                  <a:pt x="18220" y="4901"/>
                  <a:pt x="18146" y="4889"/>
                  <a:pt x="18060" y="4889"/>
                </a:cubicBezTo>
                <a:close/>
                <a:moveTo>
                  <a:pt x="18998" y="5025"/>
                </a:moveTo>
                <a:cubicBezTo>
                  <a:pt x="18912" y="5000"/>
                  <a:pt x="18825" y="5087"/>
                  <a:pt x="18862" y="5185"/>
                </a:cubicBezTo>
                <a:cubicBezTo>
                  <a:pt x="18875" y="5210"/>
                  <a:pt x="18899" y="5247"/>
                  <a:pt x="18936" y="5247"/>
                </a:cubicBezTo>
                <a:cubicBezTo>
                  <a:pt x="19010" y="5272"/>
                  <a:pt x="19072" y="5296"/>
                  <a:pt x="19146" y="5321"/>
                </a:cubicBezTo>
                <a:cubicBezTo>
                  <a:pt x="19270" y="5370"/>
                  <a:pt x="19368" y="5222"/>
                  <a:pt x="19270" y="5136"/>
                </a:cubicBezTo>
                <a:cubicBezTo>
                  <a:pt x="19257" y="5124"/>
                  <a:pt x="19245" y="5111"/>
                  <a:pt x="19233" y="5111"/>
                </a:cubicBezTo>
                <a:cubicBezTo>
                  <a:pt x="19158" y="5074"/>
                  <a:pt x="19072" y="5050"/>
                  <a:pt x="18998" y="5025"/>
                </a:cubicBezTo>
                <a:close/>
                <a:moveTo>
                  <a:pt x="19874" y="5457"/>
                </a:moveTo>
                <a:cubicBezTo>
                  <a:pt x="19763" y="5395"/>
                  <a:pt x="19640" y="5519"/>
                  <a:pt x="19714" y="5630"/>
                </a:cubicBezTo>
                <a:lnTo>
                  <a:pt x="19726" y="5642"/>
                </a:lnTo>
                <a:cubicBezTo>
                  <a:pt x="19788" y="5679"/>
                  <a:pt x="19850" y="5728"/>
                  <a:pt x="19899" y="5778"/>
                </a:cubicBezTo>
                <a:cubicBezTo>
                  <a:pt x="19998" y="5864"/>
                  <a:pt x="20134" y="5765"/>
                  <a:pt x="20084" y="5654"/>
                </a:cubicBezTo>
                <a:cubicBezTo>
                  <a:pt x="20084" y="5630"/>
                  <a:pt x="20072" y="5617"/>
                  <a:pt x="20060" y="5605"/>
                </a:cubicBezTo>
                <a:cubicBezTo>
                  <a:pt x="19998" y="5556"/>
                  <a:pt x="19936" y="5506"/>
                  <a:pt x="19874" y="5457"/>
                </a:cubicBezTo>
                <a:close/>
                <a:moveTo>
                  <a:pt x="20504" y="6185"/>
                </a:moveTo>
                <a:cubicBezTo>
                  <a:pt x="20442" y="6074"/>
                  <a:pt x="20282" y="6136"/>
                  <a:pt x="20294" y="6259"/>
                </a:cubicBezTo>
                <a:cubicBezTo>
                  <a:pt x="20294" y="6272"/>
                  <a:pt x="20306" y="6284"/>
                  <a:pt x="20306" y="6296"/>
                </a:cubicBezTo>
                <a:cubicBezTo>
                  <a:pt x="20356" y="6358"/>
                  <a:pt x="20381" y="6432"/>
                  <a:pt x="20418" y="6494"/>
                </a:cubicBezTo>
                <a:cubicBezTo>
                  <a:pt x="20479" y="6617"/>
                  <a:pt x="20652" y="6555"/>
                  <a:pt x="20640" y="6432"/>
                </a:cubicBezTo>
                <a:cubicBezTo>
                  <a:pt x="20640" y="6420"/>
                  <a:pt x="20627" y="6395"/>
                  <a:pt x="20627" y="6395"/>
                </a:cubicBezTo>
                <a:cubicBezTo>
                  <a:pt x="20590" y="6321"/>
                  <a:pt x="20553" y="6247"/>
                  <a:pt x="20504" y="6185"/>
                </a:cubicBezTo>
                <a:close/>
                <a:moveTo>
                  <a:pt x="20874" y="7062"/>
                </a:moveTo>
                <a:cubicBezTo>
                  <a:pt x="20850" y="6950"/>
                  <a:pt x="20677" y="6950"/>
                  <a:pt x="20652" y="7062"/>
                </a:cubicBezTo>
                <a:cubicBezTo>
                  <a:pt x="20640" y="7086"/>
                  <a:pt x="20640" y="7099"/>
                  <a:pt x="20652" y="7111"/>
                </a:cubicBezTo>
                <a:cubicBezTo>
                  <a:pt x="20664" y="7185"/>
                  <a:pt x="20677" y="7259"/>
                  <a:pt x="20689" y="7333"/>
                </a:cubicBezTo>
                <a:cubicBezTo>
                  <a:pt x="20701" y="7481"/>
                  <a:pt x="20936" y="7457"/>
                  <a:pt x="20911" y="7296"/>
                </a:cubicBezTo>
                <a:cubicBezTo>
                  <a:pt x="20911" y="7222"/>
                  <a:pt x="20887" y="7148"/>
                  <a:pt x="20874" y="7062"/>
                </a:cubicBezTo>
                <a:close/>
                <a:moveTo>
                  <a:pt x="20911" y="8037"/>
                </a:moveTo>
                <a:cubicBezTo>
                  <a:pt x="20948" y="7889"/>
                  <a:pt x="20739" y="7839"/>
                  <a:pt x="20689" y="7975"/>
                </a:cubicBezTo>
                <a:cubicBezTo>
                  <a:pt x="20689" y="7975"/>
                  <a:pt x="20677" y="7987"/>
                  <a:pt x="20677" y="8000"/>
                </a:cubicBezTo>
                <a:cubicBezTo>
                  <a:pt x="20664" y="8061"/>
                  <a:pt x="20652" y="8136"/>
                  <a:pt x="20640" y="8210"/>
                </a:cubicBezTo>
                <a:cubicBezTo>
                  <a:pt x="20627" y="8247"/>
                  <a:pt x="20640" y="8296"/>
                  <a:pt x="20664" y="8321"/>
                </a:cubicBezTo>
                <a:cubicBezTo>
                  <a:pt x="20726" y="8382"/>
                  <a:pt x="20837" y="8358"/>
                  <a:pt x="20862" y="8271"/>
                </a:cubicBezTo>
                <a:cubicBezTo>
                  <a:pt x="20887" y="8197"/>
                  <a:pt x="20899" y="8123"/>
                  <a:pt x="20911" y="8037"/>
                </a:cubicBezTo>
                <a:close/>
                <a:moveTo>
                  <a:pt x="20553" y="8938"/>
                </a:moveTo>
                <a:cubicBezTo>
                  <a:pt x="20652" y="8814"/>
                  <a:pt x="20479" y="8666"/>
                  <a:pt x="20368" y="8777"/>
                </a:cubicBezTo>
                <a:lnTo>
                  <a:pt x="20356" y="8802"/>
                </a:lnTo>
                <a:cubicBezTo>
                  <a:pt x="20319" y="8864"/>
                  <a:pt x="20269" y="8913"/>
                  <a:pt x="20220" y="8975"/>
                </a:cubicBezTo>
                <a:cubicBezTo>
                  <a:pt x="20121" y="9074"/>
                  <a:pt x="20257" y="9234"/>
                  <a:pt x="20381" y="9148"/>
                </a:cubicBezTo>
                <a:cubicBezTo>
                  <a:pt x="20393" y="9148"/>
                  <a:pt x="20405" y="9135"/>
                  <a:pt x="20405" y="9123"/>
                </a:cubicBezTo>
                <a:cubicBezTo>
                  <a:pt x="20455" y="9061"/>
                  <a:pt x="20504" y="9000"/>
                  <a:pt x="20553" y="8926"/>
                </a:cubicBezTo>
                <a:close/>
                <a:moveTo>
                  <a:pt x="19862" y="9617"/>
                </a:moveTo>
                <a:cubicBezTo>
                  <a:pt x="19998" y="9530"/>
                  <a:pt x="19862" y="9333"/>
                  <a:pt x="19739" y="9432"/>
                </a:cubicBezTo>
                <a:cubicBezTo>
                  <a:pt x="19677" y="9469"/>
                  <a:pt x="19615" y="9518"/>
                  <a:pt x="19553" y="9555"/>
                </a:cubicBezTo>
                <a:cubicBezTo>
                  <a:pt x="19430" y="9617"/>
                  <a:pt x="19492" y="9790"/>
                  <a:pt x="19628" y="9765"/>
                </a:cubicBezTo>
                <a:cubicBezTo>
                  <a:pt x="19640" y="9765"/>
                  <a:pt x="19652" y="9753"/>
                  <a:pt x="19665" y="9753"/>
                </a:cubicBezTo>
                <a:cubicBezTo>
                  <a:pt x="19739" y="9703"/>
                  <a:pt x="19800" y="9666"/>
                  <a:pt x="19862" y="9617"/>
                </a:cubicBezTo>
                <a:close/>
                <a:moveTo>
                  <a:pt x="19023" y="10073"/>
                </a:moveTo>
                <a:cubicBezTo>
                  <a:pt x="19146" y="10024"/>
                  <a:pt x="19109" y="9839"/>
                  <a:pt x="18973" y="9851"/>
                </a:cubicBezTo>
                <a:cubicBezTo>
                  <a:pt x="18961" y="9839"/>
                  <a:pt x="18949" y="9839"/>
                  <a:pt x="18936" y="9851"/>
                </a:cubicBezTo>
                <a:cubicBezTo>
                  <a:pt x="18862" y="9876"/>
                  <a:pt x="18801" y="9901"/>
                  <a:pt x="18726" y="9925"/>
                </a:cubicBezTo>
                <a:cubicBezTo>
                  <a:pt x="18603" y="9975"/>
                  <a:pt x="18640" y="10148"/>
                  <a:pt x="18763" y="10148"/>
                </a:cubicBezTo>
                <a:cubicBezTo>
                  <a:pt x="18776" y="10148"/>
                  <a:pt x="18788" y="10148"/>
                  <a:pt x="18801" y="10148"/>
                </a:cubicBezTo>
                <a:cubicBezTo>
                  <a:pt x="18875" y="10123"/>
                  <a:pt x="18961" y="10098"/>
                  <a:pt x="19023" y="10073"/>
                </a:cubicBezTo>
                <a:close/>
                <a:moveTo>
                  <a:pt x="18122" y="10357"/>
                </a:moveTo>
                <a:cubicBezTo>
                  <a:pt x="18146" y="10345"/>
                  <a:pt x="18171" y="10333"/>
                  <a:pt x="18183" y="10308"/>
                </a:cubicBezTo>
                <a:cubicBezTo>
                  <a:pt x="18257" y="10222"/>
                  <a:pt x="18171" y="10098"/>
                  <a:pt x="18072" y="10135"/>
                </a:cubicBezTo>
                <a:lnTo>
                  <a:pt x="17838" y="10185"/>
                </a:lnTo>
                <a:cubicBezTo>
                  <a:pt x="17690" y="10222"/>
                  <a:pt x="17751" y="10444"/>
                  <a:pt x="17899" y="10407"/>
                </a:cubicBezTo>
                <a:close/>
                <a:moveTo>
                  <a:pt x="17220" y="10580"/>
                </a:moveTo>
                <a:cubicBezTo>
                  <a:pt x="17344" y="10555"/>
                  <a:pt x="17344" y="10370"/>
                  <a:pt x="17220" y="10345"/>
                </a:cubicBezTo>
                <a:cubicBezTo>
                  <a:pt x="17208" y="10345"/>
                  <a:pt x="17183" y="10345"/>
                  <a:pt x="17171" y="10345"/>
                </a:cubicBezTo>
                <a:lnTo>
                  <a:pt x="16949" y="10394"/>
                </a:lnTo>
                <a:cubicBezTo>
                  <a:pt x="16813" y="10419"/>
                  <a:pt x="16825" y="10617"/>
                  <a:pt x="16949" y="10629"/>
                </a:cubicBezTo>
                <a:cubicBezTo>
                  <a:pt x="16961" y="10629"/>
                  <a:pt x="16986" y="10629"/>
                  <a:pt x="16998" y="10629"/>
                </a:cubicBezTo>
                <a:cubicBezTo>
                  <a:pt x="17072" y="10617"/>
                  <a:pt x="17146" y="10592"/>
                  <a:pt x="17220" y="10580"/>
                </a:cubicBezTo>
                <a:close/>
                <a:moveTo>
                  <a:pt x="15394" y="10938"/>
                </a:moveTo>
                <a:cubicBezTo>
                  <a:pt x="15517" y="10925"/>
                  <a:pt x="15529" y="10752"/>
                  <a:pt x="15406" y="10715"/>
                </a:cubicBezTo>
                <a:cubicBezTo>
                  <a:pt x="15394" y="10703"/>
                  <a:pt x="15369" y="10703"/>
                  <a:pt x="15357" y="10715"/>
                </a:cubicBezTo>
                <a:lnTo>
                  <a:pt x="15122" y="10752"/>
                </a:lnTo>
                <a:cubicBezTo>
                  <a:pt x="14999" y="10765"/>
                  <a:pt x="14986" y="10950"/>
                  <a:pt x="15110" y="10975"/>
                </a:cubicBezTo>
                <a:cubicBezTo>
                  <a:pt x="15122" y="10975"/>
                  <a:pt x="15147" y="10975"/>
                  <a:pt x="15159" y="10975"/>
                </a:cubicBezTo>
                <a:close/>
                <a:moveTo>
                  <a:pt x="14468" y="11086"/>
                </a:moveTo>
                <a:cubicBezTo>
                  <a:pt x="14579" y="11061"/>
                  <a:pt x="14604" y="10901"/>
                  <a:pt x="14492" y="10863"/>
                </a:cubicBezTo>
                <a:cubicBezTo>
                  <a:pt x="14480" y="10851"/>
                  <a:pt x="14455" y="10851"/>
                  <a:pt x="14431" y="10851"/>
                </a:cubicBezTo>
                <a:lnTo>
                  <a:pt x="14209" y="10876"/>
                </a:lnTo>
                <a:cubicBezTo>
                  <a:pt x="14073" y="10888"/>
                  <a:pt x="14060" y="11086"/>
                  <a:pt x="14196" y="11110"/>
                </a:cubicBezTo>
                <a:cubicBezTo>
                  <a:pt x="14209" y="11110"/>
                  <a:pt x="14221" y="11110"/>
                  <a:pt x="14233" y="11110"/>
                </a:cubicBezTo>
                <a:lnTo>
                  <a:pt x="14468" y="11073"/>
                </a:lnTo>
                <a:close/>
                <a:moveTo>
                  <a:pt x="13542" y="11197"/>
                </a:moveTo>
                <a:cubicBezTo>
                  <a:pt x="13678" y="11184"/>
                  <a:pt x="13678" y="10987"/>
                  <a:pt x="13542" y="10962"/>
                </a:cubicBezTo>
                <a:lnTo>
                  <a:pt x="13505" y="10962"/>
                </a:lnTo>
                <a:lnTo>
                  <a:pt x="13283" y="10987"/>
                </a:lnTo>
                <a:cubicBezTo>
                  <a:pt x="13159" y="10999"/>
                  <a:pt x="13135" y="11172"/>
                  <a:pt x="13246" y="11209"/>
                </a:cubicBezTo>
                <a:cubicBezTo>
                  <a:pt x="13270" y="11221"/>
                  <a:pt x="13283" y="11221"/>
                  <a:pt x="13307" y="11209"/>
                </a:cubicBezTo>
                <a:lnTo>
                  <a:pt x="13530" y="11184"/>
                </a:lnTo>
                <a:close/>
                <a:moveTo>
                  <a:pt x="12616" y="11283"/>
                </a:moveTo>
                <a:cubicBezTo>
                  <a:pt x="12752" y="11271"/>
                  <a:pt x="12752" y="11073"/>
                  <a:pt x="12616" y="11049"/>
                </a:cubicBezTo>
                <a:lnTo>
                  <a:pt x="12591" y="11049"/>
                </a:lnTo>
                <a:lnTo>
                  <a:pt x="12369" y="11073"/>
                </a:lnTo>
                <a:cubicBezTo>
                  <a:pt x="12246" y="11086"/>
                  <a:pt x="12209" y="11246"/>
                  <a:pt x="12320" y="11296"/>
                </a:cubicBezTo>
                <a:cubicBezTo>
                  <a:pt x="12345" y="11296"/>
                  <a:pt x="12357" y="11308"/>
                  <a:pt x="12382" y="11308"/>
                </a:cubicBezTo>
                <a:lnTo>
                  <a:pt x="12616" y="11283"/>
                </a:lnTo>
                <a:close/>
                <a:moveTo>
                  <a:pt x="11690" y="11345"/>
                </a:moveTo>
                <a:cubicBezTo>
                  <a:pt x="11814" y="11345"/>
                  <a:pt x="11839" y="11160"/>
                  <a:pt x="11727" y="11123"/>
                </a:cubicBezTo>
                <a:cubicBezTo>
                  <a:pt x="11703" y="11110"/>
                  <a:pt x="11690" y="11110"/>
                  <a:pt x="11678" y="11123"/>
                </a:cubicBezTo>
                <a:lnTo>
                  <a:pt x="11444" y="11135"/>
                </a:lnTo>
                <a:cubicBezTo>
                  <a:pt x="11320" y="11135"/>
                  <a:pt x="11283" y="11296"/>
                  <a:pt x="11394" y="11357"/>
                </a:cubicBezTo>
                <a:cubicBezTo>
                  <a:pt x="11419" y="11357"/>
                  <a:pt x="11431" y="11357"/>
                  <a:pt x="11456" y="11357"/>
                </a:cubicBezTo>
                <a:lnTo>
                  <a:pt x="11690" y="11357"/>
                </a:lnTo>
                <a:close/>
                <a:moveTo>
                  <a:pt x="10752" y="11382"/>
                </a:moveTo>
                <a:cubicBezTo>
                  <a:pt x="10925" y="11394"/>
                  <a:pt x="10925" y="11123"/>
                  <a:pt x="10752" y="11147"/>
                </a:cubicBezTo>
                <a:lnTo>
                  <a:pt x="10518" y="11147"/>
                </a:lnTo>
                <a:cubicBezTo>
                  <a:pt x="10370" y="11147"/>
                  <a:pt x="10370" y="11370"/>
                  <a:pt x="10518" y="11370"/>
                </a:cubicBezTo>
                <a:close/>
                <a:moveTo>
                  <a:pt x="9826" y="11382"/>
                </a:moveTo>
                <a:cubicBezTo>
                  <a:pt x="9863" y="11382"/>
                  <a:pt x="9901" y="11357"/>
                  <a:pt x="9925" y="11320"/>
                </a:cubicBezTo>
                <a:cubicBezTo>
                  <a:pt x="9975" y="11246"/>
                  <a:pt x="9925" y="11147"/>
                  <a:pt x="9826" y="11147"/>
                </a:cubicBezTo>
                <a:lnTo>
                  <a:pt x="9604" y="11147"/>
                </a:lnTo>
                <a:cubicBezTo>
                  <a:pt x="9468" y="11135"/>
                  <a:pt x="9431" y="11320"/>
                  <a:pt x="9555" y="11370"/>
                </a:cubicBezTo>
                <a:cubicBezTo>
                  <a:pt x="9567" y="11370"/>
                  <a:pt x="9580" y="11370"/>
                  <a:pt x="9592" y="11370"/>
                </a:cubicBezTo>
                <a:lnTo>
                  <a:pt x="9826" y="11370"/>
                </a:lnTo>
                <a:close/>
                <a:moveTo>
                  <a:pt x="8901" y="11345"/>
                </a:moveTo>
                <a:cubicBezTo>
                  <a:pt x="9024" y="11333"/>
                  <a:pt x="9061" y="11172"/>
                  <a:pt x="8950" y="11123"/>
                </a:cubicBezTo>
                <a:cubicBezTo>
                  <a:pt x="8938" y="11110"/>
                  <a:pt x="8925" y="11110"/>
                  <a:pt x="8913" y="11110"/>
                </a:cubicBezTo>
                <a:lnTo>
                  <a:pt x="8777" y="11098"/>
                </a:lnTo>
                <a:lnTo>
                  <a:pt x="8678" y="11098"/>
                </a:lnTo>
                <a:cubicBezTo>
                  <a:pt x="8555" y="11098"/>
                  <a:pt x="8506" y="11271"/>
                  <a:pt x="8617" y="11320"/>
                </a:cubicBezTo>
                <a:cubicBezTo>
                  <a:pt x="8629" y="11333"/>
                  <a:pt x="8654" y="11333"/>
                  <a:pt x="8666" y="11333"/>
                </a:cubicBezTo>
                <a:lnTo>
                  <a:pt x="8765" y="11333"/>
                </a:lnTo>
                <a:lnTo>
                  <a:pt x="8888" y="11345"/>
                </a:lnTo>
                <a:close/>
                <a:moveTo>
                  <a:pt x="7975" y="11271"/>
                </a:moveTo>
                <a:cubicBezTo>
                  <a:pt x="8024" y="11271"/>
                  <a:pt x="8074" y="11246"/>
                  <a:pt x="8098" y="11197"/>
                </a:cubicBezTo>
                <a:cubicBezTo>
                  <a:pt x="8135" y="11135"/>
                  <a:pt x="8086" y="11049"/>
                  <a:pt x="8000" y="11036"/>
                </a:cubicBezTo>
                <a:lnTo>
                  <a:pt x="7765" y="11012"/>
                </a:lnTo>
                <a:cubicBezTo>
                  <a:pt x="7642" y="10999"/>
                  <a:pt x="7580" y="11147"/>
                  <a:pt x="7679" y="11221"/>
                </a:cubicBezTo>
                <a:cubicBezTo>
                  <a:pt x="7691" y="11234"/>
                  <a:pt x="7716" y="11234"/>
                  <a:pt x="7728" y="11234"/>
                </a:cubicBezTo>
                <a:lnTo>
                  <a:pt x="7963" y="11259"/>
                </a:lnTo>
                <a:close/>
                <a:moveTo>
                  <a:pt x="7049" y="11147"/>
                </a:moveTo>
                <a:cubicBezTo>
                  <a:pt x="7210" y="11172"/>
                  <a:pt x="7247" y="10938"/>
                  <a:pt x="7086" y="10913"/>
                </a:cubicBezTo>
                <a:lnTo>
                  <a:pt x="7000" y="10901"/>
                </a:lnTo>
                <a:lnTo>
                  <a:pt x="6864" y="10876"/>
                </a:lnTo>
                <a:cubicBezTo>
                  <a:pt x="6728" y="10863"/>
                  <a:pt x="6666" y="11024"/>
                  <a:pt x="6777" y="11098"/>
                </a:cubicBezTo>
                <a:cubicBezTo>
                  <a:pt x="6790" y="11098"/>
                  <a:pt x="6802" y="11110"/>
                  <a:pt x="6815" y="11110"/>
                </a:cubicBezTo>
                <a:lnTo>
                  <a:pt x="6963" y="11135"/>
                </a:lnTo>
                <a:close/>
                <a:moveTo>
                  <a:pt x="6123" y="10975"/>
                </a:moveTo>
                <a:cubicBezTo>
                  <a:pt x="6247" y="11012"/>
                  <a:pt x="6321" y="10839"/>
                  <a:pt x="6210" y="10777"/>
                </a:cubicBezTo>
                <a:cubicBezTo>
                  <a:pt x="6197" y="10765"/>
                  <a:pt x="6185" y="10752"/>
                  <a:pt x="6173" y="10752"/>
                </a:cubicBezTo>
                <a:lnTo>
                  <a:pt x="6086" y="10740"/>
                </a:lnTo>
                <a:lnTo>
                  <a:pt x="5950" y="10703"/>
                </a:lnTo>
                <a:cubicBezTo>
                  <a:pt x="5839" y="10678"/>
                  <a:pt x="5753" y="10814"/>
                  <a:pt x="5839" y="10901"/>
                </a:cubicBezTo>
                <a:cubicBezTo>
                  <a:pt x="5852" y="10913"/>
                  <a:pt x="5876" y="10925"/>
                  <a:pt x="5901" y="10925"/>
                </a:cubicBezTo>
                <a:lnTo>
                  <a:pt x="6037" y="10962"/>
                </a:lnTo>
                <a:close/>
                <a:moveTo>
                  <a:pt x="5222" y="10765"/>
                </a:moveTo>
                <a:cubicBezTo>
                  <a:pt x="5370" y="10802"/>
                  <a:pt x="5432" y="10580"/>
                  <a:pt x="5284" y="10530"/>
                </a:cubicBezTo>
                <a:lnTo>
                  <a:pt x="5222" y="10518"/>
                </a:lnTo>
                <a:lnTo>
                  <a:pt x="5136" y="10493"/>
                </a:lnTo>
                <a:lnTo>
                  <a:pt x="5062" y="10468"/>
                </a:lnTo>
                <a:cubicBezTo>
                  <a:pt x="4938" y="10431"/>
                  <a:pt x="4852" y="10592"/>
                  <a:pt x="4951" y="10666"/>
                </a:cubicBezTo>
                <a:cubicBezTo>
                  <a:pt x="4963" y="10678"/>
                  <a:pt x="4975" y="10691"/>
                  <a:pt x="4988" y="10691"/>
                </a:cubicBezTo>
                <a:lnTo>
                  <a:pt x="5062" y="10715"/>
                </a:lnTo>
                <a:lnTo>
                  <a:pt x="5160" y="10740"/>
                </a:lnTo>
                <a:close/>
                <a:moveTo>
                  <a:pt x="4321" y="10468"/>
                </a:moveTo>
                <a:cubicBezTo>
                  <a:pt x="4444" y="10518"/>
                  <a:pt x="4543" y="10357"/>
                  <a:pt x="4444" y="10271"/>
                </a:cubicBezTo>
                <a:cubicBezTo>
                  <a:pt x="4432" y="10259"/>
                  <a:pt x="4420" y="10259"/>
                  <a:pt x="4407" y="10246"/>
                </a:cubicBezTo>
                <a:lnTo>
                  <a:pt x="4321" y="10222"/>
                </a:lnTo>
                <a:lnTo>
                  <a:pt x="4222" y="10197"/>
                </a:lnTo>
                <a:lnTo>
                  <a:pt x="4185" y="10172"/>
                </a:lnTo>
                <a:cubicBezTo>
                  <a:pt x="4049" y="10123"/>
                  <a:pt x="3963" y="10296"/>
                  <a:pt x="4074" y="10370"/>
                </a:cubicBezTo>
                <a:cubicBezTo>
                  <a:pt x="4074" y="10382"/>
                  <a:pt x="4087" y="10382"/>
                  <a:pt x="4099" y="10394"/>
                </a:cubicBezTo>
                <a:lnTo>
                  <a:pt x="4136" y="10407"/>
                </a:lnTo>
                <a:lnTo>
                  <a:pt x="4235" y="10444"/>
                </a:lnTo>
                <a:lnTo>
                  <a:pt x="4321" y="10468"/>
                </a:lnTo>
                <a:close/>
                <a:moveTo>
                  <a:pt x="3457" y="10098"/>
                </a:moveTo>
                <a:cubicBezTo>
                  <a:pt x="3580" y="10160"/>
                  <a:pt x="3692" y="9999"/>
                  <a:pt x="3593" y="9913"/>
                </a:cubicBezTo>
                <a:cubicBezTo>
                  <a:pt x="3580" y="9901"/>
                  <a:pt x="3568" y="9901"/>
                  <a:pt x="3556" y="9888"/>
                </a:cubicBezTo>
                <a:lnTo>
                  <a:pt x="3482" y="9851"/>
                </a:lnTo>
                <a:lnTo>
                  <a:pt x="3408" y="9814"/>
                </a:lnTo>
                <a:lnTo>
                  <a:pt x="3358" y="9790"/>
                </a:lnTo>
                <a:cubicBezTo>
                  <a:pt x="3247" y="9728"/>
                  <a:pt x="3136" y="9864"/>
                  <a:pt x="3210" y="9962"/>
                </a:cubicBezTo>
                <a:cubicBezTo>
                  <a:pt x="3222" y="9975"/>
                  <a:pt x="3235" y="9987"/>
                  <a:pt x="3247" y="9999"/>
                </a:cubicBezTo>
                <a:lnTo>
                  <a:pt x="3309" y="10024"/>
                </a:lnTo>
                <a:lnTo>
                  <a:pt x="3383" y="10061"/>
                </a:lnTo>
                <a:close/>
                <a:moveTo>
                  <a:pt x="2642" y="9641"/>
                </a:moveTo>
                <a:cubicBezTo>
                  <a:pt x="2729" y="9703"/>
                  <a:pt x="2852" y="9604"/>
                  <a:pt x="2803" y="9493"/>
                </a:cubicBezTo>
                <a:cubicBezTo>
                  <a:pt x="2790" y="9469"/>
                  <a:pt x="2778" y="9456"/>
                  <a:pt x="2766" y="9444"/>
                </a:cubicBezTo>
                <a:lnTo>
                  <a:pt x="2729" y="9419"/>
                </a:lnTo>
                <a:lnTo>
                  <a:pt x="2655" y="9370"/>
                </a:lnTo>
                <a:lnTo>
                  <a:pt x="2568" y="9321"/>
                </a:lnTo>
                <a:cubicBezTo>
                  <a:pt x="2469" y="9259"/>
                  <a:pt x="2358" y="9382"/>
                  <a:pt x="2420" y="9481"/>
                </a:cubicBezTo>
                <a:cubicBezTo>
                  <a:pt x="2420" y="9493"/>
                  <a:pt x="2432" y="9493"/>
                  <a:pt x="2445" y="9506"/>
                </a:cubicBezTo>
                <a:lnTo>
                  <a:pt x="2544" y="9567"/>
                </a:lnTo>
                <a:lnTo>
                  <a:pt x="2618" y="9617"/>
                </a:lnTo>
                <a:lnTo>
                  <a:pt x="2642" y="9641"/>
                </a:lnTo>
                <a:close/>
                <a:moveTo>
                  <a:pt x="1877" y="9074"/>
                </a:moveTo>
                <a:cubicBezTo>
                  <a:pt x="1976" y="9160"/>
                  <a:pt x="2124" y="9049"/>
                  <a:pt x="2062" y="8926"/>
                </a:cubicBezTo>
                <a:cubicBezTo>
                  <a:pt x="2050" y="8913"/>
                  <a:pt x="2037" y="8913"/>
                  <a:pt x="2037" y="8901"/>
                </a:cubicBezTo>
                <a:lnTo>
                  <a:pt x="2000" y="8864"/>
                </a:lnTo>
                <a:lnTo>
                  <a:pt x="1939" y="8814"/>
                </a:lnTo>
                <a:lnTo>
                  <a:pt x="1865" y="8753"/>
                </a:lnTo>
                <a:cubicBezTo>
                  <a:pt x="1778" y="8642"/>
                  <a:pt x="1593" y="8839"/>
                  <a:pt x="1704" y="8913"/>
                </a:cubicBezTo>
                <a:lnTo>
                  <a:pt x="1729" y="8926"/>
                </a:lnTo>
                <a:lnTo>
                  <a:pt x="1791" y="8987"/>
                </a:lnTo>
                <a:lnTo>
                  <a:pt x="1852" y="9049"/>
                </a:lnTo>
                <a:lnTo>
                  <a:pt x="1889" y="9074"/>
                </a:lnTo>
                <a:close/>
                <a:moveTo>
                  <a:pt x="1210" y="8395"/>
                </a:moveTo>
                <a:cubicBezTo>
                  <a:pt x="1235" y="8432"/>
                  <a:pt x="1272" y="8444"/>
                  <a:pt x="1309" y="8444"/>
                </a:cubicBezTo>
                <a:cubicBezTo>
                  <a:pt x="1408" y="8432"/>
                  <a:pt x="1457" y="8321"/>
                  <a:pt x="1396" y="8247"/>
                </a:cubicBezTo>
                <a:lnTo>
                  <a:pt x="1383" y="8234"/>
                </a:lnTo>
                <a:lnTo>
                  <a:pt x="1321" y="8173"/>
                </a:lnTo>
                <a:lnTo>
                  <a:pt x="1272" y="8098"/>
                </a:lnTo>
                <a:lnTo>
                  <a:pt x="1260" y="8074"/>
                </a:lnTo>
                <a:cubicBezTo>
                  <a:pt x="1223" y="8037"/>
                  <a:pt x="1173" y="8012"/>
                  <a:pt x="1124" y="8037"/>
                </a:cubicBezTo>
                <a:cubicBezTo>
                  <a:pt x="1050" y="8061"/>
                  <a:pt x="1025" y="8148"/>
                  <a:pt x="1075" y="8210"/>
                </a:cubicBezTo>
                <a:lnTo>
                  <a:pt x="1099" y="8247"/>
                </a:lnTo>
                <a:lnTo>
                  <a:pt x="1149" y="8308"/>
                </a:lnTo>
                <a:lnTo>
                  <a:pt x="1198" y="8382"/>
                </a:lnTo>
                <a:close/>
                <a:moveTo>
                  <a:pt x="680" y="7617"/>
                </a:moveTo>
                <a:cubicBezTo>
                  <a:pt x="741" y="7728"/>
                  <a:pt x="914" y="7666"/>
                  <a:pt x="889" y="7543"/>
                </a:cubicBezTo>
                <a:cubicBezTo>
                  <a:pt x="889" y="7531"/>
                  <a:pt x="889" y="7518"/>
                  <a:pt x="877" y="7506"/>
                </a:cubicBezTo>
                <a:lnTo>
                  <a:pt x="840" y="7432"/>
                </a:lnTo>
                <a:lnTo>
                  <a:pt x="803" y="7358"/>
                </a:lnTo>
                <a:lnTo>
                  <a:pt x="778" y="7308"/>
                </a:lnTo>
                <a:cubicBezTo>
                  <a:pt x="717" y="7197"/>
                  <a:pt x="556" y="7234"/>
                  <a:pt x="556" y="7358"/>
                </a:cubicBezTo>
                <a:cubicBezTo>
                  <a:pt x="556" y="7370"/>
                  <a:pt x="556" y="7395"/>
                  <a:pt x="568" y="7407"/>
                </a:cubicBezTo>
                <a:lnTo>
                  <a:pt x="593" y="7457"/>
                </a:lnTo>
                <a:lnTo>
                  <a:pt x="630" y="7543"/>
                </a:lnTo>
                <a:close/>
                <a:moveTo>
                  <a:pt x="297" y="6753"/>
                </a:moveTo>
                <a:cubicBezTo>
                  <a:pt x="334" y="6913"/>
                  <a:pt x="581" y="6827"/>
                  <a:pt x="519" y="6679"/>
                </a:cubicBezTo>
                <a:lnTo>
                  <a:pt x="494" y="6593"/>
                </a:lnTo>
                <a:lnTo>
                  <a:pt x="470" y="6518"/>
                </a:lnTo>
                <a:lnTo>
                  <a:pt x="445" y="6457"/>
                </a:lnTo>
                <a:cubicBezTo>
                  <a:pt x="408" y="6309"/>
                  <a:pt x="186" y="6370"/>
                  <a:pt x="223" y="6518"/>
                </a:cubicBezTo>
                <a:lnTo>
                  <a:pt x="248" y="6580"/>
                </a:lnTo>
                <a:lnTo>
                  <a:pt x="272" y="6667"/>
                </a:lnTo>
                <a:close/>
                <a:moveTo>
                  <a:pt x="75" y="5827"/>
                </a:moveTo>
                <a:cubicBezTo>
                  <a:pt x="99" y="5963"/>
                  <a:pt x="297" y="5963"/>
                  <a:pt x="309" y="5827"/>
                </a:cubicBezTo>
                <a:cubicBezTo>
                  <a:pt x="309" y="5815"/>
                  <a:pt x="309" y="5803"/>
                  <a:pt x="309" y="5790"/>
                </a:cubicBezTo>
                <a:lnTo>
                  <a:pt x="309" y="5741"/>
                </a:lnTo>
                <a:lnTo>
                  <a:pt x="297" y="5654"/>
                </a:lnTo>
                <a:lnTo>
                  <a:pt x="285" y="5556"/>
                </a:lnTo>
                <a:cubicBezTo>
                  <a:pt x="272" y="5445"/>
                  <a:pt x="112" y="5420"/>
                  <a:pt x="62" y="5531"/>
                </a:cubicBezTo>
                <a:cubicBezTo>
                  <a:pt x="50" y="5543"/>
                  <a:pt x="50" y="5568"/>
                  <a:pt x="50" y="5593"/>
                </a:cubicBezTo>
                <a:lnTo>
                  <a:pt x="62" y="5679"/>
                </a:lnTo>
                <a:lnTo>
                  <a:pt x="75" y="5778"/>
                </a:lnTo>
                <a:lnTo>
                  <a:pt x="87" y="5815"/>
                </a:lnTo>
                <a:close/>
                <a:moveTo>
                  <a:pt x="1" y="4877"/>
                </a:moveTo>
                <a:cubicBezTo>
                  <a:pt x="1" y="5013"/>
                  <a:pt x="186" y="5050"/>
                  <a:pt x="235" y="4926"/>
                </a:cubicBezTo>
                <a:cubicBezTo>
                  <a:pt x="235" y="4901"/>
                  <a:pt x="235" y="4889"/>
                  <a:pt x="235" y="4877"/>
                </a:cubicBezTo>
                <a:lnTo>
                  <a:pt x="235" y="4655"/>
                </a:lnTo>
                <a:cubicBezTo>
                  <a:pt x="248" y="4519"/>
                  <a:pt x="50" y="4494"/>
                  <a:pt x="13" y="4617"/>
                </a:cubicBezTo>
                <a:cubicBezTo>
                  <a:pt x="13" y="4630"/>
                  <a:pt x="13" y="4642"/>
                  <a:pt x="13" y="4655"/>
                </a:cubicBezTo>
                <a:lnTo>
                  <a:pt x="13" y="4889"/>
                </a:lnTo>
                <a:close/>
                <a:moveTo>
                  <a:pt x="62" y="3939"/>
                </a:moveTo>
                <a:cubicBezTo>
                  <a:pt x="38" y="4062"/>
                  <a:pt x="223" y="4124"/>
                  <a:pt x="272" y="4013"/>
                </a:cubicBezTo>
                <a:cubicBezTo>
                  <a:pt x="285" y="4000"/>
                  <a:pt x="285" y="3988"/>
                  <a:pt x="285" y="3963"/>
                </a:cubicBezTo>
                <a:lnTo>
                  <a:pt x="297" y="3889"/>
                </a:lnTo>
                <a:lnTo>
                  <a:pt x="309" y="3778"/>
                </a:lnTo>
                <a:lnTo>
                  <a:pt x="309" y="3741"/>
                </a:lnTo>
                <a:cubicBezTo>
                  <a:pt x="322" y="3716"/>
                  <a:pt x="309" y="3692"/>
                  <a:pt x="297" y="3667"/>
                </a:cubicBezTo>
                <a:cubicBezTo>
                  <a:pt x="248" y="3568"/>
                  <a:pt x="99" y="3593"/>
                  <a:pt x="87" y="3704"/>
                </a:cubicBezTo>
                <a:lnTo>
                  <a:pt x="87" y="3741"/>
                </a:lnTo>
                <a:lnTo>
                  <a:pt x="75" y="3852"/>
                </a:lnTo>
                <a:close/>
                <a:moveTo>
                  <a:pt x="211" y="3013"/>
                </a:moveTo>
                <a:cubicBezTo>
                  <a:pt x="186" y="3136"/>
                  <a:pt x="359" y="3210"/>
                  <a:pt x="433" y="3099"/>
                </a:cubicBezTo>
                <a:cubicBezTo>
                  <a:pt x="433" y="3087"/>
                  <a:pt x="433" y="3075"/>
                  <a:pt x="445" y="3062"/>
                </a:cubicBezTo>
                <a:lnTo>
                  <a:pt x="457" y="3000"/>
                </a:lnTo>
                <a:lnTo>
                  <a:pt x="482" y="2889"/>
                </a:lnTo>
                <a:lnTo>
                  <a:pt x="494" y="2840"/>
                </a:lnTo>
                <a:cubicBezTo>
                  <a:pt x="494" y="2803"/>
                  <a:pt x="494" y="2766"/>
                  <a:pt x="470" y="2741"/>
                </a:cubicBezTo>
                <a:cubicBezTo>
                  <a:pt x="408" y="2667"/>
                  <a:pt x="285" y="2692"/>
                  <a:pt x="260" y="2791"/>
                </a:cubicBezTo>
                <a:lnTo>
                  <a:pt x="260" y="2828"/>
                </a:lnTo>
                <a:lnTo>
                  <a:pt x="223" y="2951"/>
                </a:lnTo>
                <a:close/>
                <a:moveTo>
                  <a:pt x="445" y="2112"/>
                </a:moveTo>
                <a:cubicBezTo>
                  <a:pt x="408" y="2247"/>
                  <a:pt x="630" y="2322"/>
                  <a:pt x="667" y="2173"/>
                </a:cubicBezTo>
                <a:lnTo>
                  <a:pt x="704" y="2050"/>
                </a:lnTo>
                <a:lnTo>
                  <a:pt x="741" y="1951"/>
                </a:lnTo>
                <a:cubicBezTo>
                  <a:pt x="778" y="1828"/>
                  <a:pt x="618" y="1741"/>
                  <a:pt x="544" y="1840"/>
                </a:cubicBezTo>
                <a:cubicBezTo>
                  <a:pt x="531" y="1852"/>
                  <a:pt x="519" y="1865"/>
                  <a:pt x="519" y="1877"/>
                </a:cubicBezTo>
                <a:lnTo>
                  <a:pt x="482" y="1976"/>
                </a:lnTo>
                <a:close/>
                <a:moveTo>
                  <a:pt x="754" y="1223"/>
                </a:moveTo>
                <a:cubicBezTo>
                  <a:pt x="704" y="1322"/>
                  <a:pt x="803" y="1420"/>
                  <a:pt x="902" y="1371"/>
                </a:cubicBezTo>
                <a:cubicBezTo>
                  <a:pt x="939" y="1359"/>
                  <a:pt x="963" y="1334"/>
                  <a:pt x="976" y="1309"/>
                </a:cubicBezTo>
                <a:lnTo>
                  <a:pt x="1025" y="1174"/>
                </a:lnTo>
                <a:lnTo>
                  <a:pt x="1050" y="1087"/>
                </a:lnTo>
                <a:cubicBezTo>
                  <a:pt x="1099" y="976"/>
                  <a:pt x="951" y="877"/>
                  <a:pt x="865" y="964"/>
                </a:cubicBezTo>
                <a:cubicBezTo>
                  <a:pt x="852" y="976"/>
                  <a:pt x="840" y="988"/>
                  <a:pt x="840" y="1001"/>
                </a:cubicBezTo>
                <a:lnTo>
                  <a:pt x="803" y="10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98" name="Google Shape;98;p13"/>
          <p:cNvSpPr/>
          <p:nvPr/>
        </p:nvSpPr>
        <p:spPr>
          <a:xfrm rot="-9868983" flipH="1">
            <a:off x="-88039" y="-602931"/>
            <a:ext cx="2075464" cy="2645883"/>
          </a:xfrm>
          <a:custGeom>
            <a:avLst/>
            <a:gdLst/>
            <a:ahLst/>
            <a:cxnLst/>
            <a:rect l="l" t="t" r="r" b="b"/>
            <a:pathLst>
              <a:path w="14554" h="18554" extrusionOk="0">
                <a:moveTo>
                  <a:pt x="13973" y="18344"/>
                </a:moveTo>
                <a:cubicBezTo>
                  <a:pt x="13936" y="18467"/>
                  <a:pt x="14097" y="18554"/>
                  <a:pt x="14171" y="18442"/>
                </a:cubicBezTo>
                <a:cubicBezTo>
                  <a:pt x="14183" y="18430"/>
                  <a:pt x="14196" y="18418"/>
                  <a:pt x="14196" y="18405"/>
                </a:cubicBezTo>
                <a:lnTo>
                  <a:pt x="14208" y="18356"/>
                </a:lnTo>
                <a:lnTo>
                  <a:pt x="14220" y="18307"/>
                </a:lnTo>
                <a:lnTo>
                  <a:pt x="14233" y="18257"/>
                </a:lnTo>
                <a:lnTo>
                  <a:pt x="14245" y="18196"/>
                </a:lnTo>
                <a:lnTo>
                  <a:pt x="14245" y="18171"/>
                </a:lnTo>
                <a:cubicBezTo>
                  <a:pt x="14282" y="18023"/>
                  <a:pt x="14047" y="17973"/>
                  <a:pt x="14023" y="18122"/>
                </a:cubicBezTo>
                <a:lnTo>
                  <a:pt x="14023" y="18159"/>
                </a:lnTo>
                <a:lnTo>
                  <a:pt x="14010" y="18196"/>
                </a:lnTo>
                <a:lnTo>
                  <a:pt x="13998" y="18245"/>
                </a:lnTo>
                <a:lnTo>
                  <a:pt x="13986" y="18294"/>
                </a:lnTo>
                <a:close/>
                <a:moveTo>
                  <a:pt x="235" y="186"/>
                </a:moveTo>
                <a:cubicBezTo>
                  <a:pt x="259" y="38"/>
                  <a:pt x="25" y="1"/>
                  <a:pt x="12" y="161"/>
                </a:cubicBezTo>
                <a:cubicBezTo>
                  <a:pt x="0" y="161"/>
                  <a:pt x="0" y="174"/>
                  <a:pt x="12" y="186"/>
                </a:cubicBezTo>
                <a:lnTo>
                  <a:pt x="12" y="260"/>
                </a:lnTo>
                <a:lnTo>
                  <a:pt x="12" y="371"/>
                </a:lnTo>
                <a:lnTo>
                  <a:pt x="12" y="420"/>
                </a:lnTo>
                <a:cubicBezTo>
                  <a:pt x="12" y="544"/>
                  <a:pt x="161" y="581"/>
                  <a:pt x="222" y="482"/>
                </a:cubicBezTo>
                <a:cubicBezTo>
                  <a:pt x="235" y="457"/>
                  <a:pt x="235" y="445"/>
                  <a:pt x="235" y="420"/>
                </a:cubicBezTo>
                <a:lnTo>
                  <a:pt x="235" y="383"/>
                </a:lnTo>
                <a:lnTo>
                  <a:pt x="235" y="272"/>
                </a:lnTo>
                <a:lnTo>
                  <a:pt x="235" y="198"/>
                </a:lnTo>
                <a:close/>
                <a:moveTo>
                  <a:pt x="235" y="1112"/>
                </a:moveTo>
                <a:cubicBezTo>
                  <a:pt x="235" y="951"/>
                  <a:pt x="0" y="964"/>
                  <a:pt x="12" y="1124"/>
                </a:cubicBezTo>
                <a:lnTo>
                  <a:pt x="12" y="1210"/>
                </a:lnTo>
                <a:lnTo>
                  <a:pt x="12" y="1309"/>
                </a:lnTo>
                <a:lnTo>
                  <a:pt x="12" y="1359"/>
                </a:lnTo>
                <a:cubicBezTo>
                  <a:pt x="12" y="1457"/>
                  <a:pt x="136" y="1494"/>
                  <a:pt x="210" y="1433"/>
                </a:cubicBezTo>
                <a:cubicBezTo>
                  <a:pt x="235" y="1408"/>
                  <a:pt x="247" y="1371"/>
                  <a:pt x="235" y="1334"/>
                </a:cubicBezTo>
                <a:lnTo>
                  <a:pt x="235" y="1297"/>
                </a:lnTo>
                <a:lnTo>
                  <a:pt x="235" y="1198"/>
                </a:lnTo>
                <a:close/>
                <a:moveTo>
                  <a:pt x="321" y="2025"/>
                </a:moveTo>
                <a:cubicBezTo>
                  <a:pt x="296" y="1865"/>
                  <a:pt x="62" y="1902"/>
                  <a:pt x="86" y="2062"/>
                </a:cubicBezTo>
                <a:lnTo>
                  <a:pt x="86" y="2099"/>
                </a:lnTo>
                <a:lnTo>
                  <a:pt x="99" y="2198"/>
                </a:lnTo>
                <a:lnTo>
                  <a:pt x="123" y="2284"/>
                </a:lnTo>
                <a:cubicBezTo>
                  <a:pt x="136" y="2408"/>
                  <a:pt x="296" y="2420"/>
                  <a:pt x="346" y="2309"/>
                </a:cubicBezTo>
                <a:cubicBezTo>
                  <a:pt x="346" y="2297"/>
                  <a:pt x="346" y="2272"/>
                  <a:pt x="346" y="2247"/>
                </a:cubicBezTo>
                <a:lnTo>
                  <a:pt x="321" y="2161"/>
                </a:lnTo>
                <a:lnTo>
                  <a:pt x="309" y="2062"/>
                </a:lnTo>
                <a:lnTo>
                  <a:pt x="309" y="2025"/>
                </a:lnTo>
                <a:close/>
                <a:moveTo>
                  <a:pt x="494" y="2926"/>
                </a:moveTo>
                <a:cubicBezTo>
                  <a:pt x="481" y="2877"/>
                  <a:pt x="444" y="2840"/>
                  <a:pt x="395" y="2840"/>
                </a:cubicBezTo>
                <a:cubicBezTo>
                  <a:pt x="321" y="2827"/>
                  <a:pt x="247" y="2902"/>
                  <a:pt x="272" y="2976"/>
                </a:cubicBezTo>
                <a:lnTo>
                  <a:pt x="284" y="3013"/>
                </a:lnTo>
                <a:lnTo>
                  <a:pt x="309" y="3099"/>
                </a:lnTo>
                <a:lnTo>
                  <a:pt x="333" y="3210"/>
                </a:lnTo>
                <a:cubicBezTo>
                  <a:pt x="346" y="3222"/>
                  <a:pt x="358" y="3247"/>
                  <a:pt x="370" y="3259"/>
                </a:cubicBezTo>
                <a:cubicBezTo>
                  <a:pt x="457" y="3334"/>
                  <a:pt x="593" y="3247"/>
                  <a:pt x="556" y="3136"/>
                </a:cubicBezTo>
                <a:lnTo>
                  <a:pt x="531" y="3037"/>
                </a:lnTo>
                <a:lnTo>
                  <a:pt x="506" y="2963"/>
                </a:lnTo>
                <a:close/>
                <a:moveTo>
                  <a:pt x="778" y="3790"/>
                </a:moveTo>
                <a:cubicBezTo>
                  <a:pt x="765" y="3741"/>
                  <a:pt x="716" y="3716"/>
                  <a:pt x="667" y="3716"/>
                </a:cubicBezTo>
                <a:cubicBezTo>
                  <a:pt x="593" y="3716"/>
                  <a:pt x="543" y="3803"/>
                  <a:pt x="568" y="3877"/>
                </a:cubicBezTo>
                <a:lnTo>
                  <a:pt x="593" y="3938"/>
                </a:lnTo>
                <a:lnTo>
                  <a:pt x="617" y="4012"/>
                </a:lnTo>
                <a:lnTo>
                  <a:pt x="654" y="4087"/>
                </a:lnTo>
                <a:cubicBezTo>
                  <a:pt x="704" y="4210"/>
                  <a:pt x="876" y="4173"/>
                  <a:pt x="876" y="4037"/>
                </a:cubicBezTo>
                <a:cubicBezTo>
                  <a:pt x="876" y="4025"/>
                  <a:pt x="876" y="4012"/>
                  <a:pt x="864" y="4000"/>
                </a:cubicBezTo>
                <a:lnTo>
                  <a:pt x="839" y="3926"/>
                </a:lnTo>
                <a:lnTo>
                  <a:pt x="802" y="3840"/>
                </a:lnTo>
                <a:lnTo>
                  <a:pt x="778" y="3778"/>
                </a:lnTo>
                <a:close/>
                <a:moveTo>
                  <a:pt x="1173" y="4605"/>
                </a:moveTo>
                <a:cubicBezTo>
                  <a:pt x="1111" y="4494"/>
                  <a:pt x="938" y="4556"/>
                  <a:pt x="963" y="4679"/>
                </a:cubicBezTo>
                <a:cubicBezTo>
                  <a:pt x="963" y="4704"/>
                  <a:pt x="963" y="4716"/>
                  <a:pt x="975" y="4728"/>
                </a:cubicBezTo>
                <a:lnTo>
                  <a:pt x="1000" y="4765"/>
                </a:lnTo>
                <a:lnTo>
                  <a:pt x="1037" y="4840"/>
                </a:lnTo>
                <a:lnTo>
                  <a:pt x="1086" y="4914"/>
                </a:lnTo>
                <a:lnTo>
                  <a:pt x="1099" y="4926"/>
                </a:lnTo>
                <a:cubicBezTo>
                  <a:pt x="1173" y="5037"/>
                  <a:pt x="1333" y="4963"/>
                  <a:pt x="1309" y="4840"/>
                </a:cubicBezTo>
                <a:cubicBezTo>
                  <a:pt x="1309" y="4827"/>
                  <a:pt x="1296" y="4815"/>
                  <a:pt x="1296" y="4802"/>
                </a:cubicBezTo>
                <a:lnTo>
                  <a:pt x="1234" y="4728"/>
                </a:lnTo>
                <a:lnTo>
                  <a:pt x="1197" y="4654"/>
                </a:lnTo>
                <a:close/>
                <a:moveTo>
                  <a:pt x="1679" y="5370"/>
                </a:moveTo>
                <a:cubicBezTo>
                  <a:pt x="1654" y="5333"/>
                  <a:pt x="1617" y="5321"/>
                  <a:pt x="1580" y="5333"/>
                </a:cubicBezTo>
                <a:cubicBezTo>
                  <a:pt x="1481" y="5333"/>
                  <a:pt x="1444" y="5444"/>
                  <a:pt x="1494" y="5518"/>
                </a:cubicBezTo>
                <a:lnTo>
                  <a:pt x="1543" y="5580"/>
                </a:lnTo>
                <a:lnTo>
                  <a:pt x="1592" y="5642"/>
                </a:lnTo>
                <a:lnTo>
                  <a:pt x="1642" y="5704"/>
                </a:lnTo>
                <a:cubicBezTo>
                  <a:pt x="1716" y="5790"/>
                  <a:pt x="1876" y="5716"/>
                  <a:pt x="1839" y="5592"/>
                </a:cubicBezTo>
                <a:cubicBezTo>
                  <a:pt x="1839" y="5580"/>
                  <a:pt x="1827" y="5568"/>
                  <a:pt x="1815" y="5555"/>
                </a:cubicBezTo>
                <a:lnTo>
                  <a:pt x="1778" y="5494"/>
                </a:lnTo>
                <a:lnTo>
                  <a:pt x="1728" y="5432"/>
                </a:lnTo>
                <a:close/>
                <a:moveTo>
                  <a:pt x="2284" y="6062"/>
                </a:moveTo>
                <a:cubicBezTo>
                  <a:pt x="2247" y="6025"/>
                  <a:pt x="2197" y="6012"/>
                  <a:pt x="2148" y="6037"/>
                </a:cubicBezTo>
                <a:cubicBezTo>
                  <a:pt x="2074" y="6074"/>
                  <a:pt x="2061" y="6160"/>
                  <a:pt x="2123" y="6222"/>
                </a:cubicBezTo>
                <a:lnTo>
                  <a:pt x="2185" y="6284"/>
                </a:lnTo>
                <a:lnTo>
                  <a:pt x="2234" y="6333"/>
                </a:lnTo>
                <a:lnTo>
                  <a:pt x="2284" y="6382"/>
                </a:lnTo>
                <a:cubicBezTo>
                  <a:pt x="2382" y="6469"/>
                  <a:pt x="2531" y="6358"/>
                  <a:pt x="2469" y="6247"/>
                </a:cubicBezTo>
                <a:cubicBezTo>
                  <a:pt x="2457" y="6234"/>
                  <a:pt x="2457" y="6222"/>
                  <a:pt x="2444" y="6210"/>
                </a:cubicBezTo>
                <a:lnTo>
                  <a:pt x="2395" y="6173"/>
                </a:lnTo>
                <a:lnTo>
                  <a:pt x="2345" y="6111"/>
                </a:lnTo>
                <a:close/>
                <a:moveTo>
                  <a:pt x="2975" y="6654"/>
                </a:moveTo>
                <a:cubicBezTo>
                  <a:pt x="2950" y="6642"/>
                  <a:pt x="2926" y="6629"/>
                  <a:pt x="2901" y="6629"/>
                </a:cubicBezTo>
                <a:cubicBezTo>
                  <a:pt x="2790" y="6629"/>
                  <a:pt x="2740" y="6777"/>
                  <a:pt x="2827" y="6839"/>
                </a:cubicBezTo>
                <a:lnTo>
                  <a:pt x="2901" y="6889"/>
                </a:lnTo>
                <a:lnTo>
                  <a:pt x="2963" y="6938"/>
                </a:lnTo>
                <a:lnTo>
                  <a:pt x="3024" y="6975"/>
                </a:lnTo>
                <a:cubicBezTo>
                  <a:pt x="3037" y="7000"/>
                  <a:pt x="3061" y="7000"/>
                  <a:pt x="3086" y="7000"/>
                </a:cubicBezTo>
                <a:cubicBezTo>
                  <a:pt x="3197" y="7000"/>
                  <a:pt x="3247" y="6852"/>
                  <a:pt x="3160" y="6790"/>
                </a:cubicBezTo>
                <a:lnTo>
                  <a:pt x="3098" y="6753"/>
                </a:lnTo>
                <a:lnTo>
                  <a:pt x="3037" y="6703"/>
                </a:lnTo>
                <a:close/>
                <a:moveTo>
                  <a:pt x="3728" y="7172"/>
                </a:moveTo>
                <a:cubicBezTo>
                  <a:pt x="3703" y="7148"/>
                  <a:pt x="3679" y="7148"/>
                  <a:pt x="3654" y="7148"/>
                </a:cubicBezTo>
                <a:cubicBezTo>
                  <a:pt x="3543" y="7172"/>
                  <a:pt x="3518" y="7308"/>
                  <a:pt x="3617" y="7370"/>
                </a:cubicBezTo>
                <a:lnTo>
                  <a:pt x="3679" y="7407"/>
                </a:lnTo>
                <a:lnTo>
                  <a:pt x="3753" y="7444"/>
                </a:lnTo>
                <a:lnTo>
                  <a:pt x="3814" y="7481"/>
                </a:lnTo>
                <a:cubicBezTo>
                  <a:pt x="3950" y="7555"/>
                  <a:pt x="4061" y="7358"/>
                  <a:pt x="3925" y="7284"/>
                </a:cubicBezTo>
                <a:lnTo>
                  <a:pt x="3864" y="7247"/>
                </a:lnTo>
                <a:lnTo>
                  <a:pt x="3802" y="7210"/>
                </a:lnTo>
                <a:close/>
                <a:moveTo>
                  <a:pt x="4543" y="7592"/>
                </a:moveTo>
                <a:cubicBezTo>
                  <a:pt x="4419" y="7530"/>
                  <a:pt x="4320" y="7679"/>
                  <a:pt x="4407" y="7777"/>
                </a:cubicBezTo>
                <a:cubicBezTo>
                  <a:pt x="4419" y="7790"/>
                  <a:pt x="4432" y="7790"/>
                  <a:pt x="4444" y="7802"/>
                </a:cubicBezTo>
                <a:lnTo>
                  <a:pt x="4518" y="7827"/>
                </a:lnTo>
                <a:lnTo>
                  <a:pt x="4592" y="7864"/>
                </a:lnTo>
                <a:lnTo>
                  <a:pt x="4666" y="7901"/>
                </a:lnTo>
                <a:cubicBezTo>
                  <a:pt x="4790" y="7963"/>
                  <a:pt x="4901" y="7765"/>
                  <a:pt x="4777" y="7691"/>
                </a:cubicBezTo>
                <a:lnTo>
                  <a:pt x="4752" y="7679"/>
                </a:lnTo>
                <a:lnTo>
                  <a:pt x="4678" y="7654"/>
                </a:lnTo>
                <a:lnTo>
                  <a:pt x="4604" y="7617"/>
                </a:lnTo>
                <a:close/>
                <a:moveTo>
                  <a:pt x="5394" y="7925"/>
                </a:moveTo>
                <a:cubicBezTo>
                  <a:pt x="5283" y="7888"/>
                  <a:pt x="5197" y="8012"/>
                  <a:pt x="5259" y="8111"/>
                </a:cubicBezTo>
                <a:cubicBezTo>
                  <a:pt x="5283" y="8123"/>
                  <a:pt x="5296" y="8135"/>
                  <a:pt x="5320" y="8148"/>
                </a:cubicBezTo>
                <a:lnTo>
                  <a:pt x="5394" y="8172"/>
                </a:lnTo>
                <a:lnTo>
                  <a:pt x="5456" y="8197"/>
                </a:lnTo>
                <a:lnTo>
                  <a:pt x="5542" y="8222"/>
                </a:lnTo>
                <a:cubicBezTo>
                  <a:pt x="5666" y="8259"/>
                  <a:pt x="5752" y="8086"/>
                  <a:pt x="5641" y="8012"/>
                </a:cubicBezTo>
                <a:cubicBezTo>
                  <a:pt x="5629" y="8012"/>
                  <a:pt x="5617" y="8000"/>
                  <a:pt x="5617" y="8000"/>
                </a:cubicBezTo>
                <a:lnTo>
                  <a:pt x="5530" y="7975"/>
                </a:lnTo>
                <a:lnTo>
                  <a:pt x="5456" y="7950"/>
                </a:lnTo>
                <a:close/>
                <a:moveTo>
                  <a:pt x="6271" y="8185"/>
                </a:moveTo>
                <a:cubicBezTo>
                  <a:pt x="6172" y="8160"/>
                  <a:pt x="6098" y="8271"/>
                  <a:pt x="6147" y="8358"/>
                </a:cubicBezTo>
                <a:cubicBezTo>
                  <a:pt x="6172" y="8382"/>
                  <a:pt x="6197" y="8407"/>
                  <a:pt x="6221" y="8407"/>
                </a:cubicBezTo>
                <a:lnTo>
                  <a:pt x="6283" y="8432"/>
                </a:lnTo>
                <a:lnTo>
                  <a:pt x="6357" y="8444"/>
                </a:lnTo>
                <a:lnTo>
                  <a:pt x="6456" y="8469"/>
                </a:lnTo>
                <a:cubicBezTo>
                  <a:pt x="6493" y="8469"/>
                  <a:pt x="6530" y="8456"/>
                  <a:pt x="6555" y="8432"/>
                </a:cubicBezTo>
                <a:cubicBezTo>
                  <a:pt x="6616" y="8370"/>
                  <a:pt x="6592" y="8259"/>
                  <a:pt x="6493" y="8234"/>
                </a:cubicBezTo>
                <a:lnTo>
                  <a:pt x="6419" y="8222"/>
                </a:lnTo>
                <a:lnTo>
                  <a:pt x="6345" y="8197"/>
                </a:lnTo>
                <a:close/>
                <a:moveTo>
                  <a:pt x="7172" y="8358"/>
                </a:moveTo>
                <a:cubicBezTo>
                  <a:pt x="7135" y="8358"/>
                  <a:pt x="7085" y="8370"/>
                  <a:pt x="7061" y="8419"/>
                </a:cubicBezTo>
                <a:cubicBezTo>
                  <a:pt x="7011" y="8481"/>
                  <a:pt x="7061" y="8580"/>
                  <a:pt x="7147" y="8592"/>
                </a:cubicBezTo>
                <a:lnTo>
                  <a:pt x="7369" y="8629"/>
                </a:lnTo>
                <a:cubicBezTo>
                  <a:pt x="7530" y="8641"/>
                  <a:pt x="7555" y="8419"/>
                  <a:pt x="7406" y="8395"/>
                </a:cubicBezTo>
                <a:lnTo>
                  <a:pt x="7308" y="8382"/>
                </a:lnTo>
                <a:close/>
                <a:moveTo>
                  <a:pt x="8085" y="8469"/>
                </a:moveTo>
                <a:cubicBezTo>
                  <a:pt x="7937" y="8456"/>
                  <a:pt x="7925" y="8691"/>
                  <a:pt x="8073" y="8703"/>
                </a:cubicBezTo>
                <a:lnTo>
                  <a:pt x="8184" y="8703"/>
                </a:lnTo>
                <a:lnTo>
                  <a:pt x="8308" y="8703"/>
                </a:lnTo>
                <a:cubicBezTo>
                  <a:pt x="8456" y="8715"/>
                  <a:pt x="8468" y="8481"/>
                  <a:pt x="8320" y="8469"/>
                </a:cubicBezTo>
                <a:lnTo>
                  <a:pt x="8196" y="8469"/>
                </a:lnTo>
                <a:close/>
                <a:moveTo>
                  <a:pt x="9011" y="8493"/>
                </a:moveTo>
                <a:cubicBezTo>
                  <a:pt x="8900" y="8493"/>
                  <a:pt x="8851" y="8641"/>
                  <a:pt x="8937" y="8703"/>
                </a:cubicBezTo>
                <a:cubicBezTo>
                  <a:pt x="8962" y="8715"/>
                  <a:pt x="8986" y="8728"/>
                  <a:pt x="9011" y="8728"/>
                </a:cubicBezTo>
                <a:lnTo>
                  <a:pt x="9246" y="8728"/>
                </a:lnTo>
                <a:cubicBezTo>
                  <a:pt x="9369" y="8715"/>
                  <a:pt x="9394" y="8555"/>
                  <a:pt x="9283" y="8506"/>
                </a:cubicBezTo>
                <a:cubicBezTo>
                  <a:pt x="9270" y="8493"/>
                  <a:pt x="9258" y="8493"/>
                  <a:pt x="9233" y="8493"/>
                </a:cubicBezTo>
                <a:lnTo>
                  <a:pt x="9085" y="8493"/>
                </a:lnTo>
                <a:close/>
                <a:moveTo>
                  <a:pt x="9925" y="8456"/>
                </a:moveTo>
                <a:cubicBezTo>
                  <a:pt x="9789" y="8456"/>
                  <a:pt x="9776" y="8654"/>
                  <a:pt x="9912" y="8678"/>
                </a:cubicBezTo>
                <a:cubicBezTo>
                  <a:pt x="9925" y="8678"/>
                  <a:pt x="9937" y="8678"/>
                  <a:pt x="9949" y="8678"/>
                </a:cubicBezTo>
                <a:lnTo>
                  <a:pt x="10023" y="8666"/>
                </a:lnTo>
                <a:lnTo>
                  <a:pt x="10097" y="8666"/>
                </a:lnTo>
                <a:lnTo>
                  <a:pt x="10184" y="8666"/>
                </a:lnTo>
                <a:cubicBezTo>
                  <a:pt x="10258" y="8654"/>
                  <a:pt x="10307" y="8567"/>
                  <a:pt x="10270" y="8493"/>
                </a:cubicBezTo>
                <a:cubicBezTo>
                  <a:pt x="10246" y="8444"/>
                  <a:pt x="10196" y="8419"/>
                  <a:pt x="10159" y="8432"/>
                </a:cubicBezTo>
                <a:lnTo>
                  <a:pt x="10073" y="8444"/>
                </a:lnTo>
                <a:lnTo>
                  <a:pt x="9925" y="8456"/>
                </a:lnTo>
                <a:close/>
                <a:moveTo>
                  <a:pt x="10838" y="8333"/>
                </a:moveTo>
                <a:cubicBezTo>
                  <a:pt x="10801" y="8333"/>
                  <a:pt x="10764" y="8358"/>
                  <a:pt x="10752" y="8395"/>
                </a:cubicBezTo>
                <a:cubicBezTo>
                  <a:pt x="10715" y="8481"/>
                  <a:pt x="10789" y="8567"/>
                  <a:pt x="10875" y="8555"/>
                </a:cubicBezTo>
                <a:lnTo>
                  <a:pt x="10999" y="8530"/>
                </a:lnTo>
                <a:cubicBezTo>
                  <a:pt x="10999" y="8543"/>
                  <a:pt x="10999" y="8555"/>
                  <a:pt x="10999" y="8555"/>
                </a:cubicBezTo>
                <a:lnTo>
                  <a:pt x="11011" y="8641"/>
                </a:lnTo>
                <a:cubicBezTo>
                  <a:pt x="11023" y="8691"/>
                  <a:pt x="11036" y="8740"/>
                  <a:pt x="11048" y="8790"/>
                </a:cubicBezTo>
                <a:cubicBezTo>
                  <a:pt x="11048" y="8827"/>
                  <a:pt x="11073" y="8864"/>
                  <a:pt x="11110" y="8876"/>
                </a:cubicBezTo>
                <a:cubicBezTo>
                  <a:pt x="11196" y="8913"/>
                  <a:pt x="11282" y="8839"/>
                  <a:pt x="11270" y="8753"/>
                </a:cubicBezTo>
                <a:cubicBezTo>
                  <a:pt x="11258" y="8678"/>
                  <a:pt x="11245" y="8592"/>
                  <a:pt x="11233" y="8518"/>
                </a:cubicBezTo>
                <a:cubicBezTo>
                  <a:pt x="11221" y="8493"/>
                  <a:pt x="11208" y="8469"/>
                  <a:pt x="11184" y="8444"/>
                </a:cubicBezTo>
                <a:cubicBezTo>
                  <a:pt x="11221" y="8370"/>
                  <a:pt x="11171" y="8283"/>
                  <a:pt x="11097" y="8283"/>
                </a:cubicBezTo>
                <a:cubicBezTo>
                  <a:pt x="11085" y="8283"/>
                  <a:pt x="11073" y="8283"/>
                  <a:pt x="11060" y="8283"/>
                </a:cubicBezTo>
                <a:lnTo>
                  <a:pt x="10826" y="8320"/>
                </a:lnTo>
                <a:close/>
                <a:moveTo>
                  <a:pt x="11727" y="8111"/>
                </a:moveTo>
                <a:cubicBezTo>
                  <a:pt x="11628" y="8148"/>
                  <a:pt x="11628" y="8296"/>
                  <a:pt x="11739" y="8333"/>
                </a:cubicBezTo>
                <a:cubicBezTo>
                  <a:pt x="11751" y="8333"/>
                  <a:pt x="11764" y="8333"/>
                  <a:pt x="11776" y="8333"/>
                </a:cubicBezTo>
                <a:lnTo>
                  <a:pt x="11875" y="8308"/>
                </a:lnTo>
                <a:lnTo>
                  <a:pt x="11937" y="8283"/>
                </a:lnTo>
                <a:lnTo>
                  <a:pt x="12011" y="8259"/>
                </a:lnTo>
                <a:cubicBezTo>
                  <a:pt x="12122" y="8222"/>
                  <a:pt x="12109" y="8049"/>
                  <a:pt x="11974" y="8037"/>
                </a:cubicBezTo>
                <a:cubicBezTo>
                  <a:pt x="11961" y="8037"/>
                  <a:pt x="11949" y="8037"/>
                  <a:pt x="11937" y="8037"/>
                </a:cubicBezTo>
                <a:lnTo>
                  <a:pt x="11863" y="8061"/>
                </a:lnTo>
                <a:lnTo>
                  <a:pt x="11801" y="8074"/>
                </a:lnTo>
                <a:lnTo>
                  <a:pt x="11714" y="8111"/>
                </a:lnTo>
                <a:close/>
                <a:moveTo>
                  <a:pt x="12579" y="7790"/>
                </a:moveTo>
                <a:cubicBezTo>
                  <a:pt x="12467" y="7851"/>
                  <a:pt x="12504" y="8024"/>
                  <a:pt x="12640" y="8012"/>
                </a:cubicBezTo>
                <a:cubicBezTo>
                  <a:pt x="12653" y="8012"/>
                  <a:pt x="12665" y="8012"/>
                  <a:pt x="12677" y="8000"/>
                </a:cubicBezTo>
                <a:lnTo>
                  <a:pt x="12727" y="7975"/>
                </a:lnTo>
                <a:lnTo>
                  <a:pt x="12788" y="7950"/>
                </a:lnTo>
                <a:lnTo>
                  <a:pt x="12838" y="7925"/>
                </a:lnTo>
                <a:lnTo>
                  <a:pt x="12887" y="7901"/>
                </a:lnTo>
                <a:cubicBezTo>
                  <a:pt x="12998" y="7839"/>
                  <a:pt x="12949" y="7679"/>
                  <a:pt x="12825" y="7679"/>
                </a:cubicBezTo>
                <a:cubicBezTo>
                  <a:pt x="12813" y="7679"/>
                  <a:pt x="12801" y="7691"/>
                  <a:pt x="12788" y="7691"/>
                </a:cubicBezTo>
                <a:lnTo>
                  <a:pt x="12727" y="7728"/>
                </a:lnTo>
                <a:lnTo>
                  <a:pt x="12677" y="7753"/>
                </a:lnTo>
                <a:lnTo>
                  <a:pt x="12628" y="7765"/>
                </a:lnTo>
                <a:close/>
                <a:moveTo>
                  <a:pt x="13356" y="7345"/>
                </a:moveTo>
                <a:cubicBezTo>
                  <a:pt x="13270" y="7407"/>
                  <a:pt x="13332" y="7568"/>
                  <a:pt x="13443" y="7555"/>
                </a:cubicBezTo>
                <a:cubicBezTo>
                  <a:pt x="13467" y="7555"/>
                  <a:pt x="13480" y="7543"/>
                  <a:pt x="13504" y="7530"/>
                </a:cubicBezTo>
                <a:lnTo>
                  <a:pt x="13529" y="7506"/>
                </a:lnTo>
                <a:lnTo>
                  <a:pt x="13578" y="7481"/>
                </a:lnTo>
                <a:lnTo>
                  <a:pt x="13615" y="7444"/>
                </a:lnTo>
                <a:lnTo>
                  <a:pt x="13652" y="7407"/>
                </a:lnTo>
                <a:lnTo>
                  <a:pt x="13689" y="7382"/>
                </a:lnTo>
                <a:cubicBezTo>
                  <a:pt x="13776" y="7296"/>
                  <a:pt x="13702" y="7148"/>
                  <a:pt x="13578" y="7185"/>
                </a:cubicBezTo>
                <a:cubicBezTo>
                  <a:pt x="13566" y="7185"/>
                  <a:pt x="13554" y="7197"/>
                  <a:pt x="13541" y="7210"/>
                </a:cubicBezTo>
                <a:lnTo>
                  <a:pt x="13504" y="7234"/>
                </a:lnTo>
                <a:lnTo>
                  <a:pt x="13467" y="7259"/>
                </a:lnTo>
                <a:lnTo>
                  <a:pt x="13430" y="7296"/>
                </a:lnTo>
                <a:lnTo>
                  <a:pt x="13393" y="7321"/>
                </a:lnTo>
                <a:close/>
                <a:moveTo>
                  <a:pt x="13973" y="6716"/>
                </a:moveTo>
                <a:cubicBezTo>
                  <a:pt x="13875" y="6827"/>
                  <a:pt x="14047" y="6987"/>
                  <a:pt x="14146" y="6876"/>
                </a:cubicBezTo>
                <a:cubicBezTo>
                  <a:pt x="14159" y="6864"/>
                  <a:pt x="14171" y="6852"/>
                  <a:pt x="14171" y="6852"/>
                </a:cubicBezTo>
                <a:cubicBezTo>
                  <a:pt x="14220" y="6777"/>
                  <a:pt x="14257" y="6703"/>
                  <a:pt x="14294" y="6629"/>
                </a:cubicBezTo>
                <a:cubicBezTo>
                  <a:pt x="14344" y="6543"/>
                  <a:pt x="14257" y="6432"/>
                  <a:pt x="14159" y="6469"/>
                </a:cubicBezTo>
                <a:cubicBezTo>
                  <a:pt x="14134" y="6481"/>
                  <a:pt x="14109" y="6506"/>
                  <a:pt x="14085" y="6531"/>
                </a:cubicBezTo>
                <a:cubicBezTo>
                  <a:pt x="14060" y="6592"/>
                  <a:pt x="14023" y="6654"/>
                  <a:pt x="13973" y="6716"/>
                </a:cubicBezTo>
                <a:close/>
                <a:moveTo>
                  <a:pt x="14307" y="5901"/>
                </a:moveTo>
                <a:cubicBezTo>
                  <a:pt x="14282" y="6000"/>
                  <a:pt x="14405" y="6074"/>
                  <a:pt x="14480" y="6012"/>
                </a:cubicBezTo>
                <a:cubicBezTo>
                  <a:pt x="14504" y="6000"/>
                  <a:pt x="14529" y="5975"/>
                  <a:pt x="14529" y="5938"/>
                </a:cubicBezTo>
                <a:cubicBezTo>
                  <a:pt x="14541" y="5864"/>
                  <a:pt x="14554" y="5778"/>
                  <a:pt x="14554" y="5691"/>
                </a:cubicBezTo>
                <a:cubicBezTo>
                  <a:pt x="14554" y="5568"/>
                  <a:pt x="14393" y="5531"/>
                  <a:pt x="14331" y="5642"/>
                </a:cubicBezTo>
                <a:cubicBezTo>
                  <a:pt x="14331" y="5654"/>
                  <a:pt x="14319" y="5667"/>
                  <a:pt x="14319" y="5691"/>
                </a:cubicBezTo>
                <a:cubicBezTo>
                  <a:pt x="14319" y="5753"/>
                  <a:pt x="14319" y="5827"/>
                  <a:pt x="14307" y="5901"/>
                </a:cubicBezTo>
                <a:close/>
                <a:moveTo>
                  <a:pt x="14159" y="5099"/>
                </a:moveTo>
                <a:cubicBezTo>
                  <a:pt x="14233" y="5210"/>
                  <a:pt x="14405" y="5123"/>
                  <a:pt x="14368" y="5000"/>
                </a:cubicBezTo>
                <a:cubicBezTo>
                  <a:pt x="14356" y="4988"/>
                  <a:pt x="14356" y="4975"/>
                  <a:pt x="14344" y="4963"/>
                </a:cubicBezTo>
                <a:cubicBezTo>
                  <a:pt x="14307" y="4889"/>
                  <a:pt x="14257" y="4827"/>
                  <a:pt x="14196" y="4765"/>
                </a:cubicBezTo>
                <a:cubicBezTo>
                  <a:pt x="14183" y="4753"/>
                  <a:pt x="14159" y="4741"/>
                  <a:pt x="14134" y="4728"/>
                </a:cubicBezTo>
                <a:cubicBezTo>
                  <a:pt x="14023" y="4704"/>
                  <a:pt x="13949" y="4827"/>
                  <a:pt x="14023" y="4926"/>
                </a:cubicBezTo>
                <a:cubicBezTo>
                  <a:pt x="14072" y="4975"/>
                  <a:pt x="14109" y="5037"/>
                  <a:pt x="14146" y="5099"/>
                </a:cubicBezTo>
                <a:close/>
                <a:moveTo>
                  <a:pt x="13517" y="4543"/>
                </a:moveTo>
                <a:cubicBezTo>
                  <a:pt x="13652" y="4605"/>
                  <a:pt x="13739" y="4383"/>
                  <a:pt x="13603" y="4333"/>
                </a:cubicBezTo>
                <a:cubicBezTo>
                  <a:pt x="13517" y="4296"/>
                  <a:pt x="13443" y="4272"/>
                  <a:pt x="13356" y="4259"/>
                </a:cubicBezTo>
                <a:cubicBezTo>
                  <a:pt x="13196" y="4235"/>
                  <a:pt x="13159" y="4457"/>
                  <a:pt x="13307" y="4482"/>
                </a:cubicBezTo>
                <a:cubicBezTo>
                  <a:pt x="13381" y="4494"/>
                  <a:pt x="13443" y="4519"/>
                  <a:pt x="13517" y="4543"/>
                </a:cubicBezTo>
                <a:close/>
                <a:moveTo>
                  <a:pt x="12702" y="4556"/>
                </a:moveTo>
                <a:cubicBezTo>
                  <a:pt x="12813" y="4506"/>
                  <a:pt x="12776" y="4321"/>
                  <a:pt x="12640" y="4333"/>
                </a:cubicBezTo>
                <a:cubicBezTo>
                  <a:pt x="12628" y="4333"/>
                  <a:pt x="12616" y="4333"/>
                  <a:pt x="12603" y="4346"/>
                </a:cubicBezTo>
                <a:cubicBezTo>
                  <a:pt x="12529" y="4370"/>
                  <a:pt x="12455" y="4420"/>
                  <a:pt x="12381" y="4457"/>
                </a:cubicBezTo>
                <a:cubicBezTo>
                  <a:pt x="12270" y="4531"/>
                  <a:pt x="12344" y="4704"/>
                  <a:pt x="12467" y="4667"/>
                </a:cubicBezTo>
                <a:cubicBezTo>
                  <a:pt x="12480" y="4667"/>
                  <a:pt x="12492" y="4667"/>
                  <a:pt x="12504" y="4654"/>
                </a:cubicBezTo>
                <a:cubicBezTo>
                  <a:pt x="12566" y="4617"/>
                  <a:pt x="12628" y="4580"/>
                  <a:pt x="12702" y="4556"/>
                </a:cubicBezTo>
                <a:close/>
                <a:moveTo>
                  <a:pt x="12023" y="5099"/>
                </a:moveTo>
                <a:cubicBezTo>
                  <a:pt x="12097" y="5000"/>
                  <a:pt x="11998" y="4864"/>
                  <a:pt x="11887" y="4914"/>
                </a:cubicBezTo>
                <a:cubicBezTo>
                  <a:pt x="11863" y="4926"/>
                  <a:pt x="11850" y="4938"/>
                  <a:pt x="11838" y="4951"/>
                </a:cubicBezTo>
                <a:cubicBezTo>
                  <a:pt x="11789" y="5012"/>
                  <a:pt x="11751" y="5074"/>
                  <a:pt x="11702" y="5148"/>
                </a:cubicBezTo>
                <a:cubicBezTo>
                  <a:pt x="11603" y="5259"/>
                  <a:pt x="11776" y="5407"/>
                  <a:pt x="11875" y="5296"/>
                </a:cubicBezTo>
                <a:lnTo>
                  <a:pt x="11887" y="5284"/>
                </a:lnTo>
                <a:cubicBezTo>
                  <a:pt x="11937" y="5222"/>
                  <a:pt x="11974" y="5160"/>
                  <a:pt x="12023" y="5099"/>
                </a:cubicBezTo>
                <a:close/>
                <a:moveTo>
                  <a:pt x="11566" y="5864"/>
                </a:moveTo>
                <a:cubicBezTo>
                  <a:pt x="11628" y="5728"/>
                  <a:pt x="11418" y="5630"/>
                  <a:pt x="11356" y="5765"/>
                </a:cubicBezTo>
                <a:lnTo>
                  <a:pt x="11319" y="5839"/>
                </a:lnTo>
                <a:lnTo>
                  <a:pt x="11295" y="5889"/>
                </a:lnTo>
                <a:lnTo>
                  <a:pt x="11270" y="5938"/>
                </a:lnTo>
                <a:lnTo>
                  <a:pt x="11258" y="5987"/>
                </a:lnTo>
                <a:cubicBezTo>
                  <a:pt x="11208" y="6111"/>
                  <a:pt x="11369" y="6210"/>
                  <a:pt x="11455" y="6099"/>
                </a:cubicBezTo>
                <a:cubicBezTo>
                  <a:pt x="11455" y="6099"/>
                  <a:pt x="11468" y="6086"/>
                  <a:pt x="11468" y="6074"/>
                </a:cubicBezTo>
                <a:lnTo>
                  <a:pt x="11492" y="6037"/>
                </a:lnTo>
                <a:lnTo>
                  <a:pt x="11505" y="5987"/>
                </a:lnTo>
                <a:lnTo>
                  <a:pt x="11529" y="5938"/>
                </a:lnTo>
                <a:close/>
                <a:moveTo>
                  <a:pt x="11270" y="6728"/>
                </a:moveTo>
                <a:cubicBezTo>
                  <a:pt x="11307" y="6592"/>
                  <a:pt x="11122" y="6518"/>
                  <a:pt x="11060" y="6642"/>
                </a:cubicBezTo>
                <a:cubicBezTo>
                  <a:pt x="11048" y="6642"/>
                  <a:pt x="11048" y="6654"/>
                  <a:pt x="11048" y="6666"/>
                </a:cubicBezTo>
                <a:lnTo>
                  <a:pt x="11036" y="6728"/>
                </a:lnTo>
                <a:lnTo>
                  <a:pt x="11023" y="6777"/>
                </a:lnTo>
                <a:lnTo>
                  <a:pt x="11011" y="6827"/>
                </a:lnTo>
                <a:lnTo>
                  <a:pt x="10999" y="6901"/>
                </a:lnTo>
                <a:cubicBezTo>
                  <a:pt x="10974" y="7037"/>
                  <a:pt x="11147" y="7098"/>
                  <a:pt x="11208" y="6975"/>
                </a:cubicBezTo>
                <a:cubicBezTo>
                  <a:pt x="11221" y="6975"/>
                  <a:pt x="11221" y="6950"/>
                  <a:pt x="11221" y="6938"/>
                </a:cubicBezTo>
                <a:lnTo>
                  <a:pt x="11245" y="6876"/>
                </a:lnTo>
                <a:lnTo>
                  <a:pt x="11245" y="6827"/>
                </a:lnTo>
                <a:lnTo>
                  <a:pt x="11258" y="6777"/>
                </a:lnTo>
                <a:close/>
                <a:moveTo>
                  <a:pt x="11159" y="7617"/>
                </a:moveTo>
                <a:cubicBezTo>
                  <a:pt x="11171" y="7493"/>
                  <a:pt x="10999" y="7456"/>
                  <a:pt x="10949" y="7555"/>
                </a:cubicBezTo>
                <a:cubicBezTo>
                  <a:pt x="10937" y="7580"/>
                  <a:pt x="10937" y="7592"/>
                  <a:pt x="10937" y="7617"/>
                </a:cubicBezTo>
                <a:lnTo>
                  <a:pt x="10937" y="7851"/>
                </a:lnTo>
                <a:cubicBezTo>
                  <a:pt x="10937" y="8000"/>
                  <a:pt x="11171" y="8000"/>
                  <a:pt x="11159" y="7839"/>
                </a:cubicBezTo>
                <a:lnTo>
                  <a:pt x="11159" y="7617"/>
                </a:lnTo>
                <a:close/>
                <a:moveTo>
                  <a:pt x="11431" y="9419"/>
                </a:moveTo>
                <a:cubicBezTo>
                  <a:pt x="11394" y="9296"/>
                  <a:pt x="11221" y="9308"/>
                  <a:pt x="11196" y="9431"/>
                </a:cubicBezTo>
                <a:cubicBezTo>
                  <a:pt x="11196" y="9444"/>
                  <a:pt x="11196" y="9456"/>
                  <a:pt x="11196" y="9481"/>
                </a:cubicBezTo>
                <a:cubicBezTo>
                  <a:pt x="11221" y="9555"/>
                  <a:pt x="11245" y="9629"/>
                  <a:pt x="11270" y="9703"/>
                </a:cubicBezTo>
                <a:cubicBezTo>
                  <a:pt x="11307" y="9826"/>
                  <a:pt x="11492" y="9802"/>
                  <a:pt x="11492" y="9678"/>
                </a:cubicBezTo>
                <a:cubicBezTo>
                  <a:pt x="11492" y="9654"/>
                  <a:pt x="11492" y="9641"/>
                  <a:pt x="11492" y="9629"/>
                </a:cubicBezTo>
                <a:cubicBezTo>
                  <a:pt x="11468" y="9555"/>
                  <a:pt x="11443" y="9481"/>
                  <a:pt x="11431" y="9419"/>
                </a:cubicBezTo>
                <a:close/>
                <a:moveTo>
                  <a:pt x="11727" y="10283"/>
                </a:moveTo>
                <a:cubicBezTo>
                  <a:pt x="11677" y="10160"/>
                  <a:pt x="11492" y="10197"/>
                  <a:pt x="11505" y="10333"/>
                </a:cubicBezTo>
                <a:cubicBezTo>
                  <a:pt x="11505" y="10345"/>
                  <a:pt x="11505" y="10357"/>
                  <a:pt x="11505" y="10370"/>
                </a:cubicBezTo>
                <a:lnTo>
                  <a:pt x="11603" y="10579"/>
                </a:lnTo>
                <a:cubicBezTo>
                  <a:pt x="11603" y="10604"/>
                  <a:pt x="11628" y="10629"/>
                  <a:pt x="11640" y="10641"/>
                </a:cubicBezTo>
                <a:cubicBezTo>
                  <a:pt x="11739" y="10691"/>
                  <a:pt x="11850" y="10592"/>
                  <a:pt x="11813" y="10493"/>
                </a:cubicBezTo>
                <a:cubicBezTo>
                  <a:pt x="11789" y="10419"/>
                  <a:pt x="11751" y="10357"/>
                  <a:pt x="11727" y="10283"/>
                </a:cubicBezTo>
                <a:close/>
                <a:moveTo>
                  <a:pt x="12085" y="11123"/>
                </a:moveTo>
                <a:cubicBezTo>
                  <a:pt x="12085" y="11110"/>
                  <a:pt x="12060" y="11086"/>
                  <a:pt x="12035" y="11073"/>
                </a:cubicBezTo>
                <a:cubicBezTo>
                  <a:pt x="11937" y="11024"/>
                  <a:pt x="11838" y="11135"/>
                  <a:pt x="11887" y="11234"/>
                </a:cubicBezTo>
                <a:lnTo>
                  <a:pt x="11986" y="11443"/>
                </a:lnTo>
                <a:cubicBezTo>
                  <a:pt x="12035" y="11555"/>
                  <a:pt x="12221" y="11505"/>
                  <a:pt x="12208" y="11369"/>
                </a:cubicBezTo>
                <a:cubicBezTo>
                  <a:pt x="12196" y="11357"/>
                  <a:pt x="12196" y="11357"/>
                  <a:pt x="12196" y="11345"/>
                </a:cubicBezTo>
                <a:cubicBezTo>
                  <a:pt x="12159" y="11271"/>
                  <a:pt x="12122" y="11209"/>
                  <a:pt x="12097" y="11135"/>
                </a:cubicBezTo>
                <a:close/>
                <a:moveTo>
                  <a:pt x="12492" y="11962"/>
                </a:moveTo>
                <a:cubicBezTo>
                  <a:pt x="12480" y="11937"/>
                  <a:pt x="12455" y="11913"/>
                  <a:pt x="12418" y="11900"/>
                </a:cubicBezTo>
                <a:cubicBezTo>
                  <a:pt x="12319" y="11876"/>
                  <a:pt x="12233" y="11974"/>
                  <a:pt x="12282" y="12061"/>
                </a:cubicBezTo>
                <a:lnTo>
                  <a:pt x="12381" y="12271"/>
                </a:lnTo>
                <a:cubicBezTo>
                  <a:pt x="12393" y="12295"/>
                  <a:pt x="12406" y="12320"/>
                  <a:pt x="12430" y="12332"/>
                </a:cubicBezTo>
                <a:cubicBezTo>
                  <a:pt x="12529" y="12369"/>
                  <a:pt x="12640" y="12271"/>
                  <a:pt x="12591" y="12172"/>
                </a:cubicBezTo>
                <a:lnTo>
                  <a:pt x="12492" y="11962"/>
                </a:lnTo>
                <a:close/>
                <a:moveTo>
                  <a:pt x="12899" y="12801"/>
                </a:moveTo>
                <a:cubicBezTo>
                  <a:pt x="12875" y="12752"/>
                  <a:pt x="12825" y="12727"/>
                  <a:pt x="12776" y="12727"/>
                </a:cubicBezTo>
                <a:cubicBezTo>
                  <a:pt x="12702" y="12740"/>
                  <a:pt x="12653" y="12826"/>
                  <a:pt x="12690" y="12900"/>
                </a:cubicBezTo>
                <a:lnTo>
                  <a:pt x="12788" y="13110"/>
                </a:lnTo>
                <a:cubicBezTo>
                  <a:pt x="12850" y="13221"/>
                  <a:pt x="13023" y="13184"/>
                  <a:pt x="13011" y="13048"/>
                </a:cubicBezTo>
                <a:cubicBezTo>
                  <a:pt x="13011" y="13036"/>
                  <a:pt x="13011" y="13023"/>
                  <a:pt x="12998" y="12999"/>
                </a:cubicBezTo>
                <a:close/>
                <a:moveTo>
                  <a:pt x="13307" y="13628"/>
                </a:moveTo>
                <a:cubicBezTo>
                  <a:pt x="13245" y="13517"/>
                  <a:pt x="13072" y="13567"/>
                  <a:pt x="13085" y="13702"/>
                </a:cubicBezTo>
                <a:cubicBezTo>
                  <a:pt x="13085" y="13715"/>
                  <a:pt x="13085" y="13727"/>
                  <a:pt x="13097" y="13727"/>
                </a:cubicBezTo>
                <a:lnTo>
                  <a:pt x="13196" y="13937"/>
                </a:lnTo>
                <a:cubicBezTo>
                  <a:pt x="13257" y="14085"/>
                  <a:pt x="13480" y="13986"/>
                  <a:pt x="13406" y="13851"/>
                </a:cubicBezTo>
                <a:close/>
                <a:moveTo>
                  <a:pt x="13689" y="14492"/>
                </a:moveTo>
                <a:cubicBezTo>
                  <a:pt x="13665" y="14443"/>
                  <a:pt x="13615" y="14406"/>
                  <a:pt x="13554" y="14418"/>
                </a:cubicBezTo>
                <a:cubicBezTo>
                  <a:pt x="13492" y="14431"/>
                  <a:pt x="13443" y="14505"/>
                  <a:pt x="13467" y="14566"/>
                </a:cubicBezTo>
                <a:lnTo>
                  <a:pt x="13554" y="14789"/>
                </a:lnTo>
                <a:cubicBezTo>
                  <a:pt x="13603" y="14900"/>
                  <a:pt x="13776" y="14875"/>
                  <a:pt x="13776" y="14739"/>
                </a:cubicBezTo>
                <a:cubicBezTo>
                  <a:pt x="13776" y="14727"/>
                  <a:pt x="13776" y="14715"/>
                  <a:pt x="13764" y="14702"/>
                </a:cubicBezTo>
                <a:cubicBezTo>
                  <a:pt x="13739" y="14628"/>
                  <a:pt x="13714" y="14554"/>
                  <a:pt x="13677" y="14480"/>
                </a:cubicBezTo>
                <a:close/>
                <a:moveTo>
                  <a:pt x="14010" y="15369"/>
                </a:moveTo>
                <a:cubicBezTo>
                  <a:pt x="13961" y="15245"/>
                  <a:pt x="13788" y="15270"/>
                  <a:pt x="13776" y="15394"/>
                </a:cubicBezTo>
                <a:cubicBezTo>
                  <a:pt x="13776" y="15406"/>
                  <a:pt x="13776" y="15418"/>
                  <a:pt x="13776" y="15443"/>
                </a:cubicBezTo>
                <a:cubicBezTo>
                  <a:pt x="13801" y="15517"/>
                  <a:pt x="13825" y="15579"/>
                  <a:pt x="13850" y="15653"/>
                </a:cubicBezTo>
                <a:cubicBezTo>
                  <a:pt x="13887" y="15801"/>
                  <a:pt x="14109" y="15739"/>
                  <a:pt x="14072" y="15591"/>
                </a:cubicBezTo>
                <a:cubicBezTo>
                  <a:pt x="14047" y="15517"/>
                  <a:pt x="14023" y="15443"/>
                  <a:pt x="13998" y="15369"/>
                </a:cubicBezTo>
                <a:close/>
                <a:moveTo>
                  <a:pt x="14233" y="16282"/>
                </a:moveTo>
                <a:cubicBezTo>
                  <a:pt x="14233" y="16233"/>
                  <a:pt x="14183" y="16184"/>
                  <a:pt x="14134" y="16184"/>
                </a:cubicBezTo>
                <a:cubicBezTo>
                  <a:pt x="14060" y="16184"/>
                  <a:pt x="13998" y="16245"/>
                  <a:pt x="14010" y="16319"/>
                </a:cubicBezTo>
                <a:cubicBezTo>
                  <a:pt x="14023" y="16393"/>
                  <a:pt x="14035" y="16480"/>
                  <a:pt x="14047" y="16554"/>
                </a:cubicBezTo>
                <a:cubicBezTo>
                  <a:pt x="14072" y="16665"/>
                  <a:pt x="14233" y="16677"/>
                  <a:pt x="14270" y="16566"/>
                </a:cubicBezTo>
                <a:cubicBezTo>
                  <a:pt x="14282" y="16554"/>
                  <a:pt x="14282" y="16529"/>
                  <a:pt x="14270" y="16517"/>
                </a:cubicBezTo>
                <a:cubicBezTo>
                  <a:pt x="14257" y="16443"/>
                  <a:pt x="14245" y="16356"/>
                  <a:pt x="14233" y="16282"/>
                </a:cubicBezTo>
                <a:close/>
                <a:moveTo>
                  <a:pt x="14331" y="17220"/>
                </a:moveTo>
                <a:cubicBezTo>
                  <a:pt x="14331" y="17196"/>
                  <a:pt x="14331" y="17171"/>
                  <a:pt x="14307" y="17159"/>
                </a:cubicBezTo>
                <a:cubicBezTo>
                  <a:pt x="14245" y="17060"/>
                  <a:pt x="14097" y="17109"/>
                  <a:pt x="14109" y="17233"/>
                </a:cubicBezTo>
                <a:lnTo>
                  <a:pt x="14109" y="17381"/>
                </a:lnTo>
                <a:lnTo>
                  <a:pt x="14109" y="17455"/>
                </a:lnTo>
                <a:cubicBezTo>
                  <a:pt x="14097" y="17480"/>
                  <a:pt x="14109" y="17504"/>
                  <a:pt x="14122" y="17529"/>
                </a:cubicBezTo>
                <a:cubicBezTo>
                  <a:pt x="14196" y="17615"/>
                  <a:pt x="14331" y="17566"/>
                  <a:pt x="14331" y="17467"/>
                </a:cubicBezTo>
                <a:lnTo>
                  <a:pt x="14331" y="17381"/>
                </a:lnTo>
                <a:lnTo>
                  <a:pt x="14331" y="172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10367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824203" y="3683425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2"/>
          </p:nvPr>
        </p:nvSpPr>
        <p:spPr>
          <a:xfrm>
            <a:off x="1824200" y="3017483"/>
            <a:ext cx="3407600" cy="7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6960203" y="3683425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960200" y="3017483"/>
            <a:ext cx="3407600" cy="7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10800000" flipH="1">
            <a:off x="-566650" y="-275310"/>
            <a:ext cx="3034884" cy="1306247"/>
          </a:xfrm>
          <a:custGeom>
            <a:avLst/>
            <a:gdLst/>
            <a:ahLst/>
            <a:cxnLst/>
            <a:rect l="l" t="t" r="r" b="b"/>
            <a:pathLst>
              <a:path w="21282" h="9160" extrusionOk="0">
                <a:moveTo>
                  <a:pt x="87" y="1420"/>
                </a:moveTo>
                <a:cubicBezTo>
                  <a:pt x="38" y="1432"/>
                  <a:pt x="1" y="1481"/>
                  <a:pt x="1" y="1531"/>
                </a:cubicBezTo>
                <a:cubicBezTo>
                  <a:pt x="1" y="1617"/>
                  <a:pt x="87" y="1667"/>
                  <a:pt x="174" y="1642"/>
                </a:cubicBezTo>
                <a:lnTo>
                  <a:pt x="421" y="1568"/>
                </a:lnTo>
                <a:cubicBezTo>
                  <a:pt x="569" y="1543"/>
                  <a:pt x="544" y="1321"/>
                  <a:pt x="396" y="1346"/>
                </a:cubicBezTo>
                <a:cubicBezTo>
                  <a:pt x="371" y="1333"/>
                  <a:pt x="359" y="1333"/>
                  <a:pt x="334" y="1346"/>
                </a:cubicBezTo>
                <a:lnTo>
                  <a:pt x="260" y="1358"/>
                </a:lnTo>
                <a:lnTo>
                  <a:pt x="87" y="1420"/>
                </a:lnTo>
                <a:close/>
                <a:moveTo>
                  <a:pt x="19936" y="8937"/>
                </a:moveTo>
                <a:cubicBezTo>
                  <a:pt x="19862" y="9048"/>
                  <a:pt x="20023" y="9159"/>
                  <a:pt x="20134" y="9073"/>
                </a:cubicBezTo>
                <a:cubicBezTo>
                  <a:pt x="20146" y="9073"/>
                  <a:pt x="20159" y="9061"/>
                  <a:pt x="20171" y="9061"/>
                </a:cubicBezTo>
                <a:cubicBezTo>
                  <a:pt x="20208" y="8987"/>
                  <a:pt x="20257" y="8913"/>
                  <a:pt x="20294" y="8851"/>
                </a:cubicBezTo>
                <a:cubicBezTo>
                  <a:pt x="20356" y="8740"/>
                  <a:pt x="20220" y="8629"/>
                  <a:pt x="20109" y="8690"/>
                </a:cubicBezTo>
                <a:cubicBezTo>
                  <a:pt x="20085" y="8703"/>
                  <a:pt x="20072" y="8715"/>
                  <a:pt x="20060" y="8740"/>
                </a:cubicBezTo>
                <a:cubicBezTo>
                  <a:pt x="20023" y="8801"/>
                  <a:pt x="19986" y="8863"/>
                  <a:pt x="19936" y="8937"/>
                </a:cubicBezTo>
                <a:close/>
                <a:moveTo>
                  <a:pt x="20393" y="8110"/>
                </a:moveTo>
                <a:cubicBezTo>
                  <a:pt x="20356" y="8258"/>
                  <a:pt x="20566" y="8332"/>
                  <a:pt x="20640" y="8197"/>
                </a:cubicBezTo>
                <a:cubicBezTo>
                  <a:pt x="20677" y="8135"/>
                  <a:pt x="20714" y="8061"/>
                  <a:pt x="20739" y="7987"/>
                </a:cubicBezTo>
                <a:cubicBezTo>
                  <a:pt x="20788" y="7876"/>
                  <a:pt x="20640" y="7777"/>
                  <a:pt x="20541" y="7851"/>
                </a:cubicBezTo>
                <a:cubicBezTo>
                  <a:pt x="20517" y="7863"/>
                  <a:pt x="20504" y="7876"/>
                  <a:pt x="20492" y="7900"/>
                </a:cubicBezTo>
                <a:cubicBezTo>
                  <a:pt x="20467" y="7974"/>
                  <a:pt x="20430" y="8036"/>
                  <a:pt x="20393" y="8110"/>
                </a:cubicBezTo>
                <a:close/>
                <a:moveTo>
                  <a:pt x="20751" y="7246"/>
                </a:moveTo>
                <a:cubicBezTo>
                  <a:pt x="20702" y="7370"/>
                  <a:pt x="20887" y="7456"/>
                  <a:pt x="20973" y="7357"/>
                </a:cubicBezTo>
                <a:cubicBezTo>
                  <a:pt x="20986" y="7345"/>
                  <a:pt x="20998" y="7332"/>
                  <a:pt x="20998" y="7320"/>
                </a:cubicBezTo>
                <a:cubicBezTo>
                  <a:pt x="21023" y="7246"/>
                  <a:pt x="21047" y="7160"/>
                  <a:pt x="21060" y="7086"/>
                </a:cubicBezTo>
                <a:cubicBezTo>
                  <a:pt x="21097" y="6975"/>
                  <a:pt x="20936" y="6888"/>
                  <a:pt x="20838" y="6987"/>
                </a:cubicBezTo>
                <a:cubicBezTo>
                  <a:pt x="20825" y="6999"/>
                  <a:pt x="20813" y="7012"/>
                  <a:pt x="20813" y="7036"/>
                </a:cubicBezTo>
                <a:cubicBezTo>
                  <a:pt x="20788" y="7110"/>
                  <a:pt x="20763" y="7184"/>
                  <a:pt x="20751" y="7246"/>
                </a:cubicBezTo>
                <a:close/>
                <a:moveTo>
                  <a:pt x="20961" y="6357"/>
                </a:moveTo>
                <a:cubicBezTo>
                  <a:pt x="20949" y="6493"/>
                  <a:pt x="21146" y="6542"/>
                  <a:pt x="21208" y="6431"/>
                </a:cubicBezTo>
                <a:cubicBezTo>
                  <a:pt x="21220" y="6419"/>
                  <a:pt x="21220" y="6407"/>
                  <a:pt x="21220" y="6394"/>
                </a:cubicBezTo>
                <a:cubicBezTo>
                  <a:pt x="21233" y="6308"/>
                  <a:pt x="21245" y="6234"/>
                  <a:pt x="21257" y="6160"/>
                </a:cubicBezTo>
                <a:cubicBezTo>
                  <a:pt x="21257" y="6110"/>
                  <a:pt x="21233" y="6061"/>
                  <a:pt x="21183" y="6049"/>
                </a:cubicBezTo>
                <a:cubicBezTo>
                  <a:pt x="21109" y="5999"/>
                  <a:pt x="21010" y="6049"/>
                  <a:pt x="20998" y="6135"/>
                </a:cubicBezTo>
                <a:cubicBezTo>
                  <a:pt x="20998" y="6209"/>
                  <a:pt x="20973" y="6283"/>
                  <a:pt x="20961" y="6357"/>
                </a:cubicBezTo>
                <a:close/>
                <a:moveTo>
                  <a:pt x="21220" y="6394"/>
                </a:moveTo>
                <a:lnTo>
                  <a:pt x="20998" y="6135"/>
                </a:lnTo>
                <a:lnTo>
                  <a:pt x="21257" y="6160"/>
                </a:lnTo>
                <a:close/>
                <a:moveTo>
                  <a:pt x="21023" y="5456"/>
                </a:moveTo>
                <a:cubicBezTo>
                  <a:pt x="21023" y="5506"/>
                  <a:pt x="21072" y="5555"/>
                  <a:pt x="21121" y="5567"/>
                </a:cubicBezTo>
                <a:cubicBezTo>
                  <a:pt x="21195" y="5580"/>
                  <a:pt x="21270" y="5518"/>
                  <a:pt x="21282" y="5444"/>
                </a:cubicBezTo>
                <a:cubicBezTo>
                  <a:pt x="21282" y="5370"/>
                  <a:pt x="21270" y="5283"/>
                  <a:pt x="21270" y="5209"/>
                </a:cubicBezTo>
                <a:cubicBezTo>
                  <a:pt x="21257" y="5160"/>
                  <a:pt x="21220" y="5123"/>
                  <a:pt x="21183" y="5111"/>
                </a:cubicBezTo>
                <a:cubicBezTo>
                  <a:pt x="21097" y="5074"/>
                  <a:pt x="20998" y="5135"/>
                  <a:pt x="20998" y="5234"/>
                </a:cubicBezTo>
                <a:cubicBezTo>
                  <a:pt x="21010" y="5308"/>
                  <a:pt x="21010" y="5382"/>
                  <a:pt x="21010" y="5456"/>
                </a:cubicBezTo>
                <a:close/>
                <a:moveTo>
                  <a:pt x="20899" y="4555"/>
                </a:moveTo>
                <a:cubicBezTo>
                  <a:pt x="20936" y="4691"/>
                  <a:pt x="21121" y="4666"/>
                  <a:pt x="21146" y="4543"/>
                </a:cubicBezTo>
                <a:cubicBezTo>
                  <a:pt x="21158" y="4530"/>
                  <a:pt x="21158" y="4518"/>
                  <a:pt x="21146" y="4506"/>
                </a:cubicBezTo>
                <a:lnTo>
                  <a:pt x="21134" y="4432"/>
                </a:lnTo>
                <a:lnTo>
                  <a:pt x="21121" y="4382"/>
                </a:lnTo>
                <a:lnTo>
                  <a:pt x="21109" y="4345"/>
                </a:lnTo>
                <a:lnTo>
                  <a:pt x="21084" y="4271"/>
                </a:lnTo>
                <a:cubicBezTo>
                  <a:pt x="21072" y="4247"/>
                  <a:pt x="21047" y="4222"/>
                  <a:pt x="21023" y="4209"/>
                </a:cubicBezTo>
                <a:cubicBezTo>
                  <a:pt x="20912" y="4160"/>
                  <a:pt x="20800" y="4247"/>
                  <a:pt x="20838" y="4345"/>
                </a:cubicBezTo>
                <a:lnTo>
                  <a:pt x="20850" y="4407"/>
                </a:lnTo>
                <a:lnTo>
                  <a:pt x="20862" y="4444"/>
                </a:lnTo>
                <a:cubicBezTo>
                  <a:pt x="20875" y="4481"/>
                  <a:pt x="20887" y="4518"/>
                  <a:pt x="20899" y="4555"/>
                </a:cubicBezTo>
                <a:close/>
                <a:moveTo>
                  <a:pt x="20554" y="3703"/>
                </a:moveTo>
                <a:cubicBezTo>
                  <a:pt x="20578" y="3753"/>
                  <a:pt x="20628" y="3777"/>
                  <a:pt x="20677" y="3777"/>
                </a:cubicBezTo>
                <a:cubicBezTo>
                  <a:pt x="20763" y="3777"/>
                  <a:pt x="20825" y="3679"/>
                  <a:pt x="20788" y="3605"/>
                </a:cubicBezTo>
                <a:lnTo>
                  <a:pt x="20776" y="3568"/>
                </a:lnTo>
                <a:lnTo>
                  <a:pt x="20751" y="3531"/>
                </a:lnTo>
                <a:lnTo>
                  <a:pt x="20714" y="3481"/>
                </a:lnTo>
                <a:lnTo>
                  <a:pt x="20689" y="3432"/>
                </a:lnTo>
                <a:lnTo>
                  <a:pt x="20665" y="3395"/>
                </a:lnTo>
                <a:cubicBezTo>
                  <a:pt x="20591" y="3284"/>
                  <a:pt x="20405" y="3345"/>
                  <a:pt x="20430" y="3469"/>
                </a:cubicBezTo>
                <a:cubicBezTo>
                  <a:pt x="20430" y="3481"/>
                  <a:pt x="20430" y="3494"/>
                  <a:pt x="20443" y="3506"/>
                </a:cubicBezTo>
                <a:lnTo>
                  <a:pt x="20467" y="3543"/>
                </a:lnTo>
                <a:lnTo>
                  <a:pt x="20492" y="3592"/>
                </a:lnTo>
                <a:lnTo>
                  <a:pt x="20517" y="3629"/>
                </a:lnTo>
                <a:lnTo>
                  <a:pt x="20541" y="3679"/>
                </a:lnTo>
                <a:close/>
                <a:moveTo>
                  <a:pt x="20023" y="2938"/>
                </a:moveTo>
                <a:cubicBezTo>
                  <a:pt x="20109" y="3037"/>
                  <a:pt x="20294" y="2950"/>
                  <a:pt x="20245" y="2827"/>
                </a:cubicBezTo>
                <a:cubicBezTo>
                  <a:pt x="20245" y="2815"/>
                  <a:pt x="20233" y="2802"/>
                  <a:pt x="20220" y="2790"/>
                </a:cubicBezTo>
                <a:lnTo>
                  <a:pt x="20171" y="2728"/>
                </a:lnTo>
                <a:lnTo>
                  <a:pt x="20122" y="2691"/>
                </a:lnTo>
                <a:lnTo>
                  <a:pt x="20085" y="2642"/>
                </a:lnTo>
                <a:lnTo>
                  <a:pt x="20060" y="2617"/>
                </a:lnTo>
                <a:cubicBezTo>
                  <a:pt x="19961" y="2518"/>
                  <a:pt x="19776" y="2617"/>
                  <a:pt x="19838" y="2728"/>
                </a:cubicBezTo>
                <a:cubicBezTo>
                  <a:pt x="19838" y="2741"/>
                  <a:pt x="19850" y="2753"/>
                  <a:pt x="19862" y="2765"/>
                </a:cubicBezTo>
                <a:lnTo>
                  <a:pt x="19887" y="2790"/>
                </a:lnTo>
                <a:lnTo>
                  <a:pt x="19924" y="2839"/>
                </a:lnTo>
                <a:lnTo>
                  <a:pt x="19961" y="2876"/>
                </a:lnTo>
                <a:lnTo>
                  <a:pt x="20023" y="2938"/>
                </a:lnTo>
                <a:close/>
                <a:moveTo>
                  <a:pt x="19319" y="2272"/>
                </a:moveTo>
                <a:cubicBezTo>
                  <a:pt x="19356" y="2309"/>
                  <a:pt x="19418" y="2309"/>
                  <a:pt x="19455" y="2296"/>
                </a:cubicBezTo>
                <a:cubicBezTo>
                  <a:pt x="19541" y="2259"/>
                  <a:pt x="19554" y="2148"/>
                  <a:pt x="19492" y="2099"/>
                </a:cubicBezTo>
                <a:lnTo>
                  <a:pt x="19430" y="2062"/>
                </a:lnTo>
                <a:lnTo>
                  <a:pt x="19381" y="2012"/>
                </a:lnTo>
                <a:lnTo>
                  <a:pt x="19319" y="1975"/>
                </a:lnTo>
                <a:lnTo>
                  <a:pt x="19282" y="1951"/>
                </a:lnTo>
                <a:cubicBezTo>
                  <a:pt x="19171" y="1864"/>
                  <a:pt x="19011" y="1988"/>
                  <a:pt x="19097" y="2099"/>
                </a:cubicBezTo>
                <a:cubicBezTo>
                  <a:pt x="19097" y="2111"/>
                  <a:pt x="19109" y="2123"/>
                  <a:pt x="19122" y="2123"/>
                </a:cubicBezTo>
                <a:lnTo>
                  <a:pt x="19159" y="2160"/>
                </a:lnTo>
                <a:lnTo>
                  <a:pt x="19208" y="2197"/>
                </a:lnTo>
                <a:lnTo>
                  <a:pt x="19257" y="2234"/>
                </a:lnTo>
                <a:close/>
                <a:moveTo>
                  <a:pt x="18505" y="1728"/>
                </a:moveTo>
                <a:cubicBezTo>
                  <a:pt x="18517" y="1741"/>
                  <a:pt x="18554" y="1741"/>
                  <a:pt x="18579" y="1741"/>
                </a:cubicBezTo>
                <a:cubicBezTo>
                  <a:pt x="18702" y="1753"/>
                  <a:pt x="18751" y="1593"/>
                  <a:pt x="18640" y="1531"/>
                </a:cubicBezTo>
                <a:lnTo>
                  <a:pt x="18603" y="1506"/>
                </a:lnTo>
                <a:lnTo>
                  <a:pt x="18529" y="1469"/>
                </a:lnTo>
                <a:lnTo>
                  <a:pt x="18467" y="1432"/>
                </a:lnTo>
                <a:lnTo>
                  <a:pt x="18418" y="1407"/>
                </a:lnTo>
                <a:cubicBezTo>
                  <a:pt x="18295" y="1333"/>
                  <a:pt x="18159" y="1469"/>
                  <a:pt x="18245" y="1580"/>
                </a:cubicBezTo>
                <a:cubicBezTo>
                  <a:pt x="18258" y="1580"/>
                  <a:pt x="18270" y="1593"/>
                  <a:pt x="18282" y="1605"/>
                </a:cubicBezTo>
                <a:lnTo>
                  <a:pt x="18332" y="1630"/>
                </a:lnTo>
                <a:lnTo>
                  <a:pt x="18393" y="1667"/>
                </a:lnTo>
                <a:close/>
                <a:moveTo>
                  <a:pt x="17603" y="1272"/>
                </a:moveTo>
                <a:cubicBezTo>
                  <a:pt x="17653" y="1296"/>
                  <a:pt x="17714" y="1284"/>
                  <a:pt x="17752" y="1247"/>
                </a:cubicBezTo>
                <a:cubicBezTo>
                  <a:pt x="17813" y="1185"/>
                  <a:pt x="17789" y="1086"/>
                  <a:pt x="17714" y="1062"/>
                </a:cubicBezTo>
                <a:lnTo>
                  <a:pt x="17665" y="1037"/>
                </a:lnTo>
                <a:lnTo>
                  <a:pt x="17579" y="1000"/>
                </a:lnTo>
                <a:lnTo>
                  <a:pt x="17468" y="963"/>
                </a:lnTo>
                <a:cubicBezTo>
                  <a:pt x="17344" y="914"/>
                  <a:pt x="17221" y="1062"/>
                  <a:pt x="17319" y="1148"/>
                </a:cubicBezTo>
                <a:cubicBezTo>
                  <a:pt x="17332" y="1161"/>
                  <a:pt x="17344" y="1161"/>
                  <a:pt x="17357" y="1173"/>
                </a:cubicBezTo>
                <a:lnTo>
                  <a:pt x="17455" y="1210"/>
                </a:lnTo>
                <a:lnTo>
                  <a:pt x="17542" y="1247"/>
                </a:lnTo>
                <a:lnTo>
                  <a:pt x="17591" y="1272"/>
                </a:lnTo>
                <a:close/>
                <a:moveTo>
                  <a:pt x="16653" y="901"/>
                </a:moveTo>
                <a:cubicBezTo>
                  <a:pt x="16776" y="938"/>
                  <a:pt x="16887" y="815"/>
                  <a:pt x="16813" y="716"/>
                </a:cubicBezTo>
                <a:cubicBezTo>
                  <a:pt x="16789" y="704"/>
                  <a:pt x="16776" y="691"/>
                  <a:pt x="16752" y="679"/>
                </a:cubicBezTo>
                <a:lnTo>
                  <a:pt x="16653" y="654"/>
                </a:lnTo>
                <a:lnTo>
                  <a:pt x="16505" y="605"/>
                </a:lnTo>
                <a:cubicBezTo>
                  <a:pt x="16369" y="556"/>
                  <a:pt x="16270" y="704"/>
                  <a:pt x="16369" y="790"/>
                </a:cubicBezTo>
                <a:cubicBezTo>
                  <a:pt x="16381" y="803"/>
                  <a:pt x="16394" y="815"/>
                  <a:pt x="16418" y="815"/>
                </a:cubicBezTo>
                <a:lnTo>
                  <a:pt x="16554" y="864"/>
                </a:lnTo>
                <a:lnTo>
                  <a:pt x="16653" y="901"/>
                </a:lnTo>
                <a:close/>
                <a:moveTo>
                  <a:pt x="15678" y="605"/>
                </a:moveTo>
                <a:cubicBezTo>
                  <a:pt x="15801" y="642"/>
                  <a:pt x="15900" y="494"/>
                  <a:pt x="15801" y="420"/>
                </a:cubicBezTo>
                <a:cubicBezTo>
                  <a:pt x="15789" y="395"/>
                  <a:pt x="15764" y="383"/>
                  <a:pt x="15739" y="383"/>
                </a:cubicBezTo>
                <a:lnTo>
                  <a:pt x="15493" y="321"/>
                </a:lnTo>
                <a:cubicBezTo>
                  <a:pt x="15344" y="284"/>
                  <a:pt x="15258" y="457"/>
                  <a:pt x="15381" y="531"/>
                </a:cubicBezTo>
                <a:cubicBezTo>
                  <a:pt x="15394" y="531"/>
                  <a:pt x="15406" y="543"/>
                  <a:pt x="15419" y="543"/>
                </a:cubicBezTo>
                <a:cubicBezTo>
                  <a:pt x="15505" y="568"/>
                  <a:pt x="15591" y="580"/>
                  <a:pt x="15678" y="605"/>
                </a:cubicBezTo>
                <a:close/>
                <a:moveTo>
                  <a:pt x="14666" y="395"/>
                </a:moveTo>
                <a:cubicBezTo>
                  <a:pt x="14727" y="408"/>
                  <a:pt x="14789" y="371"/>
                  <a:pt x="14814" y="321"/>
                </a:cubicBezTo>
                <a:cubicBezTo>
                  <a:pt x="14838" y="247"/>
                  <a:pt x="14789" y="173"/>
                  <a:pt x="14715" y="161"/>
                </a:cubicBezTo>
                <a:lnTo>
                  <a:pt x="14456" y="124"/>
                </a:lnTo>
                <a:cubicBezTo>
                  <a:pt x="14320" y="99"/>
                  <a:pt x="14246" y="272"/>
                  <a:pt x="14369" y="334"/>
                </a:cubicBezTo>
                <a:cubicBezTo>
                  <a:pt x="14382" y="346"/>
                  <a:pt x="14394" y="346"/>
                  <a:pt x="14419" y="358"/>
                </a:cubicBezTo>
                <a:lnTo>
                  <a:pt x="14666" y="395"/>
                </a:lnTo>
                <a:close/>
                <a:moveTo>
                  <a:pt x="13641" y="272"/>
                </a:moveTo>
                <a:cubicBezTo>
                  <a:pt x="13690" y="272"/>
                  <a:pt x="13752" y="247"/>
                  <a:pt x="13777" y="198"/>
                </a:cubicBezTo>
                <a:cubicBezTo>
                  <a:pt x="13801" y="124"/>
                  <a:pt x="13740" y="37"/>
                  <a:pt x="13666" y="37"/>
                </a:cubicBezTo>
                <a:lnTo>
                  <a:pt x="13394" y="25"/>
                </a:lnTo>
                <a:cubicBezTo>
                  <a:pt x="13345" y="25"/>
                  <a:pt x="13295" y="50"/>
                  <a:pt x="13271" y="87"/>
                </a:cubicBezTo>
                <a:cubicBezTo>
                  <a:pt x="13234" y="161"/>
                  <a:pt x="13283" y="259"/>
                  <a:pt x="13382" y="259"/>
                </a:cubicBezTo>
                <a:lnTo>
                  <a:pt x="13641" y="272"/>
                </a:lnTo>
                <a:close/>
                <a:moveTo>
                  <a:pt x="12604" y="235"/>
                </a:moveTo>
                <a:cubicBezTo>
                  <a:pt x="12740" y="247"/>
                  <a:pt x="12777" y="62"/>
                  <a:pt x="12653" y="13"/>
                </a:cubicBezTo>
                <a:cubicBezTo>
                  <a:pt x="12629" y="13"/>
                  <a:pt x="12616" y="0"/>
                  <a:pt x="12604" y="13"/>
                </a:cubicBezTo>
                <a:lnTo>
                  <a:pt x="12333" y="13"/>
                </a:lnTo>
                <a:cubicBezTo>
                  <a:pt x="12184" y="0"/>
                  <a:pt x="12160" y="222"/>
                  <a:pt x="12308" y="247"/>
                </a:cubicBezTo>
                <a:cubicBezTo>
                  <a:pt x="12320" y="247"/>
                  <a:pt x="12333" y="247"/>
                  <a:pt x="12345" y="247"/>
                </a:cubicBezTo>
                <a:lnTo>
                  <a:pt x="12604" y="247"/>
                </a:lnTo>
                <a:close/>
                <a:moveTo>
                  <a:pt x="11580" y="309"/>
                </a:moveTo>
                <a:cubicBezTo>
                  <a:pt x="11703" y="296"/>
                  <a:pt x="11728" y="111"/>
                  <a:pt x="11592" y="74"/>
                </a:cubicBezTo>
                <a:cubicBezTo>
                  <a:pt x="11580" y="74"/>
                  <a:pt x="11555" y="74"/>
                  <a:pt x="11543" y="74"/>
                </a:cubicBezTo>
                <a:lnTo>
                  <a:pt x="11271" y="111"/>
                </a:lnTo>
                <a:cubicBezTo>
                  <a:pt x="11234" y="124"/>
                  <a:pt x="11209" y="136"/>
                  <a:pt x="11185" y="173"/>
                </a:cubicBezTo>
                <a:cubicBezTo>
                  <a:pt x="11123" y="259"/>
                  <a:pt x="11209" y="358"/>
                  <a:pt x="11320" y="346"/>
                </a:cubicBezTo>
                <a:lnTo>
                  <a:pt x="11580" y="309"/>
                </a:lnTo>
                <a:close/>
                <a:moveTo>
                  <a:pt x="10555" y="482"/>
                </a:moveTo>
                <a:cubicBezTo>
                  <a:pt x="10691" y="457"/>
                  <a:pt x="10678" y="259"/>
                  <a:pt x="10543" y="247"/>
                </a:cubicBezTo>
                <a:cubicBezTo>
                  <a:pt x="10530" y="247"/>
                  <a:pt x="10506" y="247"/>
                  <a:pt x="10493" y="247"/>
                </a:cubicBezTo>
                <a:cubicBezTo>
                  <a:pt x="10407" y="272"/>
                  <a:pt x="10320" y="296"/>
                  <a:pt x="10234" y="321"/>
                </a:cubicBezTo>
                <a:cubicBezTo>
                  <a:pt x="10197" y="321"/>
                  <a:pt x="10172" y="346"/>
                  <a:pt x="10160" y="371"/>
                </a:cubicBezTo>
                <a:cubicBezTo>
                  <a:pt x="10111" y="469"/>
                  <a:pt x="10197" y="568"/>
                  <a:pt x="10308" y="543"/>
                </a:cubicBezTo>
                <a:cubicBezTo>
                  <a:pt x="10395" y="519"/>
                  <a:pt x="10481" y="494"/>
                  <a:pt x="10555" y="482"/>
                </a:cubicBezTo>
                <a:close/>
                <a:moveTo>
                  <a:pt x="9592" y="778"/>
                </a:moveTo>
                <a:cubicBezTo>
                  <a:pt x="9716" y="729"/>
                  <a:pt x="9679" y="543"/>
                  <a:pt x="9543" y="556"/>
                </a:cubicBezTo>
                <a:cubicBezTo>
                  <a:pt x="9530" y="556"/>
                  <a:pt x="9506" y="556"/>
                  <a:pt x="9481" y="568"/>
                </a:cubicBezTo>
                <a:cubicBezTo>
                  <a:pt x="9407" y="593"/>
                  <a:pt x="9333" y="630"/>
                  <a:pt x="9247" y="667"/>
                </a:cubicBezTo>
                <a:cubicBezTo>
                  <a:pt x="9111" y="729"/>
                  <a:pt x="9172" y="901"/>
                  <a:pt x="9321" y="877"/>
                </a:cubicBezTo>
                <a:cubicBezTo>
                  <a:pt x="9333" y="877"/>
                  <a:pt x="9345" y="877"/>
                  <a:pt x="9358" y="877"/>
                </a:cubicBezTo>
                <a:cubicBezTo>
                  <a:pt x="9432" y="840"/>
                  <a:pt x="9518" y="803"/>
                  <a:pt x="9592" y="778"/>
                </a:cubicBezTo>
                <a:close/>
                <a:moveTo>
                  <a:pt x="9481" y="568"/>
                </a:moveTo>
                <a:lnTo>
                  <a:pt x="9358" y="877"/>
                </a:lnTo>
                <a:lnTo>
                  <a:pt x="9234" y="667"/>
                </a:lnTo>
                <a:close/>
                <a:moveTo>
                  <a:pt x="8716" y="1222"/>
                </a:moveTo>
                <a:cubicBezTo>
                  <a:pt x="8827" y="1148"/>
                  <a:pt x="8728" y="975"/>
                  <a:pt x="8580" y="1025"/>
                </a:cubicBezTo>
                <a:cubicBezTo>
                  <a:pt x="8568" y="1025"/>
                  <a:pt x="8568" y="1025"/>
                  <a:pt x="8555" y="1037"/>
                </a:cubicBezTo>
                <a:cubicBezTo>
                  <a:pt x="8481" y="1086"/>
                  <a:pt x="8407" y="1136"/>
                  <a:pt x="8345" y="1198"/>
                </a:cubicBezTo>
                <a:cubicBezTo>
                  <a:pt x="8234" y="1272"/>
                  <a:pt x="8333" y="1432"/>
                  <a:pt x="8469" y="1395"/>
                </a:cubicBezTo>
                <a:cubicBezTo>
                  <a:pt x="8481" y="1383"/>
                  <a:pt x="8506" y="1370"/>
                  <a:pt x="8518" y="1370"/>
                </a:cubicBezTo>
                <a:cubicBezTo>
                  <a:pt x="8580" y="1321"/>
                  <a:pt x="8642" y="1272"/>
                  <a:pt x="8716" y="1222"/>
                </a:cubicBezTo>
                <a:close/>
                <a:moveTo>
                  <a:pt x="8000" y="1852"/>
                </a:moveTo>
                <a:cubicBezTo>
                  <a:pt x="8037" y="1815"/>
                  <a:pt x="8037" y="1753"/>
                  <a:pt x="8000" y="1716"/>
                </a:cubicBezTo>
                <a:cubicBezTo>
                  <a:pt x="7938" y="1654"/>
                  <a:pt x="7852" y="1654"/>
                  <a:pt x="7790" y="1716"/>
                </a:cubicBezTo>
                <a:cubicBezTo>
                  <a:pt x="7741" y="1778"/>
                  <a:pt x="7691" y="1839"/>
                  <a:pt x="7642" y="1914"/>
                </a:cubicBezTo>
                <a:cubicBezTo>
                  <a:pt x="7568" y="2012"/>
                  <a:pt x="7716" y="2148"/>
                  <a:pt x="7827" y="2062"/>
                </a:cubicBezTo>
                <a:cubicBezTo>
                  <a:pt x="7839" y="2062"/>
                  <a:pt x="7852" y="2049"/>
                  <a:pt x="7864" y="2037"/>
                </a:cubicBezTo>
                <a:cubicBezTo>
                  <a:pt x="7901" y="1975"/>
                  <a:pt x="7950" y="1914"/>
                  <a:pt x="8000" y="1852"/>
                </a:cubicBezTo>
                <a:close/>
                <a:moveTo>
                  <a:pt x="7543" y="2642"/>
                </a:moveTo>
                <a:cubicBezTo>
                  <a:pt x="7580" y="2518"/>
                  <a:pt x="7395" y="2432"/>
                  <a:pt x="7309" y="2531"/>
                </a:cubicBezTo>
                <a:cubicBezTo>
                  <a:pt x="7296" y="2543"/>
                  <a:pt x="7296" y="2555"/>
                  <a:pt x="7284" y="2568"/>
                </a:cubicBezTo>
                <a:cubicBezTo>
                  <a:pt x="7259" y="2654"/>
                  <a:pt x="7234" y="2728"/>
                  <a:pt x="7222" y="2802"/>
                </a:cubicBezTo>
                <a:cubicBezTo>
                  <a:pt x="7185" y="2938"/>
                  <a:pt x="7383" y="3000"/>
                  <a:pt x="7457" y="2889"/>
                </a:cubicBezTo>
                <a:cubicBezTo>
                  <a:pt x="7469" y="2876"/>
                  <a:pt x="7469" y="2864"/>
                  <a:pt x="7481" y="2852"/>
                </a:cubicBezTo>
                <a:cubicBezTo>
                  <a:pt x="7494" y="2778"/>
                  <a:pt x="7506" y="2704"/>
                  <a:pt x="7543" y="2642"/>
                </a:cubicBezTo>
                <a:close/>
                <a:moveTo>
                  <a:pt x="7457" y="3506"/>
                </a:moveTo>
                <a:cubicBezTo>
                  <a:pt x="7407" y="3382"/>
                  <a:pt x="7234" y="3382"/>
                  <a:pt x="7197" y="3506"/>
                </a:cubicBezTo>
                <a:cubicBezTo>
                  <a:pt x="7185" y="3518"/>
                  <a:pt x="7185" y="3531"/>
                  <a:pt x="7197" y="3555"/>
                </a:cubicBezTo>
                <a:cubicBezTo>
                  <a:pt x="7210" y="3629"/>
                  <a:pt x="7234" y="3716"/>
                  <a:pt x="7272" y="3790"/>
                </a:cubicBezTo>
                <a:cubicBezTo>
                  <a:pt x="7333" y="3913"/>
                  <a:pt x="7531" y="3876"/>
                  <a:pt x="7531" y="3740"/>
                </a:cubicBezTo>
                <a:cubicBezTo>
                  <a:pt x="7531" y="3728"/>
                  <a:pt x="7518" y="3716"/>
                  <a:pt x="7518" y="3703"/>
                </a:cubicBezTo>
                <a:cubicBezTo>
                  <a:pt x="7494" y="3642"/>
                  <a:pt x="7469" y="3580"/>
                  <a:pt x="7457" y="3506"/>
                </a:cubicBezTo>
                <a:close/>
                <a:moveTo>
                  <a:pt x="7963" y="4135"/>
                </a:moveTo>
                <a:cubicBezTo>
                  <a:pt x="7827" y="4086"/>
                  <a:pt x="7716" y="4234"/>
                  <a:pt x="7815" y="4321"/>
                </a:cubicBezTo>
                <a:cubicBezTo>
                  <a:pt x="7827" y="4333"/>
                  <a:pt x="7839" y="4345"/>
                  <a:pt x="7864" y="4358"/>
                </a:cubicBezTo>
                <a:cubicBezTo>
                  <a:pt x="7963" y="4382"/>
                  <a:pt x="8062" y="4407"/>
                  <a:pt x="8160" y="4407"/>
                </a:cubicBezTo>
                <a:cubicBezTo>
                  <a:pt x="8296" y="4419"/>
                  <a:pt x="8358" y="4247"/>
                  <a:pt x="8222" y="4185"/>
                </a:cubicBezTo>
                <a:cubicBezTo>
                  <a:pt x="8210" y="4185"/>
                  <a:pt x="8185" y="4185"/>
                  <a:pt x="8173" y="4185"/>
                </a:cubicBezTo>
                <a:cubicBezTo>
                  <a:pt x="8099" y="4172"/>
                  <a:pt x="8024" y="4160"/>
                  <a:pt x="7963" y="4135"/>
                </a:cubicBezTo>
                <a:close/>
                <a:moveTo>
                  <a:pt x="8852" y="4012"/>
                </a:moveTo>
                <a:cubicBezTo>
                  <a:pt x="8728" y="4074"/>
                  <a:pt x="8777" y="4234"/>
                  <a:pt x="8913" y="4234"/>
                </a:cubicBezTo>
                <a:cubicBezTo>
                  <a:pt x="8938" y="4234"/>
                  <a:pt x="8963" y="4222"/>
                  <a:pt x="8975" y="4222"/>
                </a:cubicBezTo>
                <a:lnTo>
                  <a:pt x="9049" y="4185"/>
                </a:lnTo>
                <a:lnTo>
                  <a:pt x="9074" y="4160"/>
                </a:lnTo>
                <a:lnTo>
                  <a:pt x="9111" y="4148"/>
                </a:lnTo>
                <a:lnTo>
                  <a:pt x="9135" y="4135"/>
                </a:lnTo>
                <a:lnTo>
                  <a:pt x="9160" y="4111"/>
                </a:lnTo>
                <a:lnTo>
                  <a:pt x="9185" y="4098"/>
                </a:lnTo>
                <a:lnTo>
                  <a:pt x="9210" y="4074"/>
                </a:lnTo>
                <a:cubicBezTo>
                  <a:pt x="9321" y="4000"/>
                  <a:pt x="9234" y="3839"/>
                  <a:pt x="9098" y="3876"/>
                </a:cubicBezTo>
                <a:cubicBezTo>
                  <a:pt x="9074" y="3876"/>
                  <a:pt x="9061" y="3889"/>
                  <a:pt x="9049" y="3901"/>
                </a:cubicBezTo>
                <a:lnTo>
                  <a:pt x="9024" y="3913"/>
                </a:lnTo>
                <a:cubicBezTo>
                  <a:pt x="8963" y="3950"/>
                  <a:pt x="8901" y="3987"/>
                  <a:pt x="8852" y="4012"/>
                </a:cubicBezTo>
                <a:close/>
                <a:moveTo>
                  <a:pt x="9395" y="3382"/>
                </a:moveTo>
                <a:cubicBezTo>
                  <a:pt x="9370" y="3506"/>
                  <a:pt x="9555" y="3568"/>
                  <a:pt x="9629" y="3457"/>
                </a:cubicBezTo>
                <a:cubicBezTo>
                  <a:pt x="9642" y="3444"/>
                  <a:pt x="9642" y="3432"/>
                  <a:pt x="9654" y="3419"/>
                </a:cubicBezTo>
                <a:lnTo>
                  <a:pt x="9654" y="3382"/>
                </a:lnTo>
                <a:lnTo>
                  <a:pt x="9654" y="3197"/>
                </a:lnTo>
                <a:lnTo>
                  <a:pt x="9654" y="3160"/>
                </a:lnTo>
                <a:cubicBezTo>
                  <a:pt x="9617" y="3037"/>
                  <a:pt x="9444" y="3012"/>
                  <a:pt x="9395" y="3136"/>
                </a:cubicBezTo>
                <a:cubicBezTo>
                  <a:pt x="9395" y="3148"/>
                  <a:pt x="9395" y="3173"/>
                  <a:pt x="9395" y="3185"/>
                </a:cubicBezTo>
                <a:cubicBezTo>
                  <a:pt x="9407" y="3247"/>
                  <a:pt x="9407" y="3321"/>
                  <a:pt x="9395" y="3382"/>
                </a:cubicBezTo>
                <a:close/>
                <a:moveTo>
                  <a:pt x="9123" y="2592"/>
                </a:moveTo>
                <a:cubicBezTo>
                  <a:pt x="9197" y="2691"/>
                  <a:pt x="9370" y="2642"/>
                  <a:pt x="9358" y="2518"/>
                </a:cubicBezTo>
                <a:cubicBezTo>
                  <a:pt x="9358" y="2494"/>
                  <a:pt x="9345" y="2481"/>
                  <a:pt x="9333" y="2469"/>
                </a:cubicBezTo>
                <a:cubicBezTo>
                  <a:pt x="9284" y="2395"/>
                  <a:pt x="9222" y="2333"/>
                  <a:pt x="9160" y="2272"/>
                </a:cubicBezTo>
                <a:cubicBezTo>
                  <a:pt x="9074" y="2173"/>
                  <a:pt x="8901" y="2259"/>
                  <a:pt x="8938" y="2383"/>
                </a:cubicBezTo>
                <a:cubicBezTo>
                  <a:pt x="8950" y="2395"/>
                  <a:pt x="8950" y="2420"/>
                  <a:pt x="8963" y="2420"/>
                </a:cubicBezTo>
                <a:cubicBezTo>
                  <a:pt x="9024" y="2481"/>
                  <a:pt x="9074" y="2543"/>
                  <a:pt x="9123" y="2592"/>
                </a:cubicBezTo>
                <a:close/>
                <a:moveTo>
                  <a:pt x="8407" y="1975"/>
                </a:moveTo>
                <a:cubicBezTo>
                  <a:pt x="8444" y="2000"/>
                  <a:pt x="8481" y="2012"/>
                  <a:pt x="8518" y="2000"/>
                </a:cubicBezTo>
                <a:cubicBezTo>
                  <a:pt x="8617" y="1975"/>
                  <a:pt x="8642" y="1852"/>
                  <a:pt x="8555" y="1790"/>
                </a:cubicBezTo>
                <a:cubicBezTo>
                  <a:pt x="8481" y="1741"/>
                  <a:pt x="8407" y="1704"/>
                  <a:pt x="8333" y="1654"/>
                </a:cubicBezTo>
                <a:cubicBezTo>
                  <a:pt x="8210" y="1593"/>
                  <a:pt x="8074" y="1728"/>
                  <a:pt x="8160" y="1827"/>
                </a:cubicBezTo>
                <a:cubicBezTo>
                  <a:pt x="8173" y="1839"/>
                  <a:pt x="8185" y="1852"/>
                  <a:pt x="8197" y="1852"/>
                </a:cubicBezTo>
                <a:cubicBezTo>
                  <a:pt x="8259" y="1901"/>
                  <a:pt x="8333" y="1938"/>
                  <a:pt x="8407" y="1975"/>
                </a:cubicBezTo>
                <a:close/>
                <a:moveTo>
                  <a:pt x="7518" y="1543"/>
                </a:moveTo>
                <a:cubicBezTo>
                  <a:pt x="7617" y="1580"/>
                  <a:pt x="7728" y="1481"/>
                  <a:pt x="7691" y="1383"/>
                </a:cubicBezTo>
                <a:cubicBezTo>
                  <a:pt x="7667" y="1358"/>
                  <a:pt x="7654" y="1333"/>
                  <a:pt x="7617" y="1321"/>
                </a:cubicBezTo>
                <a:lnTo>
                  <a:pt x="7370" y="1235"/>
                </a:lnTo>
                <a:cubicBezTo>
                  <a:pt x="7234" y="1185"/>
                  <a:pt x="7123" y="1346"/>
                  <a:pt x="7247" y="1432"/>
                </a:cubicBezTo>
                <a:cubicBezTo>
                  <a:pt x="7247" y="1444"/>
                  <a:pt x="7259" y="1444"/>
                  <a:pt x="7272" y="1457"/>
                </a:cubicBezTo>
                <a:cubicBezTo>
                  <a:pt x="7358" y="1481"/>
                  <a:pt x="7432" y="1506"/>
                  <a:pt x="7518" y="1543"/>
                </a:cubicBezTo>
                <a:close/>
                <a:moveTo>
                  <a:pt x="6543" y="1247"/>
                </a:moveTo>
                <a:cubicBezTo>
                  <a:pt x="6679" y="1272"/>
                  <a:pt x="6778" y="1111"/>
                  <a:pt x="6654" y="1037"/>
                </a:cubicBezTo>
                <a:cubicBezTo>
                  <a:pt x="6630" y="1025"/>
                  <a:pt x="6617" y="1025"/>
                  <a:pt x="6605" y="1025"/>
                </a:cubicBezTo>
                <a:cubicBezTo>
                  <a:pt x="6519" y="1000"/>
                  <a:pt x="6432" y="975"/>
                  <a:pt x="6346" y="963"/>
                </a:cubicBezTo>
                <a:cubicBezTo>
                  <a:pt x="6210" y="938"/>
                  <a:pt x="6136" y="1086"/>
                  <a:pt x="6247" y="1173"/>
                </a:cubicBezTo>
                <a:cubicBezTo>
                  <a:pt x="6259" y="1185"/>
                  <a:pt x="6272" y="1185"/>
                  <a:pt x="6296" y="1185"/>
                </a:cubicBezTo>
                <a:cubicBezTo>
                  <a:pt x="6370" y="1210"/>
                  <a:pt x="6457" y="1222"/>
                  <a:pt x="6543" y="1247"/>
                </a:cubicBezTo>
                <a:close/>
                <a:moveTo>
                  <a:pt x="5531" y="1074"/>
                </a:moveTo>
                <a:cubicBezTo>
                  <a:pt x="5667" y="1086"/>
                  <a:pt x="5741" y="914"/>
                  <a:pt x="5617" y="852"/>
                </a:cubicBezTo>
                <a:cubicBezTo>
                  <a:pt x="5593" y="840"/>
                  <a:pt x="5580" y="840"/>
                  <a:pt x="5568" y="840"/>
                </a:cubicBezTo>
                <a:lnTo>
                  <a:pt x="5296" y="815"/>
                </a:lnTo>
                <a:cubicBezTo>
                  <a:pt x="5247" y="803"/>
                  <a:pt x="5185" y="840"/>
                  <a:pt x="5161" y="889"/>
                </a:cubicBezTo>
                <a:cubicBezTo>
                  <a:pt x="5136" y="963"/>
                  <a:pt x="5198" y="1037"/>
                  <a:pt x="5272" y="1049"/>
                </a:cubicBezTo>
                <a:lnTo>
                  <a:pt x="5531" y="1074"/>
                </a:lnTo>
                <a:close/>
                <a:moveTo>
                  <a:pt x="4494" y="1000"/>
                </a:moveTo>
                <a:cubicBezTo>
                  <a:pt x="4531" y="1000"/>
                  <a:pt x="4556" y="988"/>
                  <a:pt x="4581" y="975"/>
                </a:cubicBezTo>
                <a:cubicBezTo>
                  <a:pt x="4679" y="914"/>
                  <a:pt x="4630" y="753"/>
                  <a:pt x="4506" y="766"/>
                </a:cubicBezTo>
                <a:lnTo>
                  <a:pt x="4235" y="766"/>
                </a:lnTo>
                <a:cubicBezTo>
                  <a:pt x="4186" y="766"/>
                  <a:pt x="4136" y="803"/>
                  <a:pt x="4111" y="852"/>
                </a:cubicBezTo>
                <a:cubicBezTo>
                  <a:pt x="4087" y="926"/>
                  <a:pt x="4161" y="1012"/>
                  <a:pt x="4247" y="1000"/>
                </a:cubicBezTo>
                <a:close/>
                <a:moveTo>
                  <a:pt x="3470" y="1025"/>
                </a:moveTo>
                <a:cubicBezTo>
                  <a:pt x="3618" y="1037"/>
                  <a:pt x="3642" y="815"/>
                  <a:pt x="3482" y="803"/>
                </a:cubicBezTo>
                <a:cubicBezTo>
                  <a:pt x="3470" y="790"/>
                  <a:pt x="3457" y="790"/>
                  <a:pt x="3445" y="803"/>
                </a:cubicBezTo>
                <a:lnTo>
                  <a:pt x="3186" y="815"/>
                </a:lnTo>
                <a:cubicBezTo>
                  <a:pt x="3124" y="815"/>
                  <a:pt x="3075" y="852"/>
                  <a:pt x="3062" y="914"/>
                </a:cubicBezTo>
                <a:cubicBezTo>
                  <a:pt x="3050" y="988"/>
                  <a:pt x="3124" y="1062"/>
                  <a:pt x="3210" y="1049"/>
                </a:cubicBezTo>
                <a:lnTo>
                  <a:pt x="3470" y="1025"/>
                </a:lnTo>
                <a:close/>
                <a:moveTo>
                  <a:pt x="2433" y="1136"/>
                </a:moveTo>
                <a:cubicBezTo>
                  <a:pt x="2568" y="1136"/>
                  <a:pt x="2581" y="938"/>
                  <a:pt x="2457" y="914"/>
                </a:cubicBezTo>
                <a:cubicBezTo>
                  <a:pt x="2433" y="901"/>
                  <a:pt x="2408" y="901"/>
                  <a:pt x="2396" y="914"/>
                </a:cubicBezTo>
                <a:lnTo>
                  <a:pt x="2136" y="951"/>
                </a:lnTo>
                <a:cubicBezTo>
                  <a:pt x="2087" y="951"/>
                  <a:pt x="2050" y="988"/>
                  <a:pt x="2025" y="1037"/>
                </a:cubicBezTo>
                <a:cubicBezTo>
                  <a:pt x="2013" y="1124"/>
                  <a:pt x="2087" y="1210"/>
                  <a:pt x="2186" y="1173"/>
                </a:cubicBezTo>
                <a:lnTo>
                  <a:pt x="2445" y="1136"/>
                </a:lnTo>
                <a:close/>
                <a:moveTo>
                  <a:pt x="1420" y="1321"/>
                </a:moveTo>
                <a:cubicBezTo>
                  <a:pt x="1532" y="1309"/>
                  <a:pt x="1556" y="1161"/>
                  <a:pt x="1458" y="1111"/>
                </a:cubicBezTo>
                <a:cubicBezTo>
                  <a:pt x="1420" y="1086"/>
                  <a:pt x="1396" y="1086"/>
                  <a:pt x="1359" y="1099"/>
                </a:cubicBezTo>
                <a:lnTo>
                  <a:pt x="1100" y="1148"/>
                </a:lnTo>
                <a:cubicBezTo>
                  <a:pt x="951" y="1161"/>
                  <a:pt x="964" y="1383"/>
                  <a:pt x="1112" y="1383"/>
                </a:cubicBezTo>
                <a:cubicBezTo>
                  <a:pt x="1137" y="1383"/>
                  <a:pt x="1149" y="1383"/>
                  <a:pt x="1161" y="13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37" name="Google Shape;37;p5"/>
          <p:cNvSpPr/>
          <p:nvPr/>
        </p:nvSpPr>
        <p:spPr>
          <a:xfrm rot="10800000" flipH="1">
            <a:off x="-458601" y="3115359"/>
            <a:ext cx="1744237" cy="3981200"/>
          </a:xfrm>
          <a:custGeom>
            <a:avLst/>
            <a:gdLst/>
            <a:ahLst/>
            <a:cxnLst/>
            <a:rect l="l" t="t" r="r" b="b"/>
            <a:pathLst>
              <a:path w="10654" h="25231" extrusionOk="0">
                <a:moveTo>
                  <a:pt x="10542" y="235"/>
                </a:moveTo>
                <a:cubicBezTo>
                  <a:pt x="10653" y="198"/>
                  <a:pt x="10653" y="37"/>
                  <a:pt x="10542" y="12"/>
                </a:cubicBezTo>
                <a:cubicBezTo>
                  <a:pt x="10517" y="0"/>
                  <a:pt x="10493" y="0"/>
                  <a:pt x="10468" y="12"/>
                </a:cubicBezTo>
                <a:lnTo>
                  <a:pt x="10419" y="25"/>
                </a:lnTo>
                <a:lnTo>
                  <a:pt x="10382" y="37"/>
                </a:lnTo>
                <a:lnTo>
                  <a:pt x="10332" y="62"/>
                </a:lnTo>
                <a:lnTo>
                  <a:pt x="10246" y="86"/>
                </a:lnTo>
                <a:cubicBezTo>
                  <a:pt x="10135" y="136"/>
                  <a:pt x="10172" y="309"/>
                  <a:pt x="10295" y="309"/>
                </a:cubicBezTo>
                <a:cubicBezTo>
                  <a:pt x="10307" y="309"/>
                  <a:pt x="10320" y="309"/>
                  <a:pt x="10332" y="309"/>
                </a:cubicBezTo>
                <a:lnTo>
                  <a:pt x="10406" y="272"/>
                </a:lnTo>
                <a:lnTo>
                  <a:pt x="10456" y="259"/>
                </a:lnTo>
                <a:lnTo>
                  <a:pt x="10505" y="247"/>
                </a:lnTo>
                <a:lnTo>
                  <a:pt x="10554" y="222"/>
                </a:lnTo>
                <a:close/>
                <a:moveTo>
                  <a:pt x="346" y="25009"/>
                </a:moveTo>
                <a:cubicBezTo>
                  <a:pt x="210" y="25046"/>
                  <a:pt x="235" y="25231"/>
                  <a:pt x="371" y="25231"/>
                </a:cubicBezTo>
                <a:cubicBezTo>
                  <a:pt x="383" y="25231"/>
                  <a:pt x="395" y="25231"/>
                  <a:pt x="408" y="25231"/>
                </a:cubicBezTo>
                <a:lnTo>
                  <a:pt x="482" y="25219"/>
                </a:lnTo>
                <a:lnTo>
                  <a:pt x="568" y="25182"/>
                </a:lnTo>
                <a:lnTo>
                  <a:pt x="630" y="25157"/>
                </a:lnTo>
                <a:cubicBezTo>
                  <a:pt x="766" y="25120"/>
                  <a:pt x="729" y="24935"/>
                  <a:pt x="593" y="24935"/>
                </a:cubicBezTo>
                <a:cubicBezTo>
                  <a:pt x="580" y="24935"/>
                  <a:pt x="568" y="24935"/>
                  <a:pt x="556" y="24935"/>
                </a:cubicBezTo>
                <a:lnTo>
                  <a:pt x="494" y="24959"/>
                </a:lnTo>
                <a:lnTo>
                  <a:pt x="420" y="24984"/>
                </a:lnTo>
                <a:lnTo>
                  <a:pt x="346" y="25009"/>
                </a:lnTo>
                <a:close/>
                <a:moveTo>
                  <a:pt x="1185" y="24675"/>
                </a:moveTo>
                <a:cubicBezTo>
                  <a:pt x="1074" y="24725"/>
                  <a:pt x="1124" y="24898"/>
                  <a:pt x="1247" y="24885"/>
                </a:cubicBezTo>
                <a:cubicBezTo>
                  <a:pt x="1259" y="24885"/>
                  <a:pt x="1272" y="24885"/>
                  <a:pt x="1296" y="24873"/>
                </a:cubicBezTo>
                <a:lnTo>
                  <a:pt x="1333" y="24848"/>
                </a:lnTo>
                <a:lnTo>
                  <a:pt x="1407" y="24811"/>
                </a:lnTo>
                <a:lnTo>
                  <a:pt x="1482" y="24774"/>
                </a:lnTo>
                <a:lnTo>
                  <a:pt x="1494" y="24762"/>
                </a:lnTo>
                <a:cubicBezTo>
                  <a:pt x="1605" y="24688"/>
                  <a:pt x="1543" y="24527"/>
                  <a:pt x="1420" y="24540"/>
                </a:cubicBezTo>
                <a:cubicBezTo>
                  <a:pt x="1407" y="24552"/>
                  <a:pt x="1395" y="24552"/>
                  <a:pt x="1383" y="24564"/>
                </a:cubicBezTo>
                <a:lnTo>
                  <a:pt x="1370" y="24564"/>
                </a:lnTo>
                <a:lnTo>
                  <a:pt x="1296" y="24614"/>
                </a:lnTo>
                <a:lnTo>
                  <a:pt x="1222" y="24651"/>
                </a:lnTo>
                <a:close/>
                <a:moveTo>
                  <a:pt x="1938" y="24169"/>
                </a:moveTo>
                <a:cubicBezTo>
                  <a:pt x="1840" y="24256"/>
                  <a:pt x="1926" y="24416"/>
                  <a:pt x="2049" y="24379"/>
                </a:cubicBezTo>
                <a:cubicBezTo>
                  <a:pt x="2062" y="24367"/>
                  <a:pt x="2074" y="24367"/>
                  <a:pt x="2086" y="24354"/>
                </a:cubicBezTo>
                <a:lnTo>
                  <a:pt x="2160" y="24293"/>
                </a:lnTo>
                <a:lnTo>
                  <a:pt x="2222" y="24243"/>
                </a:lnTo>
                <a:lnTo>
                  <a:pt x="2272" y="24206"/>
                </a:lnTo>
                <a:cubicBezTo>
                  <a:pt x="2358" y="24120"/>
                  <a:pt x="2284" y="23972"/>
                  <a:pt x="2160" y="24009"/>
                </a:cubicBezTo>
                <a:cubicBezTo>
                  <a:pt x="2148" y="24009"/>
                  <a:pt x="2123" y="24021"/>
                  <a:pt x="2111" y="24034"/>
                </a:cubicBezTo>
                <a:lnTo>
                  <a:pt x="2074" y="24058"/>
                </a:lnTo>
                <a:lnTo>
                  <a:pt x="2012" y="24120"/>
                </a:lnTo>
                <a:close/>
                <a:moveTo>
                  <a:pt x="2605" y="23552"/>
                </a:moveTo>
                <a:cubicBezTo>
                  <a:pt x="2568" y="23589"/>
                  <a:pt x="2568" y="23639"/>
                  <a:pt x="2580" y="23688"/>
                </a:cubicBezTo>
                <a:cubicBezTo>
                  <a:pt x="2617" y="23762"/>
                  <a:pt x="2716" y="23774"/>
                  <a:pt x="2778" y="23713"/>
                </a:cubicBezTo>
                <a:lnTo>
                  <a:pt x="2827" y="23651"/>
                </a:lnTo>
                <a:lnTo>
                  <a:pt x="2889" y="23589"/>
                </a:lnTo>
                <a:lnTo>
                  <a:pt x="2926" y="23527"/>
                </a:lnTo>
                <a:cubicBezTo>
                  <a:pt x="3037" y="23416"/>
                  <a:pt x="2852" y="23256"/>
                  <a:pt x="2753" y="23379"/>
                </a:cubicBezTo>
                <a:lnTo>
                  <a:pt x="2716" y="23429"/>
                </a:lnTo>
                <a:lnTo>
                  <a:pt x="2654" y="23490"/>
                </a:lnTo>
                <a:lnTo>
                  <a:pt x="2605" y="23552"/>
                </a:lnTo>
                <a:close/>
                <a:moveTo>
                  <a:pt x="3160" y="22836"/>
                </a:moveTo>
                <a:cubicBezTo>
                  <a:pt x="3111" y="22947"/>
                  <a:pt x="3234" y="23058"/>
                  <a:pt x="3333" y="22997"/>
                </a:cubicBezTo>
                <a:cubicBezTo>
                  <a:pt x="3345" y="22984"/>
                  <a:pt x="3345" y="22972"/>
                  <a:pt x="3358" y="22960"/>
                </a:cubicBezTo>
                <a:lnTo>
                  <a:pt x="3407" y="22886"/>
                </a:lnTo>
                <a:lnTo>
                  <a:pt x="3457" y="22812"/>
                </a:lnTo>
                <a:lnTo>
                  <a:pt x="3481" y="22762"/>
                </a:lnTo>
                <a:cubicBezTo>
                  <a:pt x="3531" y="22663"/>
                  <a:pt x="3432" y="22565"/>
                  <a:pt x="3333" y="22614"/>
                </a:cubicBezTo>
                <a:cubicBezTo>
                  <a:pt x="3321" y="22626"/>
                  <a:pt x="3308" y="22639"/>
                  <a:pt x="3296" y="22651"/>
                </a:cubicBezTo>
                <a:lnTo>
                  <a:pt x="3271" y="22688"/>
                </a:lnTo>
                <a:lnTo>
                  <a:pt x="3222" y="22762"/>
                </a:lnTo>
                <a:lnTo>
                  <a:pt x="3173" y="22836"/>
                </a:lnTo>
                <a:close/>
                <a:moveTo>
                  <a:pt x="3642" y="22059"/>
                </a:moveTo>
                <a:cubicBezTo>
                  <a:pt x="3580" y="22170"/>
                  <a:pt x="3716" y="22281"/>
                  <a:pt x="3815" y="22194"/>
                </a:cubicBezTo>
                <a:cubicBezTo>
                  <a:pt x="3827" y="22182"/>
                  <a:pt x="3839" y="22170"/>
                  <a:pt x="3839" y="22157"/>
                </a:cubicBezTo>
                <a:lnTo>
                  <a:pt x="3876" y="22108"/>
                </a:lnTo>
                <a:lnTo>
                  <a:pt x="3913" y="22021"/>
                </a:lnTo>
                <a:lnTo>
                  <a:pt x="3950" y="21960"/>
                </a:lnTo>
                <a:cubicBezTo>
                  <a:pt x="4000" y="21861"/>
                  <a:pt x="3913" y="21762"/>
                  <a:pt x="3815" y="21787"/>
                </a:cubicBezTo>
                <a:cubicBezTo>
                  <a:pt x="3778" y="21799"/>
                  <a:pt x="3753" y="21824"/>
                  <a:pt x="3741" y="21849"/>
                </a:cubicBezTo>
                <a:lnTo>
                  <a:pt x="3703" y="21923"/>
                </a:lnTo>
                <a:lnTo>
                  <a:pt x="3666" y="21997"/>
                </a:lnTo>
                <a:close/>
                <a:moveTo>
                  <a:pt x="4024" y="21219"/>
                </a:moveTo>
                <a:cubicBezTo>
                  <a:pt x="3987" y="21330"/>
                  <a:pt x="4111" y="21441"/>
                  <a:pt x="4210" y="21355"/>
                </a:cubicBezTo>
                <a:cubicBezTo>
                  <a:pt x="4222" y="21343"/>
                  <a:pt x="4234" y="21330"/>
                  <a:pt x="4247" y="21318"/>
                </a:cubicBezTo>
                <a:lnTo>
                  <a:pt x="4271" y="21256"/>
                </a:lnTo>
                <a:lnTo>
                  <a:pt x="4296" y="21170"/>
                </a:lnTo>
                <a:lnTo>
                  <a:pt x="4333" y="21096"/>
                </a:lnTo>
                <a:cubicBezTo>
                  <a:pt x="4382" y="20948"/>
                  <a:pt x="4173" y="20861"/>
                  <a:pt x="4111" y="21009"/>
                </a:cubicBezTo>
                <a:lnTo>
                  <a:pt x="4086" y="21083"/>
                </a:lnTo>
                <a:lnTo>
                  <a:pt x="4049" y="21170"/>
                </a:lnTo>
                <a:close/>
                <a:moveTo>
                  <a:pt x="4345" y="20367"/>
                </a:moveTo>
                <a:cubicBezTo>
                  <a:pt x="4333" y="20404"/>
                  <a:pt x="4345" y="20454"/>
                  <a:pt x="4382" y="20491"/>
                </a:cubicBezTo>
                <a:cubicBezTo>
                  <a:pt x="4444" y="20540"/>
                  <a:pt x="4543" y="20516"/>
                  <a:pt x="4568" y="20429"/>
                </a:cubicBezTo>
                <a:lnTo>
                  <a:pt x="4605" y="20343"/>
                </a:lnTo>
                <a:lnTo>
                  <a:pt x="4642" y="20207"/>
                </a:lnTo>
                <a:cubicBezTo>
                  <a:pt x="4679" y="20084"/>
                  <a:pt x="4506" y="20009"/>
                  <a:pt x="4432" y="20108"/>
                </a:cubicBezTo>
                <a:cubicBezTo>
                  <a:pt x="4432" y="20121"/>
                  <a:pt x="4419" y="20133"/>
                  <a:pt x="4419" y="20145"/>
                </a:cubicBezTo>
                <a:lnTo>
                  <a:pt x="4382" y="20281"/>
                </a:lnTo>
                <a:close/>
                <a:moveTo>
                  <a:pt x="4605" y="19479"/>
                </a:moveTo>
                <a:cubicBezTo>
                  <a:pt x="4568" y="19602"/>
                  <a:pt x="4740" y="19676"/>
                  <a:pt x="4814" y="19577"/>
                </a:cubicBezTo>
                <a:cubicBezTo>
                  <a:pt x="4827" y="19565"/>
                  <a:pt x="4827" y="19553"/>
                  <a:pt x="4839" y="19540"/>
                </a:cubicBezTo>
                <a:lnTo>
                  <a:pt x="4876" y="19392"/>
                </a:lnTo>
                <a:lnTo>
                  <a:pt x="4888" y="19306"/>
                </a:lnTo>
                <a:cubicBezTo>
                  <a:pt x="4913" y="19182"/>
                  <a:pt x="4740" y="19121"/>
                  <a:pt x="4679" y="19232"/>
                </a:cubicBezTo>
                <a:lnTo>
                  <a:pt x="4666" y="19256"/>
                </a:lnTo>
                <a:lnTo>
                  <a:pt x="4642" y="19331"/>
                </a:lnTo>
                <a:close/>
                <a:moveTo>
                  <a:pt x="4814" y="18578"/>
                </a:moveTo>
                <a:cubicBezTo>
                  <a:pt x="4777" y="18713"/>
                  <a:pt x="4975" y="18787"/>
                  <a:pt x="5024" y="18652"/>
                </a:cubicBezTo>
                <a:cubicBezTo>
                  <a:pt x="5037" y="18639"/>
                  <a:pt x="5037" y="18639"/>
                  <a:pt x="5037" y="18627"/>
                </a:cubicBezTo>
                <a:lnTo>
                  <a:pt x="5061" y="18491"/>
                </a:lnTo>
                <a:lnTo>
                  <a:pt x="5086" y="18392"/>
                </a:lnTo>
                <a:cubicBezTo>
                  <a:pt x="5086" y="18355"/>
                  <a:pt x="5074" y="18306"/>
                  <a:pt x="5037" y="18281"/>
                </a:cubicBezTo>
                <a:cubicBezTo>
                  <a:pt x="4975" y="18232"/>
                  <a:pt x="4876" y="18269"/>
                  <a:pt x="4851" y="18355"/>
                </a:cubicBezTo>
                <a:lnTo>
                  <a:pt x="4839" y="18454"/>
                </a:lnTo>
                <a:close/>
                <a:moveTo>
                  <a:pt x="4963" y="17664"/>
                </a:moveTo>
                <a:cubicBezTo>
                  <a:pt x="4950" y="17788"/>
                  <a:pt x="5111" y="17862"/>
                  <a:pt x="5172" y="17751"/>
                </a:cubicBezTo>
                <a:cubicBezTo>
                  <a:pt x="5185" y="17738"/>
                  <a:pt x="5197" y="17726"/>
                  <a:pt x="5197" y="17701"/>
                </a:cubicBezTo>
                <a:lnTo>
                  <a:pt x="5209" y="17565"/>
                </a:lnTo>
                <a:lnTo>
                  <a:pt x="5234" y="17467"/>
                </a:lnTo>
                <a:cubicBezTo>
                  <a:pt x="5234" y="17343"/>
                  <a:pt x="5074" y="17294"/>
                  <a:pt x="5012" y="17405"/>
                </a:cubicBezTo>
                <a:cubicBezTo>
                  <a:pt x="5000" y="17417"/>
                  <a:pt x="5000" y="17430"/>
                  <a:pt x="5000" y="17442"/>
                </a:cubicBezTo>
                <a:lnTo>
                  <a:pt x="4987" y="17541"/>
                </a:lnTo>
                <a:close/>
                <a:moveTo>
                  <a:pt x="5074" y="16751"/>
                </a:moveTo>
                <a:cubicBezTo>
                  <a:pt x="5074" y="16775"/>
                  <a:pt x="5086" y="16812"/>
                  <a:pt x="5098" y="16825"/>
                </a:cubicBezTo>
                <a:cubicBezTo>
                  <a:pt x="5160" y="16923"/>
                  <a:pt x="5296" y="16886"/>
                  <a:pt x="5308" y="16775"/>
                </a:cubicBezTo>
                <a:lnTo>
                  <a:pt x="5321" y="16640"/>
                </a:lnTo>
                <a:lnTo>
                  <a:pt x="5333" y="16541"/>
                </a:lnTo>
                <a:cubicBezTo>
                  <a:pt x="5345" y="16393"/>
                  <a:pt x="5111" y="16368"/>
                  <a:pt x="5098" y="16516"/>
                </a:cubicBezTo>
                <a:lnTo>
                  <a:pt x="5098" y="16615"/>
                </a:lnTo>
                <a:lnTo>
                  <a:pt x="5086" y="16751"/>
                </a:lnTo>
                <a:close/>
                <a:moveTo>
                  <a:pt x="5148" y="15825"/>
                </a:moveTo>
                <a:cubicBezTo>
                  <a:pt x="5135" y="15985"/>
                  <a:pt x="5370" y="15998"/>
                  <a:pt x="5370" y="15837"/>
                </a:cubicBezTo>
                <a:cubicBezTo>
                  <a:pt x="5370" y="15763"/>
                  <a:pt x="5382" y="15689"/>
                  <a:pt x="5382" y="15603"/>
                </a:cubicBezTo>
                <a:cubicBezTo>
                  <a:pt x="5395" y="15479"/>
                  <a:pt x="5209" y="15430"/>
                  <a:pt x="5160" y="15553"/>
                </a:cubicBezTo>
                <a:cubicBezTo>
                  <a:pt x="5160" y="15566"/>
                  <a:pt x="5160" y="15578"/>
                  <a:pt x="5160" y="15590"/>
                </a:cubicBezTo>
                <a:cubicBezTo>
                  <a:pt x="5160" y="15677"/>
                  <a:pt x="5160" y="15751"/>
                  <a:pt x="5148" y="15825"/>
                </a:cubicBezTo>
                <a:close/>
                <a:moveTo>
                  <a:pt x="5172" y="14899"/>
                </a:moveTo>
                <a:cubicBezTo>
                  <a:pt x="5172" y="14948"/>
                  <a:pt x="5197" y="14985"/>
                  <a:pt x="5234" y="15010"/>
                </a:cubicBezTo>
                <a:cubicBezTo>
                  <a:pt x="5321" y="15047"/>
                  <a:pt x="5407" y="14985"/>
                  <a:pt x="5407" y="14899"/>
                </a:cubicBezTo>
                <a:lnTo>
                  <a:pt x="5407" y="14677"/>
                </a:lnTo>
                <a:cubicBezTo>
                  <a:pt x="5407" y="14553"/>
                  <a:pt x="5234" y="14516"/>
                  <a:pt x="5185" y="14628"/>
                </a:cubicBezTo>
                <a:cubicBezTo>
                  <a:pt x="5172" y="14640"/>
                  <a:pt x="5172" y="14665"/>
                  <a:pt x="5172" y="14677"/>
                </a:cubicBezTo>
                <a:lnTo>
                  <a:pt x="5172" y="14911"/>
                </a:lnTo>
                <a:close/>
                <a:moveTo>
                  <a:pt x="5160" y="13973"/>
                </a:moveTo>
                <a:cubicBezTo>
                  <a:pt x="5172" y="14097"/>
                  <a:pt x="5333" y="14134"/>
                  <a:pt x="5382" y="14023"/>
                </a:cubicBezTo>
                <a:cubicBezTo>
                  <a:pt x="5395" y="14010"/>
                  <a:pt x="5395" y="13986"/>
                  <a:pt x="5395" y="13973"/>
                </a:cubicBezTo>
                <a:cubicBezTo>
                  <a:pt x="5395" y="13887"/>
                  <a:pt x="5395" y="13813"/>
                  <a:pt x="5382" y="13739"/>
                </a:cubicBezTo>
                <a:cubicBezTo>
                  <a:pt x="5382" y="13615"/>
                  <a:pt x="5222" y="13578"/>
                  <a:pt x="5172" y="13677"/>
                </a:cubicBezTo>
                <a:cubicBezTo>
                  <a:pt x="5160" y="13702"/>
                  <a:pt x="5148" y="13726"/>
                  <a:pt x="5148" y="13739"/>
                </a:cubicBezTo>
                <a:close/>
                <a:moveTo>
                  <a:pt x="5111" y="13047"/>
                </a:moveTo>
                <a:cubicBezTo>
                  <a:pt x="5135" y="13183"/>
                  <a:pt x="5321" y="13183"/>
                  <a:pt x="5345" y="13047"/>
                </a:cubicBezTo>
                <a:cubicBezTo>
                  <a:pt x="5345" y="13047"/>
                  <a:pt x="5345" y="13035"/>
                  <a:pt x="5345" y="13023"/>
                </a:cubicBezTo>
                <a:lnTo>
                  <a:pt x="5333" y="12788"/>
                </a:lnTo>
                <a:cubicBezTo>
                  <a:pt x="5308" y="12665"/>
                  <a:pt x="5148" y="12652"/>
                  <a:pt x="5098" y="12764"/>
                </a:cubicBezTo>
                <a:cubicBezTo>
                  <a:pt x="5098" y="12776"/>
                  <a:pt x="5098" y="12801"/>
                  <a:pt x="5098" y="12813"/>
                </a:cubicBezTo>
                <a:cubicBezTo>
                  <a:pt x="5098" y="12887"/>
                  <a:pt x="5111" y="12961"/>
                  <a:pt x="5123" y="13047"/>
                </a:cubicBezTo>
                <a:close/>
                <a:moveTo>
                  <a:pt x="5024" y="12122"/>
                </a:moveTo>
                <a:cubicBezTo>
                  <a:pt x="5037" y="12171"/>
                  <a:pt x="5061" y="12196"/>
                  <a:pt x="5098" y="12220"/>
                </a:cubicBezTo>
                <a:cubicBezTo>
                  <a:pt x="5172" y="12245"/>
                  <a:pt x="5259" y="12183"/>
                  <a:pt x="5246" y="12097"/>
                </a:cubicBezTo>
                <a:lnTo>
                  <a:pt x="5234" y="11974"/>
                </a:lnTo>
                <a:lnTo>
                  <a:pt x="5222" y="11862"/>
                </a:lnTo>
                <a:cubicBezTo>
                  <a:pt x="5209" y="11739"/>
                  <a:pt x="5037" y="11727"/>
                  <a:pt x="5000" y="11838"/>
                </a:cubicBezTo>
                <a:cubicBezTo>
                  <a:pt x="4987" y="11862"/>
                  <a:pt x="4987" y="11875"/>
                  <a:pt x="5000" y="11900"/>
                </a:cubicBezTo>
                <a:lnTo>
                  <a:pt x="5012" y="11998"/>
                </a:lnTo>
                <a:lnTo>
                  <a:pt x="5024" y="12122"/>
                </a:lnTo>
                <a:close/>
                <a:moveTo>
                  <a:pt x="4901" y="11208"/>
                </a:moveTo>
                <a:cubicBezTo>
                  <a:pt x="4926" y="11369"/>
                  <a:pt x="5148" y="11319"/>
                  <a:pt x="5123" y="11171"/>
                </a:cubicBezTo>
                <a:cubicBezTo>
                  <a:pt x="5111" y="11097"/>
                  <a:pt x="5098" y="11023"/>
                  <a:pt x="5086" y="10937"/>
                </a:cubicBezTo>
                <a:cubicBezTo>
                  <a:pt x="5061" y="10813"/>
                  <a:pt x="4876" y="10813"/>
                  <a:pt x="4864" y="10937"/>
                </a:cubicBezTo>
                <a:cubicBezTo>
                  <a:pt x="4851" y="10949"/>
                  <a:pt x="4851" y="10974"/>
                  <a:pt x="4864" y="10986"/>
                </a:cubicBezTo>
                <a:cubicBezTo>
                  <a:pt x="4876" y="11060"/>
                  <a:pt x="4888" y="11134"/>
                  <a:pt x="4901" y="11208"/>
                </a:cubicBezTo>
                <a:close/>
                <a:moveTo>
                  <a:pt x="4728" y="10307"/>
                </a:moveTo>
                <a:cubicBezTo>
                  <a:pt x="4728" y="10344"/>
                  <a:pt x="4765" y="10381"/>
                  <a:pt x="4802" y="10394"/>
                </a:cubicBezTo>
                <a:cubicBezTo>
                  <a:pt x="4888" y="10418"/>
                  <a:pt x="4963" y="10344"/>
                  <a:pt x="4950" y="10258"/>
                </a:cubicBezTo>
                <a:lnTo>
                  <a:pt x="4913" y="10097"/>
                </a:lnTo>
                <a:lnTo>
                  <a:pt x="4901" y="10023"/>
                </a:lnTo>
                <a:cubicBezTo>
                  <a:pt x="4864" y="9900"/>
                  <a:pt x="4679" y="9924"/>
                  <a:pt x="4666" y="10048"/>
                </a:cubicBezTo>
                <a:cubicBezTo>
                  <a:pt x="4666" y="10060"/>
                  <a:pt x="4666" y="10073"/>
                  <a:pt x="4666" y="10073"/>
                </a:cubicBezTo>
                <a:lnTo>
                  <a:pt x="4691" y="10147"/>
                </a:lnTo>
                <a:lnTo>
                  <a:pt x="4716" y="10307"/>
                </a:lnTo>
                <a:close/>
                <a:moveTo>
                  <a:pt x="4493" y="9406"/>
                </a:moveTo>
                <a:cubicBezTo>
                  <a:pt x="4506" y="9443"/>
                  <a:pt x="4531" y="9468"/>
                  <a:pt x="4555" y="9480"/>
                </a:cubicBezTo>
                <a:cubicBezTo>
                  <a:pt x="4642" y="9517"/>
                  <a:pt x="4740" y="9443"/>
                  <a:pt x="4716" y="9344"/>
                </a:cubicBezTo>
                <a:lnTo>
                  <a:pt x="4679" y="9246"/>
                </a:lnTo>
                <a:lnTo>
                  <a:pt x="4654" y="9134"/>
                </a:lnTo>
                <a:cubicBezTo>
                  <a:pt x="4605" y="9023"/>
                  <a:pt x="4444" y="9036"/>
                  <a:pt x="4419" y="9159"/>
                </a:cubicBezTo>
                <a:cubicBezTo>
                  <a:pt x="4419" y="9172"/>
                  <a:pt x="4419" y="9196"/>
                  <a:pt x="4419" y="9209"/>
                </a:cubicBezTo>
                <a:lnTo>
                  <a:pt x="4456" y="9332"/>
                </a:lnTo>
                <a:lnTo>
                  <a:pt x="4493" y="9431"/>
                </a:lnTo>
                <a:close/>
                <a:moveTo>
                  <a:pt x="4210" y="8542"/>
                </a:moveTo>
                <a:cubicBezTo>
                  <a:pt x="4247" y="8653"/>
                  <a:pt x="4419" y="8628"/>
                  <a:pt x="4432" y="8505"/>
                </a:cubicBezTo>
                <a:cubicBezTo>
                  <a:pt x="4432" y="8480"/>
                  <a:pt x="4419" y="8468"/>
                  <a:pt x="4419" y="8456"/>
                </a:cubicBezTo>
                <a:lnTo>
                  <a:pt x="4395" y="8394"/>
                </a:lnTo>
                <a:lnTo>
                  <a:pt x="4370" y="8320"/>
                </a:lnTo>
                <a:lnTo>
                  <a:pt x="4333" y="8233"/>
                </a:lnTo>
                <a:cubicBezTo>
                  <a:pt x="4284" y="8110"/>
                  <a:pt x="4098" y="8159"/>
                  <a:pt x="4111" y="8295"/>
                </a:cubicBezTo>
                <a:cubicBezTo>
                  <a:pt x="4111" y="8307"/>
                  <a:pt x="4111" y="8320"/>
                  <a:pt x="4123" y="8332"/>
                </a:cubicBezTo>
                <a:lnTo>
                  <a:pt x="4148" y="8406"/>
                </a:lnTo>
                <a:lnTo>
                  <a:pt x="4185" y="8480"/>
                </a:lnTo>
                <a:close/>
                <a:moveTo>
                  <a:pt x="3839" y="7703"/>
                </a:moveTo>
                <a:cubicBezTo>
                  <a:pt x="3889" y="7814"/>
                  <a:pt x="4061" y="7764"/>
                  <a:pt x="4049" y="7641"/>
                </a:cubicBezTo>
                <a:cubicBezTo>
                  <a:pt x="4049" y="7629"/>
                  <a:pt x="4049" y="7616"/>
                  <a:pt x="4037" y="7592"/>
                </a:cubicBezTo>
                <a:lnTo>
                  <a:pt x="3987" y="7505"/>
                </a:lnTo>
                <a:lnTo>
                  <a:pt x="3963" y="7443"/>
                </a:lnTo>
                <a:lnTo>
                  <a:pt x="3926" y="7394"/>
                </a:lnTo>
                <a:cubicBezTo>
                  <a:pt x="3852" y="7258"/>
                  <a:pt x="3642" y="7369"/>
                  <a:pt x="3728" y="7505"/>
                </a:cubicBezTo>
                <a:lnTo>
                  <a:pt x="3753" y="7567"/>
                </a:lnTo>
                <a:lnTo>
                  <a:pt x="3790" y="7616"/>
                </a:lnTo>
                <a:close/>
                <a:moveTo>
                  <a:pt x="3345" y="6937"/>
                </a:moveTo>
                <a:cubicBezTo>
                  <a:pt x="3432" y="7061"/>
                  <a:pt x="3629" y="6937"/>
                  <a:pt x="3543" y="6814"/>
                </a:cubicBezTo>
                <a:lnTo>
                  <a:pt x="3531" y="6789"/>
                </a:lnTo>
                <a:lnTo>
                  <a:pt x="3494" y="6740"/>
                </a:lnTo>
                <a:lnTo>
                  <a:pt x="3457" y="6690"/>
                </a:lnTo>
                <a:lnTo>
                  <a:pt x="3420" y="6641"/>
                </a:lnTo>
                <a:lnTo>
                  <a:pt x="3383" y="6604"/>
                </a:lnTo>
                <a:cubicBezTo>
                  <a:pt x="3296" y="6505"/>
                  <a:pt x="3148" y="6592"/>
                  <a:pt x="3185" y="6715"/>
                </a:cubicBezTo>
                <a:cubicBezTo>
                  <a:pt x="3185" y="6727"/>
                  <a:pt x="3197" y="6752"/>
                  <a:pt x="3210" y="6764"/>
                </a:cubicBezTo>
                <a:lnTo>
                  <a:pt x="3234" y="6789"/>
                </a:lnTo>
                <a:lnTo>
                  <a:pt x="3271" y="6839"/>
                </a:lnTo>
                <a:lnTo>
                  <a:pt x="3308" y="6876"/>
                </a:lnTo>
                <a:close/>
                <a:moveTo>
                  <a:pt x="2716" y="6320"/>
                </a:moveTo>
                <a:cubicBezTo>
                  <a:pt x="2839" y="6394"/>
                  <a:pt x="2963" y="6209"/>
                  <a:pt x="2839" y="6123"/>
                </a:cubicBezTo>
                <a:lnTo>
                  <a:pt x="2790" y="6086"/>
                </a:lnTo>
                <a:lnTo>
                  <a:pt x="2741" y="6061"/>
                </a:lnTo>
                <a:lnTo>
                  <a:pt x="2691" y="6036"/>
                </a:lnTo>
                <a:lnTo>
                  <a:pt x="2654" y="6011"/>
                </a:lnTo>
                <a:lnTo>
                  <a:pt x="2617" y="5999"/>
                </a:lnTo>
                <a:cubicBezTo>
                  <a:pt x="2481" y="5937"/>
                  <a:pt x="2383" y="6147"/>
                  <a:pt x="2518" y="6209"/>
                </a:cubicBezTo>
                <a:lnTo>
                  <a:pt x="2543" y="6221"/>
                </a:lnTo>
                <a:lnTo>
                  <a:pt x="2593" y="6246"/>
                </a:lnTo>
                <a:lnTo>
                  <a:pt x="2630" y="6258"/>
                </a:lnTo>
                <a:lnTo>
                  <a:pt x="2667" y="6283"/>
                </a:lnTo>
                <a:close/>
                <a:moveTo>
                  <a:pt x="1901" y="6061"/>
                </a:moveTo>
                <a:cubicBezTo>
                  <a:pt x="2025" y="6061"/>
                  <a:pt x="2062" y="5876"/>
                  <a:pt x="1938" y="5839"/>
                </a:cubicBezTo>
                <a:cubicBezTo>
                  <a:pt x="1926" y="5839"/>
                  <a:pt x="1914" y="5839"/>
                  <a:pt x="1901" y="5839"/>
                </a:cubicBezTo>
                <a:lnTo>
                  <a:pt x="1654" y="5839"/>
                </a:lnTo>
                <a:cubicBezTo>
                  <a:pt x="1531" y="5839"/>
                  <a:pt x="1506" y="6011"/>
                  <a:pt x="1617" y="6061"/>
                </a:cubicBezTo>
                <a:cubicBezTo>
                  <a:pt x="1642" y="6061"/>
                  <a:pt x="1654" y="6073"/>
                  <a:pt x="1679" y="6061"/>
                </a:cubicBezTo>
                <a:cubicBezTo>
                  <a:pt x="1753" y="6061"/>
                  <a:pt x="1827" y="6061"/>
                  <a:pt x="1901" y="6061"/>
                </a:cubicBezTo>
                <a:close/>
                <a:moveTo>
                  <a:pt x="1037" y="6209"/>
                </a:moveTo>
                <a:cubicBezTo>
                  <a:pt x="1161" y="6160"/>
                  <a:pt x="1124" y="5974"/>
                  <a:pt x="988" y="5987"/>
                </a:cubicBezTo>
                <a:cubicBezTo>
                  <a:pt x="975" y="5987"/>
                  <a:pt x="963" y="5987"/>
                  <a:pt x="951" y="5987"/>
                </a:cubicBezTo>
                <a:cubicBezTo>
                  <a:pt x="864" y="6011"/>
                  <a:pt x="790" y="6049"/>
                  <a:pt x="729" y="6086"/>
                </a:cubicBezTo>
                <a:cubicBezTo>
                  <a:pt x="593" y="6147"/>
                  <a:pt x="667" y="6345"/>
                  <a:pt x="803" y="6295"/>
                </a:cubicBezTo>
                <a:cubicBezTo>
                  <a:pt x="815" y="6295"/>
                  <a:pt x="827" y="6295"/>
                  <a:pt x="840" y="6295"/>
                </a:cubicBezTo>
                <a:cubicBezTo>
                  <a:pt x="901" y="6258"/>
                  <a:pt x="963" y="6221"/>
                  <a:pt x="1037" y="6197"/>
                </a:cubicBezTo>
                <a:close/>
                <a:moveTo>
                  <a:pt x="395" y="6727"/>
                </a:moveTo>
                <a:cubicBezTo>
                  <a:pt x="445" y="6616"/>
                  <a:pt x="321" y="6505"/>
                  <a:pt x="222" y="6579"/>
                </a:cubicBezTo>
                <a:cubicBezTo>
                  <a:pt x="198" y="6592"/>
                  <a:pt x="185" y="6604"/>
                  <a:pt x="185" y="6616"/>
                </a:cubicBezTo>
                <a:cubicBezTo>
                  <a:pt x="148" y="6690"/>
                  <a:pt x="111" y="6777"/>
                  <a:pt x="87" y="6851"/>
                </a:cubicBezTo>
                <a:cubicBezTo>
                  <a:pt x="50" y="6962"/>
                  <a:pt x="173" y="7048"/>
                  <a:pt x="272" y="6974"/>
                </a:cubicBezTo>
                <a:cubicBezTo>
                  <a:pt x="284" y="6962"/>
                  <a:pt x="297" y="6950"/>
                  <a:pt x="309" y="6925"/>
                </a:cubicBezTo>
                <a:cubicBezTo>
                  <a:pt x="334" y="6851"/>
                  <a:pt x="358" y="6789"/>
                  <a:pt x="395" y="6727"/>
                </a:cubicBezTo>
                <a:close/>
                <a:moveTo>
                  <a:pt x="235" y="7554"/>
                </a:moveTo>
                <a:cubicBezTo>
                  <a:pt x="222" y="7431"/>
                  <a:pt x="37" y="7419"/>
                  <a:pt x="13" y="7542"/>
                </a:cubicBezTo>
                <a:cubicBezTo>
                  <a:pt x="0" y="7567"/>
                  <a:pt x="0" y="7579"/>
                  <a:pt x="13" y="7592"/>
                </a:cubicBezTo>
                <a:cubicBezTo>
                  <a:pt x="13" y="7678"/>
                  <a:pt x="37" y="7752"/>
                  <a:pt x="62" y="7838"/>
                </a:cubicBezTo>
                <a:cubicBezTo>
                  <a:pt x="99" y="7962"/>
                  <a:pt x="272" y="7937"/>
                  <a:pt x="284" y="7814"/>
                </a:cubicBezTo>
                <a:cubicBezTo>
                  <a:pt x="297" y="7801"/>
                  <a:pt x="297" y="7777"/>
                  <a:pt x="284" y="7764"/>
                </a:cubicBezTo>
                <a:cubicBezTo>
                  <a:pt x="260" y="7703"/>
                  <a:pt x="247" y="7629"/>
                  <a:pt x="247" y="7554"/>
                </a:cubicBezTo>
                <a:close/>
                <a:moveTo>
                  <a:pt x="642" y="8270"/>
                </a:moveTo>
                <a:cubicBezTo>
                  <a:pt x="531" y="8184"/>
                  <a:pt x="395" y="8320"/>
                  <a:pt x="469" y="8419"/>
                </a:cubicBezTo>
                <a:cubicBezTo>
                  <a:pt x="482" y="8431"/>
                  <a:pt x="482" y="8443"/>
                  <a:pt x="494" y="8456"/>
                </a:cubicBezTo>
                <a:cubicBezTo>
                  <a:pt x="568" y="8505"/>
                  <a:pt x="630" y="8542"/>
                  <a:pt x="704" y="8591"/>
                </a:cubicBezTo>
                <a:cubicBezTo>
                  <a:pt x="815" y="8653"/>
                  <a:pt x="938" y="8505"/>
                  <a:pt x="852" y="8406"/>
                </a:cubicBezTo>
                <a:cubicBezTo>
                  <a:pt x="840" y="8394"/>
                  <a:pt x="827" y="8394"/>
                  <a:pt x="815" y="8382"/>
                </a:cubicBezTo>
                <a:cubicBezTo>
                  <a:pt x="753" y="8344"/>
                  <a:pt x="692" y="8307"/>
                  <a:pt x="642" y="8270"/>
                </a:cubicBezTo>
                <a:close/>
                <a:moveTo>
                  <a:pt x="1445" y="8567"/>
                </a:moveTo>
                <a:cubicBezTo>
                  <a:pt x="1395" y="8567"/>
                  <a:pt x="1346" y="8591"/>
                  <a:pt x="1321" y="8628"/>
                </a:cubicBezTo>
                <a:cubicBezTo>
                  <a:pt x="1284" y="8702"/>
                  <a:pt x="1333" y="8789"/>
                  <a:pt x="1407" y="8801"/>
                </a:cubicBezTo>
                <a:cubicBezTo>
                  <a:pt x="1494" y="8814"/>
                  <a:pt x="1568" y="8814"/>
                  <a:pt x="1654" y="8814"/>
                </a:cubicBezTo>
                <a:cubicBezTo>
                  <a:pt x="1778" y="8826"/>
                  <a:pt x="1827" y="8653"/>
                  <a:pt x="1716" y="8604"/>
                </a:cubicBezTo>
                <a:cubicBezTo>
                  <a:pt x="1691" y="8591"/>
                  <a:pt x="1679" y="8591"/>
                  <a:pt x="1667" y="8591"/>
                </a:cubicBezTo>
                <a:cubicBezTo>
                  <a:pt x="1593" y="8591"/>
                  <a:pt x="1506" y="8579"/>
                  <a:pt x="1445" y="8567"/>
                </a:cubicBezTo>
                <a:close/>
                <a:moveTo>
                  <a:pt x="2333" y="8554"/>
                </a:moveTo>
                <a:cubicBezTo>
                  <a:pt x="2284" y="8554"/>
                  <a:pt x="2247" y="8591"/>
                  <a:pt x="2235" y="8641"/>
                </a:cubicBezTo>
                <a:cubicBezTo>
                  <a:pt x="2222" y="8715"/>
                  <a:pt x="2284" y="8789"/>
                  <a:pt x="2370" y="8777"/>
                </a:cubicBezTo>
                <a:lnTo>
                  <a:pt x="2432" y="8777"/>
                </a:lnTo>
                <a:lnTo>
                  <a:pt x="2494" y="8777"/>
                </a:lnTo>
                <a:lnTo>
                  <a:pt x="2543" y="8764"/>
                </a:lnTo>
                <a:lnTo>
                  <a:pt x="2605" y="8752"/>
                </a:lnTo>
                <a:cubicBezTo>
                  <a:pt x="2728" y="8727"/>
                  <a:pt x="2728" y="8554"/>
                  <a:pt x="2605" y="8530"/>
                </a:cubicBezTo>
                <a:cubicBezTo>
                  <a:pt x="2593" y="8517"/>
                  <a:pt x="2568" y="8517"/>
                  <a:pt x="2555" y="8530"/>
                </a:cubicBezTo>
                <a:lnTo>
                  <a:pt x="2506" y="8530"/>
                </a:lnTo>
                <a:lnTo>
                  <a:pt x="2457" y="8530"/>
                </a:lnTo>
                <a:lnTo>
                  <a:pt x="2407" y="8530"/>
                </a:lnTo>
                <a:lnTo>
                  <a:pt x="2333" y="8542"/>
                </a:lnTo>
                <a:close/>
                <a:moveTo>
                  <a:pt x="3222" y="8344"/>
                </a:moveTo>
                <a:cubicBezTo>
                  <a:pt x="3062" y="8394"/>
                  <a:pt x="3136" y="8628"/>
                  <a:pt x="3296" y="8567"/>
                </a:cubicBezTo>
                <a:lnTo>
                  <a:pt x="3321" y="8554"/>
                </a:lnTo>
                <a:lnTo>
                  <a:pt x="3370" y="8542"/>
                </a:lnTo>
                <a:lnTo>
                  <a:pt x="3420" y="8517"/>
                </a:lnTo>
                <a:lnTo>
                  <a:pt x="3469" y="8505"/>
                </a:lnTo>
                <a:lnTo>
                  <a:pt x="3518" y="8480"/>
                </a:lnTo>
                <a:cubicBezTo>
                  <a:pt x="3629" y="8431"/>
                  <a:pt x="3592" y="8258"/>
                  <a:pt x="3469" y="8258"/>
                </a:cubicBezTo>
                <a:cubicBezTo>
                  <a:pt x="3457" y="8258"/>
                  <a:pt x="3444" y="8258"/>
                  <a:pt x="3432" y="8270"/>
                </a:cubicBezTo>
                <a:lnTo>
                  <a:pt x="3383" y="8283"/>
                </a:lnTo>
                <a:lnTo>
                  <a:pt x="3333" y="8307"/>
                </a:lnTo>
                <a:lnTo>
                  <a:pt x="3284" y="8320"/>
                </a:lnTo>
                <a:close/>
                <a:moveTo>
                  <a:pt x="4024" y="7949"/>
                </a:moveTo>
                <a:lnTo>
                  <a:pt x="4074" y="7925"/>
                </a:lnTo>
                <a:lnTo>
                  <a:pt x="4111" y="7900"/>
                </a:lnTo>
                <a:lnTo>
                  <a:pt x="4148" y="7875"/>
                </a:lnTo>
                <a:lnTo>
                  <a:pt x="4210" y="7826"/>
                </a:lnTo>
                <a:cubicBezTo>
                  <a:pt x="4284" y="7777"/>
                  <a:pt x="4395" y="7826"/>
                  <a:pt x="4395" y="7912"/>
                </a:cubicBezTo>
                <a:cubicBezTo>
                  <a:pt x="4395" y="7962"/>
                  <a:pt x="4382" y="7999"/>
                  <a:pt x="4345" y="8011"/>
                </a:cubicBezTo>
                <a:lnTo>
                  <a:pt x="4284" y="8061"/>
                </a:lnTo>
                <a:lnTo>
                  <a:pt x="4247" y="8085"/>
                </a:lnTo>
                <a:lnTo>
                  <a:pt x="4210" y="8110"/>
                </a:lnTo>
                <a:lnTo>
                  <a:pt x="4148" y="8147"/>
                </a:lnTo>
                <a:lnTo>
                  <a:pt x="4123" y="8159"/>
                </a:lnTo>
                <a:cubicBezTo>
                  <a:pt x="3987" y="8196"/>
                  <a:pt x="3913" y="8024"/>
                  <a:pt x="4024" y="7949"/>
                </a:cubicBezTo>
                <a:close/>
                <a:moveTo>
                  <a:pt x="4728" y="7394"/>
                </a:moveTo>
                <a:cubicBezTo>
                  <a:pt x="4642" y="7480"/>
                  <a:pt x="4740" y="7629"/>
                  <a:pt x="4864" y="7579"/>
                </a:cubicBezTo>
                <a:cubicBezTo>
                  <a:pt x="4876" y="7579"/>
                  <a:pt x="4888" y="7567"/>
                  <a:pt x="4901" y="7554"/>
                </a:cubicBezTo>
                <a:cubicBezTo>
                  <a:pt x="4950" y="7505"/>
                  <a:pt x="5012" y="7443"/>
                  <a:pt x="5061" y="7382"/>
                </a:cubicBezTo>
                <a:cubicBezTo>
                  <a:pt x="5160" y="7308"/>
                  <a:pt x="4963" y="7122"/>
                  <a:pt x="4888" y="7234"/>
                </a:cubicBezTo>
                <a:cubicBezTo>
                  <a:pt x="4839" y="7283"/>
                  <a:pt x="4790" y="7345"/>
                  <a:pt x="4740" y="7382"/>
                </a:cubicBezTo>
                <a:close/>
                <a:moveTo>
                  <a:pt x="5333" y="6703"/>
                </a:moveTo>
                <a:cubicBezTo>
                  <a:pt x="5234" y="6826"/>
                  <a:pt x="5419" y="6962"/>
                  <a:pt x="5518" y="6839"/>
                </a:cubicBezTo>
                <a:cubicBezTo>
                  <a:pt x="5567" y="6777"/>
                  <a:pt x="5604" y="6715"/>
                  <a:pt x="5654" y="6653"/>
                </a:cubicBezTo>
                <a:cubicBezTo>
                  <a:pt x="5716" y="6542"/>
                  <a:pt x="5580" y="6419"/>
                  <a:pt x="5481" y="6493"/>
                </a:cubicBezTo>
                <a:cubicBezTo>
                  <a:pt x="5469" y="6505"/>
                  <a:pt x="5469" y="6518"/>
                  <a:pt x="5456" y="6518"/>
                </a:cubicBezTo>
                <a:cubicBezTo>
                  <a:pt x="5419" y="6579"/>
                  <a:pt x="5370" y="6641"/>
                  <a:pt x="5333" y="6703"/>
                </a:cubicBezTo>
                <a:close/>
                <a:moveTo>
                  <a:pt x="5839" y="5937"/>
                </a:moveTo>
                <a:cubicBezTo>
                  <a:pt x="5777" y="6024"/>
                  <a:pt x="5864" y="6135"/>
                  <a:pt x="5962" y="6110"/>
                </a:cubicBezTo>
                <a:cubicBezTo>
                  <a:pt x="5987" y="6110"/>
                  <a:pt x="6012" y="6086"/>
                  <a:pt x="6036" y="6061"/>
                </a:cubicBezTo>
                <a:cubicBezTo>
                  <a:pt x="6074" y="5987"/>
                  <a:pt x="6111" y="5925"/>
                  <a:pt x="6148" y="5851"/>
                </a:cubicBezTo>
                <a:cubicBezTo>
                  <a:pt x="6259" y="5740"/>
                  <a:pt x="6086" y="5592"/>
                  <a:pt x="5975" y="5703"/>
                </a:cubicBezTo>
                <a:cubicBezTo>
                  <a:pt x="5962" y="5715"/>
                  <a:pt x="5962" y="5728"/>
                  <a:pt x="5950" y="5740"/>
                </a:cubicBezTo>
                <a:lnTo>
                  <a:pt x="5839" y="5937"/>
                </a:lnTo>
                <a:close/>
                <a:moveTo>
                  <a:pt x="6283" y="5135"/>
                </a:moveTo>
                <a:cubicBezTo>
                  <a:pt x="6222" y="5246"/>
                  <a:pt x="6357" y="5357"/>
                  <a:pt x="6456" y="5271"/>
                </a:cubicBezTo>
                <a:cubicBezTo>
                  <a:pt x="6469" y="5271"/>
                  <a:pt x="6481" y="5259"/>
                  <a:pt x="6493" y="5246"/>
                </a:cubicBezTo>
                <a:lnTo>
                  <a:pt x="6592" y="5036"/>
                </a:lnTo>
                <a:cubicBezTo>
                  <a:pt x="6654" y="4925"/>
                  <a:pt x="6518" y="4814"/>
                  <a:pt x="6419" y="4888"/>
                </a:cubicBezTo>
                <a:cubicBezTo>
                  <a:pt x="6407" y="4901"/>
                  <a:pt x="6394" y="4913"/>
                  <a:pt x="6394" y="4925"/>
                </a:cubicBezTo>
                <a:close/>
                <a:moveTo>
                  <a:pt x="6703" y="4333"/>
                </a:moveTo>
                <a:cubicBezTo>
                  <a:pt x="6666" y="4419"/>
                  <a:pt x="6752" y="4518"/>
                  <a:pt x="6839" y="4493"/>
                </a:cubicBezTo>
                <a:cubicBezTo>
                  <a:pt x="6876" y="4481"/>
                  <a:pt x="6901" y="4456"/>
                  <a:pt x="6913" y="4431"/>
                </a:cubicBezTo>
                <a:lnTo>
                  <a:pt x="7012" y="4234"/>
                </a:lnTo>
                <a:cubicBezTo>
                  <a:pt x="7061" y="4111"/>
                  <a:pt x="6901" y="3999"/>
                  <a:pt x="6814" y="4111"/>
                </a:cubicBezTo>
                <a:cubicBezTo>
                  <a:pt x="6814" y="4111"/>
                  <a:pt x="6802" y="4123"/>
                  <a:pt x="6802" y="4123"/>
                </a:cubicBezTo>
                <a:close/>
                <a:moveTo>
                  <a:pt x="7123" y="3506"/>
                </a:moveTo>
                <a:cubicBezTo>
                  <a:pt x="7061" y="3617"/>
                  <a:pt x="7209" y="3728"/>
                  <a:pt x="7308" y="3641"/>
                </a:cubicBezTo>
                <a:cubicBezTo>
                  <a:pt x="7308" y="3629"/>
                  <a:pt x="7320" y="3617"/>
                  <a:pt x="7333" y="3604"/>
                </a:cubicBezTo>
                <a:cubicBezTo>
                  <a:pt x="7357" y="3543"/>
                  <a:pt x="7394" y="3469"/>
                  <a:pt x="7431" y="3407"/>
                </a:cubicBezTo>
                <a:cubicBezTo>
                  <a:pt x="7505" y="3283"/>
                  <a:pt x="7345" y="3172"/>
                  <a:pt x="7246" y="3271"/>
                </a:cubicBezTo>
                <a:cubicBezTo>
                  <a:pt x="7246" y="3271"/>
                  <a:pt x="7234" y="3283"/>
                  <a:pt x="7234" y="3296"/>
                </a:cubicBezTo>
                <a:close/>
                <a:moveTo>
                  <a:pt x="7567" y="2679"/>
                </a:moveTo>
                <a:cubicBezTo>
                  <a:pt x="7530" y="2753"/>
                  <a:pt x="7567" y="2839"/>
                  <a:pt x="7654" y="2851"/>
                </a:cubicBezTo>
                <a:cubicBezTo>
                  <a:pt x="7703" y="2864"/>
                  <a:pt x="7752" y="2839"/>
                  <a:pt x="7777" y="2802"/>
                </a:cubicBezTo>
                <a:cubicBezTo>
                  <a:pt x="7814" y="2728"/>
                  <a:pt x="7851" y="2666"/>
                  <a:pt x="7888" y="2605"/>
                </a:cubicBezTo>
                <a:cubicBezTo>
                  <a:pt x="7962" y="2493"/>
                  <a:pt x="7826" y="2370"/>
                  <a:pt x="7715" y="2444"/>
                </a:cubicBezTo>
                <a:cubicBezTo>
                  <a:pt x="7703" y="2456"/>
                  <a:pt x="7703" y="2469"/>
                  <a:pt x="7691" y="2481"/>
                </a:cubicBezTo>
                <a:lnTo>
                  <a:pt x="7567" y="2679"/>
                </a:lnTo>
                <a:close/>
                <a:moveTo>
                  <a:pt x="8098" y="1889"/>
                </a:moveTo>
                <a:cubicBezTo>
                  <a:pt x="8012" y="2000"/>
                  <a:pt x="8135" y="2123"/>
                  <a:pt x="8246" y="2061"/>
                </a:cubicBezTo>
                <a:cubicBezTo>
                  <a:pt x="8258" y="2049"/>
                  <a:pt x="8271" y="2037"/>
                  <a:pt x="8283" y="2024"/>
                </a:cubicBezTo>
                <a:cubicBezTo>
                  <a:pt x="8320" y="1963"/>
                  <a:pt x="8369" y="1901"/>
                  <a:pt x="8419" y="1852"/>
                </a:cubicBezTo>
                <a:cubicBezTo>
                  <a:pt x="8493" y="1728"/>
                  <a:pt x="8320" y="1605"/>
                  <a:pt x="8234" y="1703"/>
                </a:cubicBezTo>
                <a:cubicBezTo>
                  <a:pt x="8184" y="1765"/>
                  <a:pt x="8135" y="1827"/>
                  <a:pt x="8086" y="1889"/>
                </a:cubicBezTo>
                <a:close/>
                <a:moveTo>
                  <a:pt x="8690" y="1160"/>
                </a:moveTo>
                <a:cubicBezTo>
                  <a:pt x="8592" y="1259"/>
                  <a:pt x="8715" y="1420"/>
                  <a:pt x="8839" y="1346"/>
                </a:cubicBezTo>
                <a:cubicBezTo>
                  <a:pt x="8839" y="1346"/>
                  <a:pt x="8851" y="1333"/>
                  <a:pt x="8863" y="1321"/>
                </a:cubicBezTo>
                <a:cubicBezTo>
                  <a:pt x="8913" y="1271"/>
                  <a:pt x="8962" y="1222"/>
                  <a:pt x="9011" y="1173"/>
                </a:cubicBezTo>
                <a:cubicBezTo>
                  <a:pt x="9024" y="1160"/>
                  <a:pt x="9036" y="1148"/>
                  <a:pt x="9048" y="1123"/>
                </a:cubicBezTo>
                <a:cubicBezTo>
                  <a:pt x="9085" y="1012"/>
                  <a:pt x="8937" y="926"/>
                  <a:pt x="8851" y="1000"/>
                </a:cubicBezTo>
                <a:cubicBezTo>
                  <a:pt x="8802" y="1062"/>
                  <a:pt x="8740" y="1111"/>
                  <a:pt x="8690" y="1173"/>
                </a:cubicBezTo>
                <a:close/>
                <a:moveTo>
                  <a:pt x="9419" y="543"/>
                </a:moveTo>
                <a:cubicBezTo>
                  <a:pt x="9320" y="617"/>
                  <a:pt x="9369" y="765"/>
                  <a:pt x="9480" y="765"/>
                </a:cubicBezTo>
                <a:cubicBezTo>
                  <a:pt x="9505" y="753"/>
                  <a:pt x="9530" y="753"/>
                  <a:pt x="9542" y="741"/>
                </a:cubicBezTo>
                <a:lnTo>
                  <a:pt x="9616" y="691"/>
                </a:lnTo>
                <a:lnTo>
                  <a:pt x="9653" y="667"/>
                </a:lnTo>
                <a:lnTo>
                  <a:pt x="9690" y="642"/>
                </a:lnTo>
                <a:lnTo>
                  <a:pt x="9740" y="617"/>
                </a:lnTo>
                <a:cubicBezTo>
                  <a:pt x="9838" y="555"/>
                  <a:pt x="9789" y="383"/>
                  <a:pt x="9666" y="395"/>
                </a:cubicBezTo>
                <a:cubicBezTo>
                  <a:pt x="9641" y="407"/>
                  <a:pt x="9629" y="407"/>
                  <a:pt x="9616" y="420"/>
                </a:cubicBezTo>
                <a:lnTo>
                  <a:pt x="9567" y="444"/>
                </a:lnTo>
                <a:lnTo>
                  <a:pt x="9530" y="469"/>
                </a:lnTo>
                <a:lnTo>
                  <a:pt x="9480" y="4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38" name="Google Shape;38;p5"/>
          <p:cNvSpPr/>
          <p:nvPr/>
        </p:nvSpPr>
        <p:spPr>
          <a:xfrm rot="4967511" flipH="1">
            <a:off x="10156483" y="291513"/>
            <a:ext cx="2886320" cy="1977983"/>
          </a:xfrm>
          <a:custGeom>
            <a:avLst/>
            <a:gdLst/>
            <a:ahLst/>
            <a:cxnLst/>
            <a:rect l="l" t="t" r="r" b="b"/>
            <a:pathLst>
              <a:path w="22763" h="14728" extrusionOk="0">
                <a:moveTo>
                  <a:pt x="1408" y="248"/>
                </a:moveTo>
                <a:cubicBezTo>
                  <a:pt x="1470" y="100"/>
                  <a:pt x="1260" y="1"/>
                  <a:pt x="1186" y="149"/>
                </a:cubicBezTo>
                <a:lnTo>
                  <a:pt x="1124" y="285"/>
                </a:lnTo>
                <a:lnTo>
                  <a:pt x="1099" y="359"/>
                </a:lnTo>
                <a:cubicBezTo>
                  <a:pt x="1050" y="470"/>
                  <a:pt x="1186" y="581"/>
                  <a:pt x="1284" y="495"/>
                </a:cubicBezTo>
                <a:cubicBezTo>
                  <a:pt x="1297" y="482"/>
                  <a:pt x="1297" y="470"/>
                  <a:pt x="1309" y="458"/>
                </a:cubicBezTo>
                <a:lnTo>
                  <a:pt x="1346" y="384"/>
                </a:lnTo>
                <a:close/>
                <a:moveTo>
                  <a:pt x="22541" y="14678"/>
                </a:moveTo>
                <a:cubicBezTo>
                  <a:pt x="22676" y="14727"/>
                  <a:pt x="22763" y="14530"/>
                  <a:pt x="22627" y="14468"/>
                </a:cubicBezTo>
                <a:lnTo>
                  <a:pt x="22602" y="14456"/>
                </a:lnTo>
                <a:lnTo>
                  <a:pt x="22380" y="14394"/>
                </a:lnTo>
                <a:cubicBezTo>
                  <a:pt x="22232" y="14357"/>
                  <a:pt x="22170" y="14579"/>
                  <a:pt x="22319" y="14616"/>
                </a:cubicBezTo>
                <a:close/>
                <a:moveTo>
                  <a:pt x="21652" y="14419"/>
                </a:moveTo>
                <a:cubicBezTo>
                  <a:pt x="21763" y="14456"/>
                  <a:pt x="21849" y="14295"/>
                  <a:pt x="21763" y="14221"/>
                </a:cubicBezTo>
                <a:cubicBezTo>
                  <a:pt x="21751" y="14209"/>
                  <a:pt x="21738" y="14196"/>
                  <a:pt x="21714" y="14196"/>
                </a:cubicBezTo>
                <a:cubicBezTo>
                  <a:pt x="21652" y="14172"/>
                  <a:pt x="21566" y="14147"/>
                  <a:pt x="21504" y="14122"/>
                </a:cubicBezTo>
                <a:cubicBezTo>
                  <a:pt x="21380" y="14073"/>
                  <a:pt x="21282" y="14233"/>
                  <a:pt x="21380" y="14307"/>
                </a:cubicBezTo>
                <a:cubicBezTo>
                  <a:pt x="21393" y="14320"/>
                  <a:pt x="21405" y="14332"/>
                  <a:pt x="21430" y="14332"/>
                </a:cubicBezTo>
                <a:close/>
                <a:moveTo>
                  <a:pt x="20763" y="14110"/>
                </a:moveTo>
                <a:cubicBezTo>
                  <a:pt x="20800" y="14122"/>
                  <a:pt x="20837" y="14122"/>
                  <a:pt x="20862" y="14110"/>
                </a:cubicBezTo>
                <a:cubicBezTo>
                  <a:pt x="20948" y="14061"/>
                  <a:pt x="20936" y="13925"/>
                  <a:pt x="20850" y="13900"/>
                </a:cubicBezTo>
                <a:lnTo>
                  <a:pt x="20640" y="13814"/>
                </a:lnTo>
                <a:cubicBezTo>
                  <a:pt x="20516" y="13764"/>
                  <a:pt x="20418" y="13912"/>
                  <a:pt x="20516" y="13999"/>
                </a:cubicBezTo>
                <a:cubicBezTo>
                  <a:pt x="20529" y="14011"/>
                  <a:pt x="20541" y="14024"/>
                  <a:pt x="20553" y="14024"/>
                </a:cubicBezTo>
                <a:lnTo>
                  <a:pt x="20763" y="14110"/>
                </a:lnTo>
                <a:close/>
                <a:moveTo>
                  <a:pt x="19899" y="13740"/>
                </a:moveTo>
                <a:cubicBezTo>
                  <a:pt x="20023" y="13801"/>
                  <a:pt x="20134" y="13629"/>
                  <a:pt x="20023" y="13542"/>
                </a:cubicBezTo>
                <a:cubicBezTo>
                  <a:pt x="20023" y="13542"/>
                  <a:pt x="20010" y="13530"/>
                  <a:pt x="19998" y="13530"/>
                </a:cubicBezTo>
                <a:lnTo>
                  <a:pt x="19800" y="13431"/>
                </a:lnTo>
                <a:cubicBezTo>
                  <a:pt x="19652" y="13369"/>
                  <a:pt x="19553" y="13579"/>
                  <a:pt x="19702" y="13641"/>
                </a:cubicBezTo>
                <a:lnTo>
                  <a:pt x="19911" y="13740"/>
                </a:lnTo>
                <a:close/>
                <a:moveTo>
                  <a:pt x="19060" y="13332"/>
                </a:moveTo>
                <a:cubicBezTo>
                  <a:pt x="19109" y="13357"/>
                  <a:pt x="19158" y="13345"/>
                  <a:pt x="19196" y="13308"/>
                </a:cubicBezTo>
                <a:cubicBezTo>
                  <a:pt x="19245" y="13258"/>
                  <a:pt x="19233" y="13159"/>
                  <a:pt x="19171" y="13135"/>
                </a:cubicBezTo>
                <a:lnTo>
                  <a:pt x="18961" y="13024"/>
                </a:lnTo>
                <a:cubicBezTo>
                  <a:pt x="18838" y="12950"/>
                  <a:pt x="18726" y="13122"/>
                  <a:pt x="18825" y="13209"/>
                </a:cubicBezTo>
                <a:cubicBezTo>
                  <a:pt x="18838" y="13221"/>
                  <a:pt x="18850" y="13221"/>
                  <a:pt x="18850" y="13221"/>
                </a:cubicBezTo>
                <a:close/>
                <a:moveTo>
                  <a:pt x="18245" y="12876"/>
                </a:moveTo>
                <a:cubicBezTo>
                  <a:pt x="18356" y="12950"/>
                  <a:pt x="18480" y="12814"/>
                  <a:pt x="18393" y="12715"/>
                </a:cubicBezTo>
                <a:cubicBezTo>
                  <a:pt x="18393" y="12703"/>
                  <a:pt x="18381" y="12690"/>
                  <a:pt x="18368" y="12678"/>
                </a:cubicBezTo>
                <a:cubicBezTo>
                  <a:pt x="18294" y="12641"/>
                  <a:pt x="18233" y="12604"/>
                  <a:pt x="18171" y="12555"/>
                </a:cubicBezTo>
                <a:cubicBezTo>
                  <a:pt x="18060" y="12493"/>
                  <a:pt x="17936" y="12629"/>
                  <a:pt x="18010" y="12727"/>
                </a:cubicBezTo>
                <a:cubicBezTo>
                  <a:pt x="18023" y="12740"/>
                  <a:pt x="18035" y="12752"/>
                  <a:pt x="18048" y="12752"/>
                </a:cubicBezTo>
                <a:close/>
                <a:moveTo>
                  <a:pt x="17455" y="12369"/>
                </a:moveTo>
                <a:cubicBezTo>
                  <a:pt x="17480" y="12382"/>
                  <a:pt x="17504" y="12394"/>
                  <a:pt x="17529" y="12394"/>
                </a:cubicBezTo>
                <a:cubicBezTo>
                  <a:pt x="17640" y="12382"/>
                  <a:pt x="17690" y="12246"/>
                  <a:pt x="17591" y="12184"/>
                </a:cubicBezTo>
                <a:cubicBezTo>
                  <a:pt x="17529" y="12135"/>
                  <a:pt x="17467" y="12086"/>
                  <a:pt x="17406" y="12049"/>
                </a:cubicBezTo>
                <a:cubicBezTo>
                  <a:pt x="17295" y="11962"/>
                  <a:pt x="17171" y="12110"/>
                  <a:pt x="17258" y="12209"/>
                </a:cubicBezTo>
                <a:lnTo>
                  <a:pt x="17270" y="12221"/>
                </a:lnTo>
                <a:cubicBezTo>
                  <a:pt x="17332" y="12271"/>
                  <a:pt x="17393" y="12320"/>
                  <a:pt x="17467" y="12369"/>
                </a:cubicBezTo>
                <a:close/>
                <a:moveTo>
                  <a:pt x="16727" y="11789"/>
                </a:moveTo>
                <a:cubicBezTo>
                  <a:pt x="16813" y="11863"/>
                  <a:pt x="16961" y="11752"/>
                  <a:pt x="16900" y="11641"/>
                </a:cubicBezTo>
                <a:cubicBezTo>
                  <a:pt x="16887" y="11629"/>
                  <a:pt x="16887" y="11616"/>
                  <a:pt x="16875" y="11616"/>
                </a:cubicBezTo>
                <a:cubicBezTo>
                  <a:pt x="16813" y="11567"/>
                  <a:pt x="16764" y="11505"/>
                  <a:pt x="16702" y="11456"/>
                </a:cubicBezTo>
                <a:cubicBezTo>
                  <a:pt x="16616" y="11370"/>
                  <a:pt x="16467" y="11468"/>
                  <a:pt x="16517" y="11592"/>
                </a:cubicBezTo>
                <a:cubicBezTo>
                  <a:pt x="16529" y="11604"/>
                  <a:pt x="16529" y="11616"/>
                  <a:pt x="16542" y="11629"/>
                </a:cubicBezTo>
                <a:cubicBezTo>
                  <a:pt x="16603" y="11678"/>
                  <a:pt x="16665" y="11728"/>
                  <a:pt x="16714" y="11777"/>
                </a:cubicBezTo>
                <a:close/>
                <a:moveTo>
                  <a:pt x="16048" y="11123"/>
                </a:moveTo>
                <a:cubicBezTo>
                  <a:pt x="16134" y="11221"/>
                  <a:pt x="16282" y="11135"/>
                  <a:pt x="16245" y="11012"/>
                </a:cubicBezTo>
                <a:cubicBezTo>
                  <a:pt x="16245" y="10999"/>
                  <a:pt x="16233" y="10987"/>
                  <a:pt x="16221" y="10975"/>
                </a:cubicBezTo>
                <a:cubicBezTo>
                  <a:pt x="16171" y="10925"/>
                  <a:pt x="16134" y="10863"/>
                  <a:pt x="16085" y="10814"/>
                </a:cubicBezTo>
                <a:lnTo>
                  <a:pt x="16307" y="10777"/>
                </a:lnTo>
                <a:cubicBezTo>
                  <a:pt x="16467" y="10752"/>
                  <a:pt x="16418" y="10506"/>
                  <a:pt x="16270" y="10543"/>
                </a:cubicBezTo>
                <a:lnTo>
                  <a:pt x="16035" y="10592"/>
                </a:lnTo>
                <a:cubicBezTo>
                  <a:pt x="15961" y="10604"/>
                  <a:pt x="15924" y="10691"/>
                  <a:pt x="15961" y="10765"/>
                </a:cubicBezTo>
                <a:cubicBezTo>
                  <a:pt x="15887" y="10777"/>
                  <a:pt x="15850" y="10851"/>
                  <a:pt x="15875" y="10913"/>
                </a:cubicBezTo>
                <a:cubicBezTo>
                  <a:pt x="15875" y="10925"/>
                  <a:pt x="15887" y="10938"/>
                  <a:pt x="15887" y="10950"/>
                </a:cubicBezTo>
                <a:cubicBezTo>
                  <a:pt x="15949" y="10999"/>
                  <a:pt x="15998" y="11061"/>
                  <a:pt x="16048" y="11123"/>
                </a:cubicBezTo>
                <a:close/>
                <a:moveTo>
                  <a:pt x="15480" y="10382"/>
                </a:moveTo>
                <a:cubicBezTo>
                  <a:pt x="15554" y="10481"/>
                  <a:pt x="15715" y="10407"/>
                  <a:pt x="15677" y="10271"/>
                </a:cubicBezTo>
                <a:cubicBezTo>
                  <a:pt x="15677" y="10271"/>
                  <a:pt x="15677" y="10259"/>
                  <a:pt x="15665" y="10246"/>
                </a:cubicBezTo>
                <a:cubicBezTo>
                  <a:pt x="15628" y="10185"/>
                  <a:pt x="15591" y="10123"/>
                  <a:pt x="15554" y="10061"/>
                </a:cubicBezTo>
                <a:cubicBezTo>
                  <a:pt x="15468" y="9925"/>
                  <a:pt x="15270" y="10036"/>
                  <a:pt x="15357" y="10172"/>
                </a:cubicBezTo>
                <a:cubicBezTo>
                  <a:pt x="15394" y="10246"/>
                  <a:pt x="15431" y="10308"/>
                  <a:pt x="15480" y="10382"/>
                </a:cubicBezTo>
                <a:close/>
                <a:moveTo>
                  <a:pt x="15036" y="9530"/>
                </a:moveTo>
                <a:cubicBezTo>
                  <a:pt x="15085" y="9654"/>
                  <a:pt x="15258" y="9617"/>
                  <a:pt x="15258" y="9493"/>
                </a:cubicBezTo>
                <a:cubicBezTo>
                  <a:pt x="15258" y="9481"/>
                  <a:pt x="15258" y="9456"/>
                  <a:pt x="15245" y="9444"/>
                </a:cubicBezTo>
                <a:cubicBezTo>
                  <a:pt x="15233" y="9407"/>
                  <a:pt x="15208" y="9358"/>
                  <a:pt x="15196" y="9308"/>
                </a:cubicBezTo>
                <a:lnTo>
                  <a:pt x="15171" y="9234"/>
                </a:lnTo>
                <a:cubicBezTo>
                  <a:pt x="15134" y="9135"/>
                  <a:pt x="14986" y="9135"/>
                  <a:pt x="14949" y="9234"/>
                </a:cubicBezTo>
                <a:cubicBezTo>
                  <a:pt x="14937" y="9259"/>
                  <a:pt x="14937" y="9283"/>
                  <a:pt x="14949" y="9308"/>
                </a:cubicBezTo>
                <a:cubicBezTo>
                  <a:pt x="14962" y="9345"/>
                  <a:pt x="14974" y="9382"/>
                  <a:pt x="14986" y="9419"/>
                </a:cubicBezTo>
                <a:cubicBezTo>
                  <a:pt x="14999" y="9456"/>
                  <a:pt x="15011" y="9493"/>
                  <a:pt x="15036" y="9530"/>
                </a:cubicBezTo>
                <a:close/>
                <a:moveTo>
                  <a:pt x="14776" y="8617"/>
                </a:moveTo>
                <a:cubicBezTo>
                  <a:pt x="14801" y="8753"/>
                  <a:pt x="14986" y="8753"/>
                  <a:pt x="14999" y="8617"/>
                </a:cubicBezTo>
                <a:cubicBezTo>
                  <a:pt x="15011" y="8605"/>
                  <a:pt x="15011" y="8592"/>
                  <a:pt x="14999" y="8580"/>
                </a:cubicBezTo>
                <a:lnTo>
                  <a:pt x="14999" y="8506"/>
                </a:lnTo>
                <a:lnTo>
                  <a:pt x="14999" y="8469"/>
                </a:lnTo>
                <a:lnTo>
                  <a:pt x="14999" y="8419"/>
                </a:lnTo>
                <a:lnTo>
                  <a:pt x="14999" y="8358"/>
                </a:lnTo>
                <a:cubicBezTo>
                  <a:pt x="14974" y="8234"/>
                  <a:pt x="14813" y="8210"/>
                  <a:pt x="14764" y="8333"/>
                </a:cubicBezTo>
                <a:cubicBezTo>
                  <a:pt x="14764" y="8345"/>
                  <a:pt x="14764" y="8358"/>
                  <a:pt x="14764" y="8370"/>
                </a:cubicBezTo>
                <a:lnTo>
                  <a:pt x="14776" y="8444"/>
                </a:lnTo>
                <a:lnTo>
                  <a:pt x="14776" y="8493"/>
                </a:lnTo>
                <a:lnTo>
                  <a:pt x="14776" y="8543"/>
                </a:lnTo>
                <a:lnTo>
                  <a:pt x="14789" y="8617"/>
                </a:lnTo>
                <a:close/>
                <a:moveTo>
                  <a:pt x="14727" y="7666"/>
                </a:moveTo>
                <a:cubicBezTo>
                  <a:pt x="14715" y="7802"/>
                  <a:pt x="14900" y="7839"/>
                  <a:pt x="14949" y="7716"/>
                </a:cubicBezTo>
                <a:cubicBezTo>
                  <a:pt x="14962" y="7703"/>
                  <a:pt x="14962" y="7691"/>
                  <a:pt x="14962" y="7679"/>
                </a:cubicBezTo>
                <a:lnTo>
                  <a:pt x="14962" y="7617"/>
                </a:lnTo>
                <a:lnTo>
                  <a:pt x="14962" y="7568"/>
                </a:lnTo>
                <a:lnTo>
                  <a:pt x="14962" y="7518"/>
                </a:lnTo>
                <a:lnTo>
                  <a:pt x="14962" y="7457"/>
                </a:lnTo>
                <a:cubicBezTo>
                  <a:pt x="14974" y="7333"/>
                  <a:pt x="14813" y="7284"/>
                  <a:pt x="14739" y="7383"/>
                </a:cubicBezTo>
                <a:cubicBezTo>
                  <a:pt x="14739" y="7395"/>
                  <a:pt x="14727" y="7407"/>
                  <a:pt x="14727" y="7432"/>
                </a:cubicBezTo>
                <a:lnTo>
                  <a:pt x="14727" y="7494"/>
                </a:lnTo>
                <a:lnTo>
                  <a:pt x="14727" y="7543"/>
                </a:lnTo>
                <a:lnTo>
                  <a:pt x="14727" y="7592"/>
                </a:lnTo>
                <a:close/>
                <a:moveTo>
                  <a:pt x="14925" y="6728"/>
                </a:moveTo>
                <a:cubicBezTo>
                  <a:pt x="14875" y="6839"/>
                  <a:pt x="15023" y="6938"/>
                  <a:pt x="15110" y="6852"/>
                </a:cubicBezTo>
                <a:cubicBezTo>
                  <a:pt x="15122" y="6839"/>
                  <a:pt x="15134" y="6827"/>
                  <a:pt x="15147" y="6815"/>
                </a:cubicBezTo>
                <a:cubicBezTo>
                  <a:pt x="15171" y="6741"/>
                  <a:pt x="15196" y="6679"/>
                  <a:pt x="15233" y="6617"/>
                </a:cubicBezTo>
                <a:cubicBezTo>
                  <a:pt x="15295" y="6494"/>
                  <a:pt x="15159" y="6383"/>
                  <a:pt x="15060" y="6469"/>
                </a:cubicBezTo>
                <a:cubicBezTo>
                  <a:pt x="15048" y="6481"/>
                  <a:pt x="15036" y="6494"/>
                  <a:pt x="15023" y="6506"/>
                </a:cubicBezTo>
                <a:cubicBezTo>
                  <a:pt x="14986" y="6580"/>
                  <a:pt x="14962" y="6654"/>
                  <a:pt x="14925" y="6728"/>
                </a:cubicBezTo>
                <a:close/>
                <a:moveTo>
                  <a:pt x="15443" y="5914"/>
                </a:moveTo>
                <a:cubicBezTo>
                  <a:pt x="15357" y="6000"/>
                  <a:pt x="15468" y="6160"/>
                  <a:pt x="15579" y="6099"/>
                </a:cubicBezTo>
                <a:cubicBezTo>
                  <a:pt x="15591" y="6099"/>
                  <a:pt x="15603" y="6086"/>
                  <a:pt x="15616" y="6074"/>
                </a:cubicBezTo>
                <a:cubicBezTo>
                  <a:pt x="15665" y="6012"/>
                  <a:pt x="15715" y="5963"/>
                  <a:pt x="15776" y="5914"/>
                </a:cubicBezTo>
                <a:cubicBezTo>
                  <a:pt x="15801" y="5889"/>
                  <a:pt x="15813" y="5852"/>
                  <a:pt x="15813" y="5815"/>
                </a:cubicBezTo>
                <a:cubicBezTo>
                  <a:pt x="15801" y="5728"/>
                  <a:pt x="15690" y="5679"/>
                  <a:pt x="15616" y="5741"/>
                </a:cubicBezTo>
                <a:cubicBezTo>
                  <a:pt x="15554" y="5803"/>
                  <a:pt x="15505" y="5852"/>
                  <a:pt x="15443" y="5914"/>
                </a:cubicBezTo>
                <a:close/>
                <a:moveTo>
                  <a:pt x="16208" y="5333"/>
                </a:moveTo>
                <a:cubicBezTo>
                  <a:pt x="16110" y="5383"/>
                  <a:pt x="16147" y="5556"/>
                  <a:pt x="16270" y="5543"/>
                </a:cubicBezTo>
                <a:cubicBezTo>
                  <a:pt x="16295" y="5543"/>
                  <a:pt x="16307" y="5543"/>
                  <a:pt x="16319" y="5531"/>
                </a:cubicBezTo>
                <a:cubicBezTo>
                  <a:pt x="16393" y="5494"/>
                  <a:pt x="16455" y="5469"/>
                  <a:pt x="16517" y="5432"/>
                </a:cubicBezTo>
                <a:cubicBezTo>
                  <a:pt x="16640" y="5383"/>
                  <a:pt x="16603" y="5198"/>
                  <a:pt x="16467" y="5210"/>
                </a:cubicBezTo>
                <a:cubicBezTo>
                  <a:pt x="16455" y="5210"/>
                  <a:pt x="16443" y="5222"/>
                  <a:pt x="16430" y="5222"/>
                </a:cubicBezTo>
                <a:cubicBezTo>
                  <a:pt x="16356" y="5259"/>
                  <a:pt x="16282" y="5296"/>
                  <a:pt x="16208" y="5333"/>
                </a:cubicBezTo>
                <a:close/>
                <a:moveTo>
                  <a:pt x="17109" y="4988"/>
                </a:moveTo>
                <a:cubicBezTo>
                  <a:pt x="17060" y="5000"/>
                  <a:pt x="17023" y="5050"/>
                  <a:pt x="17023" y="5099"/>
                </a:cubicBezTo>
                <a:cubicBezTo>
                  <a:pt x="17011" y="5173"/>
                  <a:pt x="17085" y="5235"/>
                  <a:pt x="17159" y="5222"/>
                </a:cubicBezTo>
                <a:cubicBezTo>
                  <a:pt x="17233" y="5198"/>
                  <a:pt x="17319" y="5185"/>
                  <a:pt x="17381" y="5173"/>
                </a:cubicBezTo>
                <a:cubicBezTo>
                  <a:pt x="17517" y="5136"/>
                  <a:pt x="17480" y="4938"/>
                  <a:pt x="17344" y="4938"/>
                </a:cubicBezTo>
                <a:cubicBezTo>
                  <a:pt x="17258" y="4951"/>
                  <a:pt x="17183" y="4975"/>
                  <a:pt x="17109" y="4988"/>
                </a:cubicBezTo>
                <a:close/>
                <a:moveTo>
                  <a:pt x="18060" y="4889"/>
                </a:moveTo>
                <a:cubicBezTo>
                  <a:pt x="18023" y="4889"/>
                  <a:pt x="17998" y="4901"/>
                  <a:pt x="17973" y="4914"/>
                </a:cubicBezTo>
                <a:cubicBezTo>
                  <a:pt x="17899" y="4988"/>
                  <a:pt x="17949" y="5111"/>
                  <a:pt x="18048" y="5124"/>
                </a:cubicBezTo>
                <a:cubicBezTo>
                  <a:pt x="18122" y="5124"/>
                  <a:pt x="18208" y="5124"/>
                  <a:pt x="18282" y="5136"/>
                </a:cubicBezTo>
                <a:cubicBezTo>
                  <a:pt x="18319" y="5136"/>
                  <a:pt x="18368" y="5111"/>
                  <a:pt x="18381" y="5074"/>
                </a:cubicBezTo>
                <a:cubicBezTo>
                  <a:pt x="18430" y="5000"/>
                  <a:pt x="18381" y="4901"/>
                  <a:pt x="18294" y="4901"/>
                </a:cubicBezTo>
                <a:cubicBezTo>
                  <a:pt x="18220" y="4901"/>
                  <a:pt x="18146" y="4889"/>
                  <a:pt x="18060" y="4889"/>
                </a:cubicBezTo>
                <a:close/>
                <a:moveTo>
                  <a:pt x="18998" y="5025"/>
                </a:moveTo>
                <a:cubicBezTo>
                  <a:pt x="18912" y="5000"/>
                  <a:pt x="18825" y="5087"/>
                  <a:pt x="18862" y="5185"/>
                </a:cubicBezTo>
                <a:cubicBezTo>
                  <a:pt x="18875" y="5210"/>
                  <a:pt x="18899" y="5247"/>
                  <a:pt x="18936" y="5247"/>
                </a:cubicBezTo>
                <a:cubicBezTo>
                  <a:pt x="19010" y="5272"/>
                  <a:pt x="19072" y="5296"/>
                  <a:pt x="19146" y="5321"/>
                </a:cubicBezTo>
                <a:cubicBezTo>
                  <a:pt x="19270" y="5370"/>
                  <a:pt x="19368" y="5222"/>
                  <a:pt x="19270" y="5136"/>
                </a:cubicBezTo>
                <a:cubicBezTo>
                  <a:pt x="19257" y="5124"/>
                  <a:pt x="19245" y="5111"/>
                  <a:pt x="19233" y="5111"/>
                </a:cubicBezTo>
                <a:cubicBezTo>
                  <a:pt x="19158" y="5074"/>
                  <a:pt x="19072" y="5050"/>
                  <a:pt x="18998" y="5025"/>
                </a:cubicBezTo>
                <a:close/>
                <a:moveTo>
                  <a:pt x="19874" y="5457"/>
                </a:moveTo>
                <a:cubicBezTo>
                  <a:pt x="19763" y="5395"/>
                  <a:pt x="19640" y="5519"/>
                  <a:pt x="19714" y="5630"/>
                </a:cubicBezTo>
                <a:lnTo>
                  <a:pt x="19726" y="5642"/>
                </a:lnTo>
                <a:cubicBezTo>
                  <a:pt x="19788" y="5679"/>
                  <a:pt x="19850" y="5728"/>
                  <a:pt x="19899" y="5778"/>
                </a:cubicBezTo>
                <a:cubicBezTo>
                  <a:pt x="19998" y="5864"/>
                  <a:pt x="20134" y="5765"/>
                  <a:pt x="20084" y="5654"/>
                </a:cubicBezTo>
                <a:cubicBezTo>
                  <a:pt x="20084" y="5630"/>
                  <a:pt x="20072" y="5617"/>
                  <a:pt x="20060" y="5605"/>
                </a:cubicBezTo>
                <a:cubicBezTo>
                  <a:pt x="19998" y="5556"/>
                  <a:pt x="19936" y="5506"/>
                  <a:pt x="19874" y="5457"/>
                </a:cubicBezTo>
                <a:close/>
                <a:moveTo>
                  <a:pt x="20504" y="6185"/>
                </a:moveTo>
                <a:cubicBezTo>
                  <a:pt x="20442" y="6074"/>
                  <a:pt x="20282" y="6136"/>
                  <a:pt x="20294" y="6259"/>
                </a:cubicBezTo>
                <a:cubicBezTo>
                  <a:pt x="20294" y="6272"/>
                  <a:pt x="20306" y="6284"/>
                  <a:pt x="20306" y="6296"/>
                </a:cubicBezTo>
                <a:cubicBezTo>
                  <a:pt x="20356" y="6358"/>
                  <a:pt x="20381" y="6432"/>
                  <a:pt x="20418" y="6494"/>
                </a:cubicBezTo>
                <a:cubicBezTo>
                  <a:pt x="20479" y="6617"/>
                  <a:pt x="20652" y="6555"/>
                  <a:pt x="20640" y="6432"/>
                </a:cubicBezTo>
                <a:cubicBezTo>
                  <a:pt x="20640" y="6420"/>
                  <a:pt x="20627" y="6395"/>
                  <a:pt x="20627" y="6395"/>
                </a:cubicBezTo>
                <a:cubicBezTo>
                  <a:pt x="20590" y="6321"/>
                  <a:pt x="20553" y="6247"/>
                  <a:pt x="20504" y="6185"/>
                </a:cubicBezTo>
                <a:close/>
                <a:moveTo>
                  <a:pt x="20874" y="7062"/>
                </a:moveTo>
                <a:cubicBezTo>
                  <a:pt x="20850" y="6950"/>
                  <a:pt x="20677" y="6950"/>
                  <a:pt x="20652" y="7062"/>
                </a:cubicBezTo>
                <a:cubicBezTo>
                  <a:pt x="20640" y="7086"/>
                  <a:pt x="20640" y="7099"/>
                  <a:pt x="20652" y="7111"/>
                </a:cubicBezTo>
                <a:cubicBezTo>
                  <a:pt x="20664" y="7185"/>
                  <a:pt x="20677" y="7259"/>
                  <a:pt x="20689" y="7333"/>
                </a:cubicBezTo>
                <a:cubicBezTo>
                  <a:pt x="20701" y="7481"/>
                  <a:pt x="20936" y="7457"/>
                  <a:pt x="20911" y="7296"/>
                </a:cubicBezTo>
                <a:cubicBezTo>
                  <a:pt x="20911" y="7222"/>
                  <a:pt x="20887" y="7148"/>
                  <a:pt x="20874" y="7062"/>
                </a:cubicBezTo>
                <a:close/>
                <a:moveTo>
                  <a:pt x="20911" y="8037"/>
                </a:moveTo>
                <a:cubicBezTo>
                  <a:pt x="20948" y="7889"/>
                  <a:pt x="20739" y="7839"/>
                  <a:pt x="20689" y="7975"/>
                </a:cubicBezTo>
                <a:cubicBezTo>
                  <a:pt x="20689" y="7975"/>
                  <a:pt x="20677" y="7987"/>
                  <a:pt x="20677" y="8000"/>
                </a:cubicBezTo>
                <a:cubicBezTo>
                  <a:pt x="20664" y="8061"/>
                  <a:pt x="20652" y="8136"/>
                  <a:pt x="20640" y="8210"/>
                </a:cubicBezTo>
                <a:cubicBezTo>
                  <a:pt x="20627" y="8247"/>
                  <a:pt x="20640" y="8296"/>
                  <a:pt x="20664" y="8321"/>
                </a:cubicBezTo>
                <a:cubicBezTo>
                  <a:pt x="20726" y="8382"/>
                  <a:pt x="20837" y="8358"/>
                  <a:pt x="20862" y="8271"/>
                </a:cubicBezTo>
                <a:cubicBezTo>
                  <a:pt x="20887" y="8197"/>
                  <a:pt x="20899" y="8123"/>
                  <a:pt x="20911" y="8037"/>
                </a:cubicBezTo>
                <a:close/>
                <a:moveTo>
                  <a:pt x="20553" y="8938"/>
                </a:moveTo>
                <a:cubicBezTo>
                  <a:pt x="20652" y="8814"/>
                  <a:pt x="20479" y="8666"/>
                  <a:pt x="20368" y="8777"/>
                </a:cubicBezTo>
                <a:lnTo>
                  <a:pt x="20356" y="8802"/>
                </a:lnTo>
                <a:cubicBezTo>
                  <a:pt x="20319" y="8864"/>
                  <a:pt x="20269" y="8913"/>
                  <a:pt x="20220" y="8975"/>
                </a:cubicBezTo>
                <a:cubicBezTo>
                  <a:pt x="20121" y="9074"/>
                  <a:pt x="20257" y="9234"/>
                  <a:pt x="20381" y="9148"/>
                </a:cubicBezTo>
                <a:cubicBezTo>
                  <a:pt x="20393" y="9148"/>
                  <a:pt x="20405" y="9135"/>
                  <a:pt x="20405" y="9123"/>
                </a:cubicBezTo>
                <a:cubicBezTo>
                  <a:pt x="20455" y="9061"/>
                  <a:pt x="20504" y="9000"/>
                  <a:pt x="20553" y="8926"/>
                </a:cubicBezTo>
                <a:close/>
                <a:moveTo>
                  <a:pt x="19862" y="9617"/>
                </a:moveTo>
                <a:cubicBezTo>
                  <a:pt x="19998" y="9530"/>
                  <a:pt x="19862" y="9333"/>
                  <a:pt x="19739" y="9432"/>
                </a:cubicBezTo>
                <a:cubicBezTo>
                  <a:pt x="19677" y="9469"/>
                  <a:pt x="19615" y="9518"/>
                  <a:pt x="19553" y="9555"/>
                </a:cubicBezTo>
                <a:cubicBezTo>
                  <a:pt x="19430" y="9617"/>
                  <a:pt x="19492" y="9790"/>
                  <a:pt x="19628" y="9765"/>
                </a:cubicBezTo>
                <a:cubicBezTo>
                  <a:pt x="19640" y="9765"/>
                  <a:pt x="19652" y="9753"/>
                  <a:pt x="19665" y="9753"/>
                </a:cubicBezTo>
                <a:cubicBezTo>
                  <a:pt x="19739" y="9703"/>
                  <a:pt x="19800" y="9666"/>
                  <a:pt x="19862" y="9617"/>
                </a:cubicBezTo>
                <a:close/>
                <a:moveTo>
                  <a:pt x="19023" y="10073"/>
                </a:moveTo>
                <a:cubicBezTo>
                  <a:pt x="19146" y="10024"/>
                  <a:pt x="19109" y="9839"/>
                  <a:pt x="18973" y="9851"/>
                </a:cubicBezTo>
                <a:cubicBezTo>
                  <a:pt x="18961" y="9839"/>
                  <a:pt x="18949" y="9839"/>
                  <a:pt x="18936" y="9851"/>
                </a:cubicBezTo>
                <a:cubicBezTo>
                  <a:pt x="18862" y="9876"/>
                  <a:pt x="18801" y="9901"/>
                  <a:pt x="18726" y="9925"/>
                </a:cubicBezTo>
                <a:cubicBezTo>
                  <a:pt x="18603" y="9975"/>
                  <a:pt x="18640" y="10148"/>
                  <a:pt x="18763" y="10148"/>
                </a:cubicBezTo>
                <a:cubicBezTo>
                  <a:pt x="18776" y="10148"/>
                  <a:pt x="18788" y="10148"/>
                  <a:pt x="18801" y="10148"/>
                </a:cubicBezTo>
                <a:cubicBezTo>
                  <a:pt x="18875" y="10123"/>
                  <a:pt x="18961" y="10098"/>
                  <a:pt x="19023" y="10073"/>
                </a:cubicBezTo>
                <a:close/>
                <a:moveTo>
                  <a:pt x="18122" y="10357"/>
                </a:moveTo>
                <a:cubicBezTo>
                  <a:pt x="18146" y="10345"/>
                  <a:pt x="18171" y="10333"/>
                  <a:pt x="18183" y="10308"/>
                </a:cubicBezTo>
                <a:cubicBezTo>
                  <a:pt x="18257" y="10222"/>
                  <a:pt x="18171" y="10098"/>
                  <a:pt x="18072" y="10135"/>
                </a:cubicBezTo>
                <a:lnTo>
                  <a:pt x="17838" y="10185"/>
                </a:lnTo>
                <a:cubicBezTo>
                  <a:pt x="17690" y="10222"/>
                  <a:pt x="17751" y="10444"/>
                  <a:pt x="17899" y="10407"/>
                </a:cubicBezTo>
                <a:close/>
                <a:moveTo>
                  <a:pt x="17220" y="10580"/>
                </a:moveTo>
                <a:cubicBezTo>
                  <a:pt x="17344" y="10555"/>
                  <a:pt x="17344" y="10370"/>
                  <a:pt x="17220" y="10345"/>
                </a:cubicBezTo>
                <a:cubicBezTo>
                  <a:pt x="17208" y="10345"/>
                  <a:pt x="17183" y="10345"/>
                  <a:pt x="17171" y="10345"/>
                </a:cubicBezTo>
                <a:lnTo>
                  <a:pt x="16949" y="10394"/>
                </a:lnTo>
                <a:cubicBezTo>
                  <a:pt x="16813" y="10419"/>
                  <a:pt x="16825" y="10617"/>
                  <a:pt x="16949" y="10629"/>
                </a:cubicBezTo>
                <a:cubicBezTo>
                  <a:pt x="16961" y="10629"/>
                  <a:pt x="16986" y="10629"/>
                  <a:pt x="16998" y="10629"/>
                </a:cubicBezTo>
                <a:cubicBezTo>
                  <a:pt x="17072" y="10617"/>
                  <a:pt x="17146" y="10592"/>
                  <a:pt x="17220" y="10580"/>
                </a:cubicBezTo>
                <a:close/>
                <a:moveTo>
                  <a:pt x="15394" y="10938"/>
                </a:moveTo>
                <a:cubicBezTo>
                  <a:pt x="15517" y="10925"/>
                  <a:pt x="15529" y="10752"/>
                  <a:pt x="15406" y="10715"/>
                </a:cubicBezTo>
                <a:cubicBezTo>
                  <a:pt x="15394" y="10703"/>
                  <a:pt x="15369" y="10703"/>
                  <a:pt x="15357" y="10715"/>
                </a:cubicBezTo>
                <a:lnTo>
                  <a:pt x="15122" y="10752"/>
                </a:lnTo>
                <a:cubicBezTo>
                  <a:pt x="14999" y="10765"/>
                  <a:pt x="14986" y="10950"/>
                  <a:pt x="15110" y="10975"/>
                </a:cubicBezTo>
                <a:cubicBezTo>
                  <a:pt x="15122" y="10975"/>
                  <a:pt x="15147" y="10975"/>
                  <a:pt x="15159" y="10975"/>
                </a:cubicBezTo>
                <a:close/>
                <a:moveTo>
                  <a:pt x="14468" y="11086"/>
                </a:moveTo>
                <a:cubicBezTo>
                  <a:pt x="14579" y="11061"/>
                  <a:pt x="14604" y="10901"/>
                  <a:pt x="14492" y="10863"/>
                </a:cubicBezTo>
                <a:cubicBezTo>
                  <a:pt x="14480" y="10851"/>
                  <a:pt x="14455" y="10851"/>
                  <a:pt x="14431" y="10851"/>
                </a:cubicBezTo>
                <a:lnTo>
                  <a:pt x="14209" y="10876"/>
                </a:lnTo>
                <a:cubicBezTo>
                  <a:pt x="14073" y="10888"/>
                  <a:pt x="14060" y="11086"/>
                  <a:pt x="14196" y="11110"/>
                </a:cubicBezTo>
                <a:cubicBezTo>
                  <a:pt x="14209" y="11110"/>
                  <a:pt x="14221" y="11110"/>
                  <a:pt x="14233" y="11110"/>
                </a:cubicBezTo>
                <a:lnTo>
                  <a:pt x="14468" y="11073"/>
                </a:lnTo>
                <a:close/>
                <a:moveTo>
                  <a:pt x="13542" y="11197"/>
                </a:moveTo>
                <a:cubicBezTo>
                  <a:pt x="13678" y="11184"/>
                  <a:pt x="13678" y="10987"/>
                  <a:pt x="13542" y="10962"/>
                </a:cubicBezTo>
                <a:lnTo>
                  <a:pt x="13505" y="10962"/>
                </a:lnTo>
                <a:lnTo>
                  <a:pt x="13283" y="10987"/>
                </a:lnTo>
                <a:cubicBezTo>
                  <a:pt x="13159" y="10999"/>
                  <a:pt x="13135" y="11172"/>
                  <a:pt x="13246" y="11209"/>
                </a:cubicBezTo>
                <a:cubicBezTo>
                  <a:pt x="13270" y="11221"/>
                  <a:pt x="13283" y="11221"/>
                  <a:pt x="13307" y="11209"/>
                </a:cubicBezTo>
                <a:lnTo>
                  <a:pt x="13530" y="11184"/>
                </a:lnTo>
                <a:close/>
                <a:moveTo>
                  <a:pt x="12616" y="11283"/>
                </a:moveTo>
                <a:cubicBezTo>
                  <a:pt x="12752" y="11271"/>
                  <a:pt x="12752" y="11073"/>
                  <a:pt x="12616" y="11049"/>
                </a:cubicBezTo>
                <a:lnTo>
                  <a:pt x="12591" y="11049"/>
                </a:lnTo>
                <a:lnTo>
                  <a:pt x="12369" y="11073"/>
                </a:lnTo>
                <a:cubicBezTo>
                  <a:pt x="12246" y="11086"/>
                  <a:pt x="12209" y="11246"/>
                  <a:pt x="12320" y="11296"/>
                </a:cubicBezTo>
                <a:cubicBezTo>
                  <a:pt x="12345" y="11296"/>
                  <a:pt x="12357" y="11308"/>
                  <a:pt x="12382" y="11308"/>
                </a:cubicBezTo>
                <a:lnTo>
                  <a:pt x="12616" y="11283"/>
                </a:lnTo>
                <a:close/>
                <a:moveTo>
                  <a:pt x="11690" y="11345"/>
                </a:moveTo>
                <a:cubicBezTo>
                  <a:pt x="11814" y="11345"/>
                  <a:pt x="11839" y="11160"/>
                  <a:pt x="11727" y="11123"/>
                </a:cubicBezTo>
                <a:cubicBezTo>
                  <a:pt x="11703" y="11110"/>
                  <a:pt x="11690" y="11110"/>
                  <a:pt x="11678" y="11123"/>
                </a:cubicBezTo>
                <a:lnTo>
                  <a:pt x="11444" y="11135"/>
                </a:lnTo>
                <a:cubicBezTo>
                  <a:pt x="11320" y="11135"/>
                  <a:pt x="11283" y="11296"/>
                  <a:pt x="11394" y="11357"/>
                </a:cubicBezTo>
                <a:cubicBezTo>
                  <a:pt x="11419" y="11357"/>
                  <a:pt x="11431" y="11357"/>
                  <a:pt x="11456" y="11357"/>
                </a:cubicBezTo>
                <a:lnTo>
                  <a:pt x="11690" y="11357"/>
                </a:lnTo>
                <a:close/>
                <a:moveTo>
                  <a:pt x="10752" y="11382"/>
                </a:moveTo>
                <a:cubicBezTo>
                  <a:pt x="10925" y="11394"/>
                  <a:pt x="10925" y="11123"/>
                  <a:pt x="10752" y="11147"/>
                </a:cubicBezTo>
                <a:lnTo>
                  <a:pt x="10518" y="11147"/>
                </a:lnTo>
                <a:cubicBezTo>
                  <a:pt x="10370" y="11147"/>
                  <a:pt x="10370" y="11370"/>
                  <a:pt x="10518" y="11370"/>
                </a:cubicBezTo>
                <a:close/>
                <a:moveTo>
                  <a:pt x="9826" y="11382"/>
                </a:moveTo>
                <a:cubicBezTo>
                  <a:pt x="9863" y="11382"/>
                  <a:pt x="9901" y="11357"/>
                  <a:pt x="9925" y="11320"/>
                </a:cubicBezTo>
                <a:cubicBezTo>
                  <a:pt x="9975" y="11246"/>
                  <a:pt x="9925" y="11147"/>
                  <a:pt x="9826" y="11147"/>
                </a:cubicBezTo>
                <a:lnTo>
                  <a:pt x="9604" y="11147"/>
                </a:lnTo>
                <a:cubicBezTo>
                  <a:pt x="9468" y="11135"/>
                  <a:pt x="9431" y="11320"/>
                  <a:pt x="9555" y="11370"/>
                </a:cubicBezTo>
                <a:cubicBezTo>
                  <a:pt x="9567" y="11370"/>
                  <a:pt x="9580" y="11370"/>
                  <a:pt x="9592" y="11370"/>
                </a:cubicBezTo>
                <a:lnTo>
                  <a:pt x="9826" y="11370"/>
                </a:lnTo>
                <a:close/>
                <a:moveTo>
                  <a:pt x="8901" y="11345"/>
                </a:moveTo>
                <a:cubicBezTo>
                  <a:pt x="9024" y="11333"/>
                  <a:pt x="9061" y="11172"/>
                  <a:pt x="8950" y="11123"/>
                </a:cubicBezTo>
                <a:cubicBezTo>
                  <a:pt x="8938" y="11110"/>
                  <a:pt x="8925" y="11110"/>
                  <a:pt x="8913" y="11110"/>
                </a:cubicBezTo>
                <a:lnTo>
                  <a:pt x="8777" y="11098"/>
                </a:lnTo>
                <a:lnTo>
                  <a:pt x="8678" y="11098"/>
                </a:lnTo>
                <a:cubicBezTo>
                  <a:pt x="8555" y="11098"/>
                  <a:pt x="8506" y="11271"/>
                  <a:pt x="8617" y="11320"/>
                </a:cubicBezTo>
                <a:cubicBezTo>
                  <a:pt x="8629" y="11333"/>
                  <a:pt x="8654" y="11333"/>
                  <a:pt x="8666" y="11333"/>
                </a:cubicBezTo>
                <a:lnTo>
                  <a:pt x="8765" y="11333"/>
                </a:lnTo>
                <a:lnTo>
                  <a:pt x="8888" y="11345"/>
                </a:lnTo>
                <a:close/>
                <a:moveTo>
                  <a:pt x="7975" y="11271"/>
                </a:moveTo>
                <a:cubicBezTo>
                  <a:pt x="8024" y="11271"/>
                  <a:pt x="8074" y="11246"/>
                  <a:pt x="8098" y="11197"/>
                </a:cubicBezTo>
                <a:cubicBezTo>
                  <a:pt x="8135" y="11135"/>
                  <a:pt x="8086" y="11049"/>
                  <a:pt x="8000" y="11036"/>
                </a:cubicBezTo>
                <a:lnTo>
                  <a:pt x="7765" y="11012"/>
                </a:lnTo>
                <a:cubicBezTo>
                  <a:pt x="7642" y="10999"/>
                  <a:pt x="7580" y="11147"/>
                  <a:pt x="7679" y="11221"/>
                </a:cubicBezTo>
                <a:cubicBezTo>
                  <a:pt x="7691" y="11234"/>
                  <a:pt x="7716" y="11234"/>
                  <a:pt x="7728" y="11234"/>
                </a:cubicBezTo>
                <a:lnTo>
                  <a:pt x="7963" y="11259"/>
                </a:lnTo>
                <a:close/>
                <a:moveTo>
                  <a:pt x="7049" y="11147"/>
                </a:moveTo>
                <a:cubicBezTo>
                  <a:pt x="7210" y="11172"/>
                  <a:pt x="7247" y="10938"/>
                  <a:pt x="7086" y="10913"/>
                </a:cubicBezTo>
                <a:lnTo>
                  <a:pt x="7000" y="10901"/>
                </a:lnTo>
                <a:lnTo>
                  <a:pt x="6864" y="10876"/>
                </a:lnTo>
                <a:cubicBezTo>
                  <a:pt x="6728" y="10863"/>
                  <a:pt x="6666" y="11024"/>
                  <a:pt x="6777" y="11098"/>
                </a:cubicBezTo>
                <a:cubicBezTo>
                  <a:pt x="6790" y="11098"/>
                  <a:pt x="6802" y="11110"/>
                  <a:pt x="6815" y="11110"/>
                </a:cubicBezTo>
                <a:lnTo>
                  <a:pt x="6963" y="11135"/>
                </a:lnTo>
                <a:close/>
                <a:moveTo>
                  <a:pt x="6123" y="10975"/>
                </a:moveTo>
                <a:cubicBezTo>
                  <a:pt x="6247" y="11012"/>
                  <a:pt x="6321" y="10839"/>
                  <a:pt x="6210" y="10777"/>
                </a:cubicBezTo>
                <a:cubicBezTo>
                  <a:pt x="6197" y="10765"/>
                  <a:pt x="6185" y="10752"/>
                  <a:pt x="6173" y="10752"/>
                </a:cubicBezTo>
                <a:lnTo>
                  <a:pt x="6086" y="10740"/>
                </a:lnTo>
                <a:lnTo>
                  <a:pt x="5950" y="10703"/>
                </a:lnTo>
                <a:cubicBezTo>
                  <a:pt x="5839" y="10678"/>
                  <a:pt x="5753" y="10814"/>
                  <a:pt x="5839" y="10901"/>
                </a:cubicBezTo>
                <a:cubicBezTo>
                  <a:pt x="5852" y="10913"/>
                  <a:pt x="5876" y="10925"/>
                  <a:pt x="5901" y="10925"/>
                </a:cubicBezTo>
                <a:lnTo>
                  <a:pt x="6037" y="10962"/>
                </a:lnTo>
                <a:close/>
                <a:moveTo>
                  <a:pt x="5222" y="10765"/>
                </a:moveTo>
                <a:cubicBezTo>
                  <a:pt x="5370" y="10802"/>
                  <a:pt x="5432" y="10580"/>
                  <a:pt x="5284" y="10530"/>
                </a:cubicBezTo>
                <a:lnTo>
                  <a:pt x="5222" y="10518"/>
                </a:lnTo>
                <a:lnTo>
                  <a:pt x="5136" y="10493"/>
                </a:lnTo>
                <a:lnTo>
                  <a:pt x="5062" y="10468"/>
                </a:lnTo>
                <a:cubicBezTo>
                  <a:pt x="4938" y="10431"/>
                  <a:pt x="4852" y="10592"/>
                  <a:pt x="4951" y="10666"/>
                </a:cubicBezTo>
                <a:cubicBezTo>
                  <a:pt x="4963" y="10678"/>
                  <a:pt x="4975" y="10691"/>
                  <a:pt x="4988" y="10691"/>
                </a:cubicBezTo>
                <a:lnTo>
                  <a:pt x="5062" y="10715"/>
                </a:lnTo>
                <a:lnTo>
                  <a:pt x="5160" y="10740"/>
                </a:lnTo>
                <a:close/>
                <a:moveTo>
                  <a:pt x="4321" y="10468"/>
                </a:moveTo>
                <a:cubicBezTo>
                  <a:pt x="4444" y="10518"/>
                  <a:pt x="4543" y="10357"/>
                  <a:pt x="4444" y="10271"/>
                </a:cubicBezTo>
                <a:cubicBezTo>
                  <a:pt x="4432" y="10259"/>
                  <a:pt x="4420" y="10259"/>
                  <a:pt x="4407" y="10246"/>
                </a:cubicBezTo>
                <a:lnTo>
                  <a:pt x="4321" y="10222"/>
                </a:lnTo>
                <a:lnTo>
                  <a:pt x="4222" y="10197"/>
                </a:lnTo>
                <a:lnTo>
                  <a:pt x="4185" y="10172"/>
                </a:lnTo>
                <a:cubicBezTo>
                  <a:pt x="4049" y="10123"/>
                  <a:pt x="3963" y="10296"/>
                  <a:pt x="4074" y="10370"/>
                </a:cubicBezTo>
                <a:cubicBezTo>
                  <a:pt x="4074" y="10382"/>
                  <a:pt x="4087" y="10382"/>
                  <a:pt x="4099" y="10394"/>
                </a:cubicBezTo>
                <a:lnTo>
                  <a:pt x="4136" y="10407"/>
                </a:lnTo>
                <a:lnTo>
                  <a:pt x="4235" y="10444"/>
                </a:lnTo>
                <a:lnTo>
                  <a:pt x="4321" y="10468"/>
                </a:lnTo>
                <a:close/>
                <a:moveTo>
                  <a:pt x="3457" y="10098"/>
                </a:moveTo>
                <a:cubicBezTo>
                  <a:pt x="3580" y="10160"/>
                  <a:pt x="3692" y="9999"/>
                  <a:pt x="3593" y="9913"/>
                </a:cubicBezTo>
                <a:cubicBezTo>
                  <a:pt x="3580" y="9901"/>
                  <a:pt x="3568" y="9901"/>
                  <a:pt x="3556" y="9888"/>
                </a:cubicBezTo>
                <a:lnTo>
                  <a:pt x="3482" y="9851"/>
                </a:lnTo>
                <a:lnTo>
                  <a:pt x="3408" y="9814"/>
                </a:lnTo>
                <a:lnTo>
                  <a:pt x="3358" y="9790"/>
                </a:lnTo>
                <a:cubicBezTo>
                  <a:pt x="3247" y="9728"/>
                  <a:pt x="3136" y="9864"/>
                  <a:pt x="3210" y="9962"/>
                </a:cubicBezTo>
                <a:cubicBezTo>
                  <a:pt x="3222" y="9975"/>
                  <a:pt x="3235" y="9987"/>
                  <a:pt x="3247" y="9999"/>
                </a:cubicBezTo>
                <a:lnTo>
                  <a:pt x="3309" y="10024"/>
                </a:lnTo>
                <a:lnTo>
                  <a:pt x="3383" y="10061"/>
                </a:lnTo>
                <a:close/>
                <a:moveTo>
                  <a:pt x="2642" y="9641"/>
                </a:moveTo>
                <a:cubicBezTo>
                  <a:pt x="2729" y="9703"/>
                  <a:pt x="2852" y="9604"/>
                  <a:pt x="2803" y="9493"/>
                </a:cubicBezTo>
                <a:cubicBezTo>
                  <a:pt x="2790" y="9469"/>
                  <a:pt x="2778" y="9456"/>
                  <a:pt x="2766" y="9444"/>
                </a:cubicBezTo>
                <a:lnTo>
                  <a:pt x="2729" y="9419"/>
                </a:lnTo>
                <a:lnTo>
                  <a:pt x="2655" y="9370"/>
                </a:lnTo>
                <a:lnTo>
                  <a:pt x="2568" y="9321"/>
                </a:lnTo>
                <a:cubicBezTo>
                  <a:pt x="2469" y="9259"/>
                  <a:pt x="2358" y="9382"/>
                  <a:pt x="2420" y="9481"/>
                </a:cubicBezTo>
                <a:cubicBezTo>
                  <a:pt x="2420" y="9493"/>
                  <a:pt x="2432" y="9493"/>
                  <a:pt x="2445" y="9506"/>
                </a:cubicBezTo>
                <a:lnTo>
                  <a:pt x="2544" y="9567"/>
                </a:lnTo>
                <a:lnTo>
                  <a:pt x="2618" y="9617"/>
                </a:lnTo>
                <a:lnTo>
                  <a:pt x="2642" y="9641"/>
                </a:lnTo>
                <a:close/>
                <a:moveTo>
                  <a:pt x="1877" y="9074"/>
                </a:moveTo>
                <a:cubicBezTo>
                  <a:pt x="1976" y="9160"/>
                  <a:pt x="2124" y="9049"/>
                  <a:pt x="2062" y="8926"/>
                </a:cubicBezTo>
                <a:cubicBezTo>
                  <a:pt x="2050" y="8913"/>
                  <a:pt x="2037" y="8913"/>
                  <a:pt x="2037" y="8901"/>
                </a:cubicBezTo>
                <a:lnTo>
                  <a:pt x="2000" y="8864"/>
                </a:lnTo>
                <a:lnTo>
                  <a:pt x="1939" y="8814"/>
                </a:lnTo>
                <a:lnTo>
                  <a:pt x="1865" y="8753"/>
                </a:lnTo>
                <a:cubicBezTo>
                  <a:pt x="1778" y="8642"/>
                  <a:pt x="1593" y="8839"/>
                  <a:pt x="1704" y="8913"/>
                </a:cubicBezTo>
                <a:lnTo>
                  <a:pt x="1729" y="8926"/>
                </a:lnTo>
                <a:lnTo>
                  <a:pt x="1791" y="8987"/>
                </a:lnTo>
                <a:lnTo>
                  <a:pt x="1852" y="9049"/>
                </a:lnTo>
                <a:lnTo>
                  <a:pt x="1889" y="9074"/>
                </a:lnTo>
                <a:close/>
                <a:moveTo>
                  <a:pt x="1210" y="8395"/>
                </a:moveTo>
                <a:cubicBezTo>
                  <a:pt x="1235" y="8432"/>
                  <a:pt x="1272" y="8444"/>
                  <a:pt x="1309" y="8444"/>
                </a:cubicBezTo>
                <a:cubicBezTo>
                  <a:pt x="1408" y="8432"/>
                  <a:pt x="1457" y="8321"/>
                  <a:pt x="1396" y="8247"/>
                </a:cubicBezTo>
                <a:lnTo>
                  <a:pt x="1383" y="8234"/>
                </a:lnTo>
                <a:lnTo>
                  <a:pt x="1321" y="8173"/>
                </a:lnTo>
                <a:lnTo>
                  <a:pt x="1272" y="8098"/>
                </a:lnTo>
                <a:lnTo>
                  <a:pt x="1260" y="8074"/>
                </a:lnTo>
                <a:cubicBezTo>
                  <a:pt x="1223" y="8037"/>
                  <a:pt x="1173" y="8012"/>
                  <a:pt x="1124" y="8037"/>
                </a:cubicBezTo>
                <a:cubicBezTo>
                  <a:pt x="1050" y="8061"/>
                  <a:pt x="1025" y="8148"/>
                  <a:pt x="1075" y="8210"/>
                </a:cubicBezTo>
                <a:lnTo>
                  <a:pt x="1099" y="8247"/>
                </a:lnTo>
                <a:lnTo>
                  <a:pt x="1149" y="8308"/>
                </a:lnTo>
                <a:lnTo>
                  <a:pt x="1198" y="8382"/>
                </a:lnTo>
                <a:close/>
                <a:moveTo>
                  <a:pt x="680" y="7617"/>
                </a:moveTo>
                <a:cubicBezTo>
                  <a:pt x="741" y="7728"/>
                  <a:pt x="914" y="7666"/>
                  <a:pt x="889" y="7543"/>
                </a:cubicBezTo>
                <a:cubicBezTo>
                  <a:pt x="889" y="7531"/>
                  <a:pt x="889" y="7518"/>
                  <a:pt x="877" y="7506"/>
                </a:cubicBezTo>
                <a:lnTo>
                  <a:pt x="840" y="7432"/>
                </a:lnTo>
                <a:lnTo>
                  <a:pt x="803" y="7358"/>
                </a:lnTo>
                <a:lnTo>
                  <a:pt x="778" y="7308"/>
                </a:lnTo>
                <a:cubicBezTo>
                  <a:pt x="717" y="7197"/>
                  <a:pt x="556" y="7234"/>
                  <a:pt x="556" y="7358"/>
                </a:cubicBezTo>
                <a:cubicBezTo>
                  <a:pt x="556" y="7370"/>
                  <a:pt x="556" y="7395"/>
                  <a:pt x="568" y="7407"/>
                </a:cubicBezTo>
                <a:lnTo>
                  <a:pt x="593" y="7457"/>
                </a:lnTo>
                <a:lnTo>
                  <a:pt x="630" y="7543"/>
                </a:lnTo>
                <a:close/>
                <a:moveTo>
                  <a:pt x="297" y="6753"/>
                </a:moveTo>
                <a:cubicBezTo>
                  <a:pt x="334" y="6913"/>
                  <a:pt x="581" y="6827"/>
                  <a:pt x="519" y="6679"/>
                </a:cubicBezTo>
                <a:lnTo>
                  <a:pt x="494" y="6593"/>
                </a:lnTo>
                <a:lnTo>
                  <a:pt x="470" y="6518"/>
                </a:lnTo>
                <a:lnTo>
                  <a:pt x="445" y="6457"/>
                </a:lnTo>
                <a:cubicBezTo>
                  <a:pt x="408" y="6309"/>
                  <a:pt x="186" y="6370"/>
                  <a:pt x="223" y="6518"/>
                </a:cubicBezTo>
                <a:lnTo>
                  <a:pt x="248" y="6580"/>
                </a:lnTo>
                <a:lnTo>
                  <a:pt x="272" y="6667"/>
                </a:lnTo>
                <a:close/>
                <a:moveTo>
                  <a:pt x="75" y="5827"/>
                </a:moveTo>
                <a:cubicBezTo>
                  <a:pt x="99" y="5963"/>
                  <a:pt x="297" y="5963"/>
                  <a:pt x="309" y="5827"/>
                </a:cubicBezTo>
                <a:cubicBezTo>
                  <a:pt x="309" y="5815"/>
                  <a:pt x="309" y="5803"/>
                  <a:pt x="309" y="5790"/>
                </a:cubicBezTo>
                <a:lnTo>
                  <a:pt x="309" y="5741"/>
                </a:lnTo>
                <a:lnTo>
                  <a:pt x="297" y="5654"/>
                </a:lnTo>
                <a:lnTo>
                  <a:pt x="285" y="5556"/>
                </a:lnTo>
                <a:cubicBezTo>
                  <a:pt x="272" y="5445"/>
                  <a:pt x="112" y="5420"/>
                  <a:pt x="62" y="5531"/>
                </a:cubicBezTo>
                <a:cubicBezTo>
                  <a:pt x="50" y="5543"/>
                  <a:pt x="50" y="5568"/>
                  <a:pt x="50" y="5593"/>
                </a:cubicBezTo>
                <a:lnTo>
                  <a:pt x="62" y="5679"/>
                </a:lnTo>
                <a:lnTo>
                  <a:pt x="75" y="5778"/>
                </a:lnTo>
                <a:lnTo>
                  <a:pt x="87" y="5815"/>
                </a:lnTo>
                <a:close/>
                <a:moveTo>
                  <a:pt x="1" y="4877"/>
                </a:moveTo>
                <a:cubicBezTo>
                  <a:pt x="1" y="5013"/>
                  <a:pt x="186" y="5050"/>
                  <a:pt x="235" y="4926"/>
                </a:cubicBezTo>
                <a:cubicBezTo>
                  <a:pt x="235" y="4901"/>
                  <a:pt x="235" y="4889"/>
                  <a:pt x="235" y="4877"/>
                </a:cubicBezTo>
                <a:lnTo>
                  <a:pt x="235" y="4655"/>
                </a:lnTo>
                <a:cubicBezTo>
                  <a:pt x="248" y="4519"/>
                  <a:pt x="50" y="4494"/>
                  <a:pt x="13" y="4617"/>
                </a:cubicBezTo>
                <a:cubicBezTo>
                  <a:pt x="13" y="4630"/>
                  <a:pt x="13" y="4642"/>
                  <a:pt x="13" y="4655"/>
                </a:cubicBezTo>
                <a:lnTo>
                  <a:pt x="13" y="4889"/>
                </a:lnTo>
                <a:close/>
                <a:moveTo>
                  <a:pt x="62" y="3939"/>
                </a:moveTo>
                <a:cubicBezTo>
                  <a:pt x="38" y="4062"/>
                  <a:pt x="223" y="4124"/>
                  <a:pt x="272" y="4013"/>
                </a:cubicBezTo>
                <a:cubicBezTo>
                  <a:pt x="285" y="4000"/>
                  <a:pt x="285" y="3988"/>
                  <a:pt x="285" y="3963"/>
                </a:cubicBezTo>
                <a:lnTo>
                  <a:pt x="297" y="3889"/>
                </a:lnTo>
                <a:lnTo>
                  <a:pt x="309" y="3778"/>
                </a:lnTo>
                <a:lnTo>
                  <a:pt x="309" y="3741"/>
                </a:lnTo>
                <a:cubicBezTo>
                  <a:pt x="322" y="3716"/>
                  <a:pt x="309" y="3692"/>
                  <a:pt x="297" y="3667"/>
                </a:cubicBezTo>
                <a:cubicBezTo>
                  <a:pt x="248" y="3568"/>
                  <a:pt x="99" y="3593"/>
                  <a:pt x="87" y="3704"/>
                </a:cubicBezTo>
                <a:lnTo>
                  <a:pt x="87" y="3741"/>
                </a:lnTo>
                <a:lnTo>
                  <a:pt x="75" y="3852"/>
                </a:lnTo>
                <a:close/>
                <a:moveTo>
                  <a:pt x="211" y="3013"/>
                </a:moveTo>
                <a:cubicBezTo>
                  <a:pt x="186" y="3136"/>
                  <a:pt x="359" y="3210"/>
                  <a:pt x="433" y="3099"/>
                </a:cubicBezTo>
                <a:cubicBezTo>
                  <a:pt x="433" y="3087"/>
                  <a:pt x="433" y="3075"/>
                  <a:pt x="445" y="3062"/>
                </a:cubicBezTo>
                <a:lnTo>
                  <a:pt x="457" y="3000"/>
                </a:lnTo>
                <a:lnTo>
                  <a:pt x="482" y="2889"/>
                </a:lnTo>
                <a:lnTo>
                  <a:pt x="494" y="2840"/>
                </a:lnTo>
                <a:cubicBezTo>
                  <a:pt x="494" y="2803"/>
                  <a:pt x="494" y="2766"/>
                  <a:pt x="470" y="2741"/>
                </a:cubicBezTo>
                <a:cubicBezTo>
                  <a:pt x="408" y="2667"/>
                  <a:pt x="285" y="2692"/>
                  <a:pt x="260" y="2791"/>
                </a:cubicBezTo>
                <a:lnTo>
                  <a:pt x="260" y="2828"/>
                </a:lnTo>
                <a:lnTo>
                  <a:pt x="223" y="2951"/>
                </a:lnTo>
                <a:close/>
                <a:moveTo>
                  <a:pt x="445" y="2112"/>
                </a:moveTo>
                <a:cubicBezTo>
                  <a:pt x="408" y="2247"/>
                  <a:pt x="630" y="2322"/>
                  <a:pt x="667" y="2173"/>
                </a:cubicBezTo>
                <a:lnTo>
                  <a:pt x="704" y="2050"/>
                </a:lnTo>
                <a:lnTo>
                  <a:pt x="741" y="1951"/>
                </a:lnTo>
                <a:cubicBezTo>
                  <a:pt x="778" y="1828"/>
                  <a:pt x="618" y="1741"/>
                  <a:pt x="544" y="1840"/>
                </a:cubicBezTo>
                <a:cubicBezTo>
                  <a:pt x="531" y="1852"/>
                  <a:pt x="519" y="1865"/>
                  <a:pt x="519" y="1877"/>
                </a:cubicBezTo>
                <a:lnTo>
                  <a:pt x="482" y="1976"/>
                </a:lnTo>
                <a:close/>
                <a:moveTo>
                  <a:pt x="754" y="1223"/>
                </a:moveTo>
                <a:cubicBezTo>
                  <a:pt x="704" y="1322"/>
                  <a:pt x="803" y="1420"/>
                  <a:pt x="902" y="1371"/>
                </a:cubicBezTo>
                <a:cubicBezTo>
                  <a:pt x="939" y="1359"/>
                  <a:pt x="963" y="1334"/>
                  <a:pt x="976" y="1309"/>
                </a:cubicBezTo>
                <a:lnTo>
                  <a:pt x="1025" y="1174"/>
                </a:lnTo>
                <a:lnTo>
                  <a:pt x="1050" y="1087"/>
                </a:lnTo>
                <a:cubicBezTo>
                  <a:pt x="1099" y="976"/>
                  <a:pt x="951" y="877"/>
                  <a:pt x="865" y="964"/>
                </a:cubicBezTo>
                <a:cubicBezTo>
                  <a:pt x="852" y="976"/>
                  <a:pt x="840" y="988"/>
                  <a:pt x="840" y="1001"/>
                </a:cubicBezTo>
                <a:lnTo>
                  <a:pt x="803" y="10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  <p:sp>
        <p:nvSpPr>
          <p:cNvPr id="39" name="Google Shape;39;p5"/>
          <p:cNvSpPr/>
          <p:nvPr/>
        </p:nvSpPr>
        <p:spPr>
          <a:xfrm rot="931017" flipH="1">
            <a:off x="10131628" y="5169391"/>
            <a:ext cx="2075464" cy="2645883"/>
          </a:xfrm>
          <a:custGeom>
            <a:avLst/>
            <a:gdLst/>
            <a:ahLst/>
            <a:cxnLst/>
            <a:rect l="l" t="t" r="r" b="b"/>
            <a:pathLst>
              <a:path w="14554" h="18554" extrusionOk="0">
                <a:moveTo>
                  <a:pt x="13973" y="18344"/>
                </a:moveTo>
                <a:cubicBezTo>
                  <a:pt x="13936" y="18467"/>
                  <a:pt x="14097" y="18554"/>
                  <a:pt x="14171" y="18442"/>
                </a:cubicBezTo>
                <a:cubicBezTo>
                  <a:pt x="14183" y="18430"/>
                  <a:pt x="14196" y="18418"/>
                  <a:pt x="14196" y="18405"/>
                </a:cubicBezTo>
                <a:lnTo>
                  <a:pt x="14208" y="18356"/>
                </a:lnTo>
                <a:lnTo>
                  <a:pt x="14220" y="18307"/>
                </a:lnTo>
                <a:lnTo>
                  <a:pt x="14233" y="18257"/>
                </a:lnTo>
                <a:lnTo>
                  <a:pt x="14245" y="18196"/>
                </a:lnTo>
                <a:lnTo>
                  <a:pt x="14245" y="18171"/>
                </a:lnTo>
                <a:cubicBezTo>
                  <a:pt x="14282" y="18023"/>
                  <a:pt x="14047" y="17973"/>
                  <a:pt x="14023" y="18122"/>
                </a:cubicBezTo>
                <a:lnTo>
                  <a:pt x="14023" y="18159"/>
                </a:lnTo>
                <a:lnTo>
                  <a:pt x="14010" y="18196"/>
                </a:lnTo>
                <a:lnTo>
                  <a:pt x="13998" y="18245"/>
                </a:lnTo>
                <a:lnTo>
                  <a:pt x="13986" y="18294"/>
                </a:lnTo>
                <a:close/>
                <a:moveTo>
                  <a:pt x="235" y="186"/>
                </a:moveTo>
                <a:cubicBezTo>
                  <a:pt x="259" y="38"/>
                  <a:pt x="25" y="1"/>
                  <a:pt x="12" y="161"/>
                </a:cubicBezTo>
                <a:cubicBezTo>
                  <a:pt x="0" y="161"/>
                  <a:pt x="0" y="174"/>
                  <a:pt x="12" y="186"/>
                </a:cubicBezTo>
                <a:lnTo>
                  <a:pt x="12" y="260"/>
                </a:lnTo>
                <a:lnTo>
                  <a:pt x="12" y="371"/>
                </a:lnTo>
                <a:lnTo>
                  <a:pt x="12" y="420"/>
                </a:lnTo>
                <a:cubicBezTo>
                  <a:pt x="12" y="544"/>
                  <a:pt x="161" y="581"/>
                  <a:pt x="222" y="482"/>
                </a:cubicBezTo>
                <a:cubicBezTo>
                  <a:pt x="235" y="457"/>
                  <a:pt x="235" y="445"/>
                  <a:pt x="235" y="420"/>
                </a:cubicBezTo>
                <a:lnTo>
                  <a:pt x="235" y="383"/>
                </a:lnTo>
                <a:lnTo>
                  <a:pt x="235" y="272"/>
                </a:lnTo>
                <a:lnTo>
                  <a:pt x="235" y="198"/>
                </a:lnTo>
                <a:close/>
                <a:moveTo>
                  <a:pt x="235" y="1112"/>
                </a:moveTo>
                <a:cubicBezTo>
                  <a:pt x="235" y="951"/>
                  <a:pt x="0" y="964"/>
                  <a:pt x="12" y="1124"/>
                </a:cubicBezTo>
                <a:lnTo>
                  <a:pt x="12" y="1210"/>
                </a:lnTo>
                <a:lnTo>
                  <a:pt x="12" y="1309"/>
                </a:lnTo>
                <a:lnTo>
                  <a:pt x="12" y="1359"/>
                </a:lnTo>
                <a:cubicBezTo>
                  <a:pt x="12" y="1457"/>
                  <a:pt x="136" y="1494"/>
                  <a:pt x="210" y="1433"/>
                </a:cubicBezTo>
                <a:cubicBezTo>
                  <a:pt x="235" y="1408"/>
                  <a:pt x="247" y="1371"/>
                  <a:pt x="235" y="1334"/>
                </a:cubicBezTo>
                <a:lnTo>
                  <a:pt x="235" y="1297"/>
                </a:lnTo>
                <a:lnTo>
                  <a:pt x="235" y="1198"/>
                </a:lnTo>
                <a:close/>
                <a:moveTo>
                  <a:pt x="321" y="2025"/>
                </a:moveTo>
                <a:cubicBezTo>
                  <a:pt x="296" y="1865"/>
                  <a:pt x="62" y="1902"/>
                  <a:pt x="86" y="2062"/>
                </a:cubicBezTo>
                <a:lnTo>
                  <a:pt x="86" y="2099"/>
                </a:lnTo>
                <a:lnTo>
                  <a:pt x="99" y="2198"/>
                </a:lnTo>
                <a:lnTo>
                  <a:pt x="123" y="2284"/>
                </a:lnTo>
                <a:cubicBezTo>
                  <a:pt x="136" y="2408"/>
                  <a:pt x="296" y="2420"/>
                  <a:pt x="346" y="2309"/>
                </a:cubicBezTo>
                <a:cubicBezTo>
                  <a:pt x="346" y="2297"/>
                  <a:pt x="346" y="2272"/>
                  <a:pt x="346" y="2247"/>
                </a:cubicBezTo>
                <a:lnTo>
                  <a:pt x="321" y="2161"/>
                </a:lnTo>
                <a:lnTo>
                  <a:pt x="309" y="2062"/>
                </a:lnTo>
                <a:lnTo>
                  <a:pt x="309" y="2025"/>
                </a:lnTo>
                <a:close/>
                <a:moveTo>
                  <a:pt x="494" y="2926"/>
                </a:moveTo>
                <a:cubicBezTo>
                  <a:pt x="481" y="2877"/>
                  <a:pt x="444" y="2840"/>
                  <a:pt x="395" y="2840"/>
                </a:cubicBezTo>
                <a:cubicBezTo>
                  <a:pt x="321" y="2827"/>
                  <a:pt x="247" y="2902"/>
                  <a:pt x="272" y="2976"/>
                </a:cubicBezTo>
                <a:lnTo>
                  <a:pt x="284" y="3013"/>
                </a:lnTo>
                <a:lnTo>
                  <a:pt x="309" y="3099"/>
                </a:lnTo>
                <a:lnTo>
                  <a:pt x="333" y="3210"/>
                </a:lnTo>
                <a:cubicBezTo>
                  <a:pt x="346" y="3222"/>
                  <a:pt x="358" y="3247"/>
                  <a:pt x="370" y="3259"/>
                </a:cubicBezTo>
                <a:cubicBezTo>
                  <a:pt x="457" y="3334"/>
                  <a:pt x="593" y="3247"/>
                  <a:pt x="556" y="3136"/>
                </a:cubicBezTo>
                <a:lnTo>
                  <a:pt x="531" y="3037"/>
                </a:lnTo>
                <a:lnTo>
                  <a:pt x="506" y="2963"/>
                </a:lnTo>
                <a:close/>
                <a:moveTo>
                  <a:pt x="778" y="3790"/>
                </a:moveTo>
                <a:cubicBezTo>
                  <a:pt x="765" y="3741"/>
                  <a:pt x="716" y="3716"/>
                  <a:pt x="667" y="3716"/>
                </a:cubicBezTo>
                <a:cubicBezTo>
                  <a:pt x="593" y="3716"/>
                  <a:pt x="543" y="3803"/>
                  <a:pt x="568" y="3877"/>
                </a:cubicBezTo>
                <a:lnTo>
                  <a:pt x="593" y="3938"/>
                </a:lnTo>
                <a:lnTo>
                  <a:pt x="617" y="4012"/>
                </a:lnTo>
                <a:lnTo>
                  <a:pt x="654" y="4087"/>
                </a:lnTo>
                <a:cubicBezTo>
                  <a:pt x="704" y="4210"/>
                  <a:pt x="876" y="4173"/>
                  <a:pt x="876" y="4037"/>
                </a:cubicBezTo>
                <a:cubicBezTo>
                  <a:pt x="876" y="4025"/>
                  <a:pt x="876" y="4012"/>
                  <a:pt x="864" y="4000"/>
                </a:cubicBezTo>
                <a:lnTo>
                  <a:pt x="839" y="3926"/>
                </a:lnTo>
                <a:lnTo>
                  <a:pt x="802" y="3840"/>
                </a:lnTo>
                <a:lnTo>
                  <a:pt x="778" y="3778"/>
                </a:lnTo>
                <a:close/>
                <a:moveTo>
                  <a:pt x="1173" y="4605"/>
                </a:moveTo>
                <a:cubicBezTo>
                  <a:pt x="1111" y="4494"/>
                  <a:pt x="938" y="4556"/>
                  <a:pt x="963" y="4679"/>
                </a:cubicBezTo>
                <a:cubicBezTo>
                  <a:pt x="963" y="4704"/>
                  <a:pt x="963" y="4716"/>
                  <a:pt x="975" y="4728"/>
                </a:cubicBezTo>
                <a:lnTo>
                  <a:pt x="1000" y="4765"/>
                </a:lnTo>
                <a:lnTo>
                  <a:pt x="1037" y="4840"/>
                </a:lnTo>
                <a:lnTo>
                  <a:pt x="1086" y="4914"/>
                </a:lnTo>
                <a:lnTo>
                  <a:pt x="1099" y="4926"/>
                </a:lnTo>
                <a:cubicBezTo>
                  <a:pt x="1173" y="5037"/>
                  <a:pt x="1333" y="4963"/>
                  <a:pt x="1309" y="4840"/>
                </a:cubicBezTo>
                <a:cubicBezTo>
                  <a:pt x="1309" y="4827"/>
                  <a:pt x="1296" y="4815"/>
                  <a:pt x="1296" y="4802"/>
                </a:cubicBezTo>
                <a:lnTo>
                  <a:pt x="1234" y="4728"/>
                </a:lnTo>
                <a:lnTo>
                  <a:pt x="1197" y="4654"/>
                </a:lnTo>
                <a:close/>
                <a:moveTo>
                  <a:pt x="1679" y="5370"/>
                </a:moveTo>
                <a:cubicBezTo>
                  <a:pt x="1654" y="5333"/>
                  <a:pt x="1617" y="5321"/>
                  <a:pt x="1580" y="5333"/>
                </a:cubicBezTo>
                <a:cubicBezTo>
                  <a:pt x="1481" y="5333"/>
                  <a:pt x="1444" y="5444"/>
                  <a:pt x="1494" y="5518"/>
                </a:cubicBezTo>
                <a:lnTo>
                  <a:pt x="1543" y="5580"/>
                </a:lnTo>
                <a:lnTo>
                  <a:pt x="1592" y="5642"/>
                </a:lnTo>
                <a:lnTo>
                  <a:pt x="1642" y="5704"/>
                </a:lnTo>
                <a:cubicBezTo>
                  <a:pt x="1716" y="5790"/>
                  <a:pt x="1876" y="5716"/>
                  <a:pt x="1839" y="5592"/>
                </a:cubicBezTo>
                <a:cubicBezTo>
                  <a:pt x="1839" y="5580"/>
                  <a:pt x="1827" y="5568"/>
                  <a:pt x="1815" y="5555"/>
                </a:cubicBezTo>
                <a:lnTo>
                  <a:pt x="1778" y="5494"/>
                </a:lnTo>
                <a:lnTo>
                  <a:pt x="1728" y="5432"/>
                </a:lnTo>
                <a:close/>
                <a:moveTo>
                  <a:pt x="2284" y="6062"/>
                </a:moveTo>
                <a:cubicBezTo>
                  <a:pt x="2247" y="6025"/>
                  <a:pt x="2197" y="6012"/>
                  <a:pt x="2148" y="6037"/>
                </a:cubicBezTo>
                <a:cubicBezTo>
                  <a:pt x="2074" y="6074"/>
                  <a:pt x="2061" y="6160"/>
                  <a:pt x="2123" y="6222"/>
                </a:cubicBezTo>
                <a:lnTo>
                  <a:pt x="2185" y="6284"/>
                </a:lnTo>
                <a:lnTo>
                  <a:pt x="2234" y="6333"/>
                </a:lnTo>
                <a:lnTo>
                  <a:pt x="2284" y="6382"/>
                </a:lnTo>
                <a:cubicBezTo>
                  <a:pt x="2382" y="6469"/>
                  <a:pt x="2531" y="6358"/>
                  <a:pt x="2469" y="6247"/>
                </a:cubicBezTo>
                <a:cubicBezTo>
                  <a:pt x="2457" y="6234"/>
                  <a:pt x="2457" y="6222"/>
                  <a:pt x="2444" y="6210"/>
                </a:cubicBezTo>
                <a:lnTo>
                  <a:pt x="2395" y="6173"/>
                </a:lnTo>
                <a:lnTo>
                  <a:pt x="2345" y="6111"/>
                </a:lnTo>
                <a:close/>
                <a:moveTo>
                  <a:pt x="2975" y="6654"/>
                </a:moveTo>
                <a:cubicBezTo>
                  <a:pt x="2950" y="6642"/>
                  <a:pt x="2926" y="6629"/>
                  <a:pt x="2901" y="6629"/>
                </a:cubicBezTo>
                <a:cubicBezTo>
                  <a:pt x="2790" y="6629"/>
                  <a:pt x="2740" y="6777"/>
                  <a:pt x="2827" y="6839"/>
                </a:cubicBezTo>
                <a:lnTo>
                  <a:pt x="2901" y="6889"/>
                </a:lnTo>
                <a:lnTo>
                  <a:pt x="2963" y="6938"/>
                </a:lnTo>
                <a:lnTo>
                  <a:pt x="3024" y="6975"/>
                </a:lnTo>
                <a:cubicBezTo>
                  <a:pt x="3037" y="7000"/>
                  <a:pt x="3061" y="7000"/>
                  <a:pt x="3086" y="7000"/>
                </a:cubicBezTo>
                <a:cubicBezTo>
                  <a:pt x="3197" y="7000"/>
                  <a:pt x="3247" y="6852"/>
                  <a:pt x="3160" y="6790"/>
                </a:cubicBezTo>
                <a:lnTo>
                  <a:pt x="3098" y="6753"/>
                </a:lnTo>
                <a:lnTo>
                  <a:pt x="3037" y="6703"/>
                </a:lnTo>
                <a:close/>
                <a:moveTo>
                  <a:pt x="3728" y="7172"/>
                </a:moveTo>
                <a:cubicBezTo>
                  <a:pt x="3703" y="7148"/>
                  <a:pt x="3679" y="7148"/>
                  <a:pt x="3654" y="7148"/>
                </a:cubicBezTo>
                <a:cubicBezTo>
                  <a:pt x="3543" y="7172"/>
                  <a:pt x="3518" y="7308"/>
                  <a:pt x="3617" y="7370"/>
                </a:cubicBezTo>
                <a:lnTo>
                  <a:pt x="3679" y="7407"/>
                </a:lnTo>
                <a:lnTo>
                  <a:pt x="3753" y="7444"/>
                </a:lnTo>
                <a:lnTo>
                  <a:pt x="3814" y="7481"/>
                </a:lnTo>
                <a:cubicBezTo>
                  <a:pt x="3950" y="7555"/>
                  <a:pt x="4061" y="7358"/>
                  <a:pt x="3925" y="7284"/>
                </a:cubicBezTo>
                <a:lnTo>
                  <a:pt x="3864" y="7247"/>
                </a:lnTo>
                <a:lnTo>
                  <a:pt x="3802" y="7210"/>
                </a:lnTo>
                <a:close/>
                <a:moveTo>
                  <a:pt x="4543" y="7592"/>
                </a:moveTo>
                <a:cubicBezTo>
                  <a:pt x="4419" y="7530"/>
                  <a:pt x="4320" y="7679"/>
                  <a:pt x="4407" y="7777"/>
                </a:cubicBezTo>
                <a:cubicBezTo>
                  <a:pt x="4419" y="7790"/>
                  <a:pt x="4432" y="7790"/>
                  <a:pt x="4444" y="7802"/>
                </a:cubicBezTo>
                <a:lnTo>
                  <a:pt x="4518" y="7827"/>
                </a:lnTo>
                <a:lnTo>
                  <a:pt x="4592" y="7864"/>
                </a:lnTo>
                <a:lnTo>
                  <a:pt x="4666" y="7901"/>
                </a:lnTo>
                <a:cubicBezTo>
                  <a:pt x="4790" y="7963"/>
                  <a:pt x="4901" y="7765"/>
                  <a:pt x="4777" y="7691"/>
                </a:cubicBezTo>
                <a:lnTo>
                  <a:pt x="4752" y="7679"/>
                </a:lnTo>
                <a:lnTo>
                  <a:pt x="4678" y="7654"/>
                </a:lnTo>
                <a:lnTo>
                  <a:pt x="4604" y="7617"/>
                </a:lnTo>
                <a:close/>
                <a:moveTo>
                  <a:pt x="5394" y="7925"/>
                </a:moveTo>
                <a:cubicBezTo>
                  <a:pt x="5283" y="7888"/>
                  <a:pt x="5197" y="8012"/>
                  <a:pt x="5259" y="8111"/>
                </a:cubicBezTo>
                <a:cubicBezTo>
                  <a:pt x="5283" y="8123"/>
                  <a:pt x="5296" y="8135"/>
                  <a:pt x="5320" y="8148"/>
                </a:cubicBezTo>
                <a:lnTo>
                  <a:pt x="5394" y="8172"/>
                </a:lnTo>
                <a:lnTo>
                  <a:pt x="5456" y="8197"/>
                </a:lnTo>
                <a:lnTo>
                  <a:pt x="5542" y="8222"/>
                </a:lnTo>
                <a:cubicBezTo>
                  <a:pt x="5666" y="8259"/>
                  <a:pt x="5752" y="8086"/>
                  <a:pt x="5641" y="8012"/>
                </a:cubicBezTo>
                <a:cubicBezTo>
                  <a:pt x="5629" y="8012"/>
                  <a:pt x="5617" y="8000"/>
                  <a:pt x="5617" y="8000"/>
                </a:cubicBezTo>
                <a:lnTo>
                  <a:pt x="5530" y="7975"/>
                </a:lnTo>
                <a:lnTo>
                  <a:pt x="5456" y="7950"/>
                </a:lnTo>
                <a:close/>
                <a:moveTo>
                  <a:pt x="6271" y="8185"/>
                </a:moveTo>
                <a:cubicBezTo>
                  <a:pt x="6172" y="8160"/>
                  <a:pt x="6098" y="8271"/>
                  <a:pt x="6147" y="8358"/>
                </a:cubicBezTo>
                <a:cubicBezTo>
                  <a:pt x="6172" y="8382"/>
                  <a:pt x="6197" y="8407"/>
                  <a:pt x="6221" y="8407"/>
                </a:cubicBezTo>
                <a:lnTo>
                  <a:pt x="6283" y="8432"/>
                </a:lnTo>
                <a:lnTo>
                  <a:pt x="6357" y="8444"/>
                </a:lnTo>
                <a:lnTo>
                  <a:pt x="6456" y="8469"/>
                </a:lnTo>
                <a:cubicBezTo>
                  <a:pt x="6493" y="8469"/>
                  <a:pt x="6530" y="8456"/>
                  <a:pt x="6555" y="8432"/>
                </a:cubicBezTo>
                <a:cubicBezTo>
                  <a:pt x="6616" y="8370"/>
                  <a:pt x="6592" y="8259"/>
                  <a:pt x="6493" y="8234"/>
                </a:cubicBezTo>
                <a:lnTo>
                  <a:pt x="6419" y="8222"/>
                </a:lnTo>
                <a:lnTo>
                  <a:pt x="6345" y="8197"/>
                </a:lnTo>
                <a:close/>
                <a:moveTo>
                  <a:pt x="7172" y="8358"/>
                </a:moveTo>
                <a:cubicBezTo>
                  <a:pt x="7135" y="8358"/>
                  <a:pt x="7085" y="8370"/>
                  <a:pt x="7061" y="8419"/>
                </a:cubicBezTo>
                <a:cubicBezTo>
                  <a:pt x="7011" y="8481"/>
                  <a:pt x="7061" y="8580"/>
                  <a:pt x="7147" y="8592"/>
                </a:cubicBezTo>
                <a:lnTo>
                  <a:pt x="7369" y="8629"/>
                </a:lnTo>
                <a:cubicBezTo>
                  <a:pt x="7530" y="8641"/>
                  <a:pt x="7555" y="8419"/>
                  <a:pt x="7406" y="8395"/>
                </a:cubicBezTo>
                <a:lnTo>
                  <a:pt x="7308" y="8382"/>
                </a:lnTo>
                <a:close/>
                <a:moveTo>
                  <a:pt x="8085" y="8469"/>
                </a:moveTo>
                <a:cubicBezTo>
                  <a:pt x="7937" y="8456"/>
                  <a:pt x="7925" y="8691"/>
                  <a:pt x="8073" y="8703"/>
                </a:cubicBezTo>
                <a:lnTo>
                  <a:pt x="8184" y="8703"/>
                </a:lnTo>
                <a:lnTo>
                  <a:pt x="8308" y="8703"/>
                </a:lnTo>
                <a:cubicBezTo>
                  <a:pt x="8456" y="8715"/>
                  <a:pt x="8468" y="8481"/>
                  <a:pt x="8320" y="8469"/>
                </a:cubicBezTo>
                <a:lnTo>
                  <a:pt x="8196" y="8469"/>
                </a:lnTo>
                <a:close/>
                <a:moveTo>
                  <a:pt x="9011" y="8493"/>
                </a:moveTo>
                <a:cubicBezTo>
                  <a:pt x="8900" y="8493"/>
                  <a:pt x="8851" y="8641"/>
                  <a:pt x="8937" y="8703"/>
                </a:cubicBezTo>
                <a:cubicBezTo>
                  <a:pt x="8962" y="8715"/>
                  <a:pt x="8986" y="8728"/>
                  <a:pt x="9011" y="8728"/>
                </a:cubicBezTo>
                <a:lnTo>
                  <a:pt x="9246" y="8728"/>
                </a:lnTo>
                <a:cubicBezTo>
                  <a:pt x="9369" y="8715"/>
                  <a:pt x="9394" y="8555"/>
                  <a:pt x="9283" y="8506"/>
                </a:cubicBezTo>
                <a:cubicBezTo>
                  <a:pt x="9270" y="8493"/>
                  <a:pt x="9258" y="8493"/>
                  <a:pt x="9233" y="8493"/>
                </a:cubicBezTo>
                <a:lnTo>
                  <a:pt x="9085" y="8493"/>
                </a:lnTo>
                <a:close/>
                <a:moveTo>
                  <a:pt x="9925" y="8456"/>
                </a:moveTo>
                <a:cubicBezTo>
                  <a:pt x="9789" y="8456"/>
                  <a:pt x="9776" y="8654"/>
                  <a:pt x="9912" y="8678"/>
                </a:cubicBezTo>
                <a:cubicBezTo>
                  <a:pt x="9925" y="8678"/>
                  <a:pt x="9937" y="8678"/>
                  <a:pt x="9949" y="8678"/>
                </a:cubicBezTo>
                <a:lnTo>
                  <a:pt x="10023" y="8666"/>
                </a:lnTo>
                <a:lnTo>
                  <a:pt x="10097" y="8666"/>
                </a:lnTo>
                <a:lnTo>
                  <a:pt x="10184" y="8666"/>
                </a:lnTo>
                <a:cubicBezTo>
                  <a:pt x="10258" y="8654"/>
                  <a:pt x="10307" y="8567"/>
                  <a:pt x="10270" y="8493"/>
                </a:cubicBezTo>
                <a:cubicBezTo>
                  <a:pt x="10246" y="8444"/>
                  <a:pt x="10196" y="8419"/>
                  <a:pt x="10159" y="8432"/>
                </a:cubicBezTo>
                <a:lnTo>
                  <a:pt x="10073" y="8444"/>
                </a:lnTo>
                <a:lnTo>
                  <a:pt x="9925" y="8456"/>
                </a:lnTo>
                <a:close/>
                <a:moveTo>
                  <a:pt x="10838" y="8333"/>
                </a:moveTo>
                <a:cubicBezTo>
                  <a:pt x="10801" y="8333"/>
                  <a:pt x="10764" y="8358"/>
                  <a:pt x="10752" y="8395"/>
                </a:cubicBezTo>
                <a:cubicBezTo>
                  <a:pt x="10715" y="8481"/>
                  <a:pt x="10789" y="8567"/>
                  <a:pt x="10875" y="8555"/>
                </a:cubicBezTo>
                <a:lnTo>
                  <a:pt x="10999" y="8530"/>
                </a:lnTo>
                <a:cubicBezTo>
                  <a:pt x="10999" y="8543"/>
                  <a:pt x="10999" y="8555"/>
                  <a:pt x="10999" y="8555"/>
                </a:cubicBezTo>
                <a:lnTo>
                  <a:pt x="11011" y="8641"/>
                </a:lnTo>
                <a:cubicBezTo>
                  <a:pt x="11023" y="8691"/>
                  <a:pt x="11036" y="8740"/>
                  <a:pt x="11048" y="8790"/>
                </a:cubicBezTo>
                <a:cubicBezTo>
                  <a:pt x="11048" y="8827"/>
                  <a:pt x="11073" y="8864"/>
                  <a:pt x="11110" y="8876"/>
                </a:cubicBezTo>
                <a:cubicBezTo>
                  <a:pt x="11196" y="8913"/>
                  <a:pt x="11282" y="8839"/>
                  <a:pt x="11270" y="8753"/>
                </a:cubicBezTo>
                <a:cubicBezTo>
                  <a:pt x="11258" y="8678"/>
                  <a:pt x="11245" y="8592"/>
                  <a:pt x="11233" y="8518"/>
                </a:cubicBezTo>
                <a:cubicBezTo>
                  <a:pt x="11221" y="8493"/>
                  <a:pt x="11208" y="8469"/>
                  <a:pt x="11184" y="8444"/>
                </a:cubicBezTo>
                <a:cubicBezTo>
                  <a:pt x="11221" y="8370"/>
                  <a:pt x="11171" y="8283"/>
                  <a:pt x="11097" y="8283"/>
                </a:cubicBezTo>
                <a:cubicBezTo>
                  <a:pt x="11085" y="8283"/>
                  <a:pt x="11073" y="8283"/>
                  <a:pt x="11060" y="8283"/>
                </a:cubicBezTo>
                <a:lnTo>
                  <a:pt x="10826" y="8320"/>
                </a:lnTo>
                <a:close/>
                <a:moveTo>
                  <a:pt x="11727" y="8111"/>
                </a:moveTo>
                <a:cubicBezTo>
                  <a:pt x="11628" y="8148"/>
                  <a:pt x="11628" y="8296"/>
                  <a:pt x="11739" y="8333"/>
                </a:cubicBezTo>
                <a:cubicBezTo>
                  <a:pt x="11751" y="8333"/>
                  <a:pt x="11764" y="8333"/>
                  <a:pt x="11776" y="8333"/>
                </a:cubicBezTo>
                <a:lnTo>
                  <a:pt x="11875" y="8308"/>
                </a:lnTo>
                <a:lnTo>
                  <a:pt x="11937" y="8283"/>
                </a:lnTo>
                <a:lnTo>
                  <a:pt x="12011" y="8259"/>
                </a:lnTo>
                <a:cubicBezTo>
                  <a:pt x="12122" y="8222"/>
                  <a:pt x="12109" y="8049"/>
                  <a:pt x="11974" y="8037"/>
                </a:cubicBezTo>
                <a:cubicBezTo>
                  <a:pt x="11961" y="8037"/>
                  <a:pt x="11949" y="8037"/>
                  <a:pt x="11937" y="8037"/>
                </a:cubicBezTo>
                <a:lnTo>
                  <a:pt x="11863" y="8061"/>
                </a:lnTo>
                <a:lnTo>
                  <a:pt x="11801" y="8074"/>
                </a:lnTo>
                <a:lnTo>
                  <a:pt x="11714" y="8111"/>
                </a:lnTo>
                <a:close/>
                <a:moveTo>
                  <a:pt x="12579" y="7790"/>
                </a:moveTo>
                <a:cubicBezTo>
                  <a:pt x="12467" y="7851"/>
                  <a:pt x="12504" y="8024"/>
                  <a:pt x="12640" y="8012"/>
                </a:cubicBezTo>
                <a:cubicBezTo>
                  <a:pt x="12653" y="8012"/>
                  <a:pt x="12665" y="8012"/>
                  <a:pt x="12677" y="8000"/>
                </a:cubicBezTo>
                <a:lnTo>
                  <a:pt x="12727" y="7975"/>
                </a:lnTo>
                <a:lnTo>
                  <a:pt x="12788" y="7950"/>
                </a:lnTo>
                <a:lnTo>
                  <a:pt x="12838" y="7925"/>
                </a:lnTo>
                <a:lnTo>
                  <a:pt x="12887" y="7901"/>
                </a:lnTo>
                <a:cubicBezTo>
                  <a:pt x="12998" y="7839"/>
                  <a:pt x="12949" y="7679"/>
                  <a:pt x="12825" y="7679"/>
                </a:cubicBezTo>
                <a:cubicBezTo>
                  <a:pt x="12813" y="7679"/>
                  <a:pt x="12801" y="7691"/>
                  <a:pt x="12788" y="7691"/>
                </a:cubicBezTo>
                <a:lnTo>
                  <a:pt x="12727" y="7728"/>
                </a:lnTo>
                <a:lnTo>
                  <a:pt x="12677" y="7753"/>
                </a:lnTo>
                <a:lnTo>
                  <a:pt x="12628" y="7765"/>
                </a:lnTo>
                <a:close/>
                <a:moveTo>
                  <a:pt x="13356" y="7345"/>
                </a:moveTo>
                <a:cubicBezTo>
                  <a:pt x="13270" y="7407"/>
                  <a:pt x="13332" y="7568"/>
                  <a:pt x="13443" y="7555"/>
                </a:cubicBezTo>
                <a:cubicBezTo>
                  <a:pt x="13467" y="7555"/>
                  <a:pt x="13480" y="7543"/>
                  <a:pt x="13504" y="7530"/>
                </a:cubicBezTo>
                <a:lnTo>
                  <a:pt x="13529" y="7506"/>
                </a:lnTo>
                <a:lnTo>
                  <a:pt x="13578" y="7481"/>
                </a:lnTo>
                <a:lnTo>
                  <a:pt x="13615" y="7444"/>
                </a:lnTo>
                <a:lnTo>
                  <a:pt x="13652" y="7407"/>
                </a:lnTo>
                <a:lnTo>
                  <a:pt x="13689" y="7382"/>
                </a:lnTo>
                <a:cubicBezTo>
                  <a:pt x="13776" y="7296"/>
                  <a:pt x="13702" y="7148"/>
                  <a:pt x="13578" y="7185"/>
                </a:cubicBezTo>
                <a:cubicBezTo>
                  <a:pt x="13566" y="7185"/>
                  <a:pt x="13554" y="7197"/>
                  <a:pt x="13541" y="7210"/>
                </a:cubicBezTo>
                <a:lnTo>
                  <a:pt x="13504" y="7234"/>
                </a:lnTo>
                <a:lnTo>
                  <a:pt x="13467" y="7259"/>
                </a:lnTo>
                <a:lnTo>
                  <a:pt x="13430" y="7296"/>
                </a:lnTo>
                <a:lnTo>
                  <a:pt x="13393" y="7321"/>
                </a:lnTo>
                <a:close/>
                <a:moveTo>
                  <a:pt x="13973" y="6716"/>
                </a:moveTo>
                <a:cubicBezTo>
                  <a:pt x="13875" y="6827"/>
                  <a:pt x="14047" y="6987"/>
                  <a:pt x="14146" y="6876"/>
                </a:cubicBezTo>
                <a:cubicBezTo>
                  <a:pt x="14159" y="6864"/>
                  <a:pt x="14171" y="6852"/>
                  <a:pt x="14171" y="6852"/>
                </a:cubicBezTo>
                <a:cubicBezTo>
                  <a:pt x="14220" y="6777"/>
                  <a:pt x="14257" y="6703"/>
                  <a:pt x="14294" y="6629"/>
                </a:cubicBezTo>
                <a:cubicBezTo>
                  <a:pt x="14344" y="6543"/>
                  <a:pt x="14257" y="6432"/>
                  <a:pt x="14159" y="6469"/>
                </a:cubicBezTo>
                <a:cubicBezTo>
                  <a:pt x="14134" y="6481"/>
                  <a:pt x="14109" y="6506"/>
                  <a:pt x="14085" y="6531"/>
                </a:cubicBezTo>
                <a:cubicBezTo>
                  <a:pt x="14060" y="6592"/>
                  <a:pt x="14023" y="6654"/>
                  <a:pt x="13973" y="6716"/>
                </a:cubicBezTo>
                <a:close/>
                <a:moveTo>
                  <a:pt x="14307" y="5901"/>
                </a:moveTo>
                <a:cubicBezTo>
                  <a:pt x="14282" y="6000"/>
                  <a:pt x="14405" y="6074"/>
                  <a:pt x="14480" y="6012"/>
                </a:cubicBezTo>
                <a:cubicBezTo>
                  <a:pt x="14504" y="6000"/>
                  <a:pt x="14529" y="5975"/>
                  <a:pt x="14529" y="5938"/>
                </a:cubicBezTo>
                <a:cubicBezTo>
                  <a:pt x="14541" y="5864"/>
                  <a:pt x="14554" y="5778"/>
                  <a:pt x="14554" y="5691"/>
                </a:cubicBezTo>
                <a:cubicBezTo>
                  <a:pt x="14554" y="5568"/>
                  <a:pt x="14393" y="5531"/>
                  <a:pt x="14331" y="5642"/>
                </a:cubicBezTo>
                <a:cubicBezTo>
                  <a:pt x="14331" y="5654"/>
                  <a:pt x="14319" y="5667"/>
                  <a:pt x="14319" y="5691"/>
                </a:cubicBezTo>
                <a:cubicBezTo>
                  <a:pt x="14319" y="5753"/>
                  <a:pt x="14319" y="5827"/>
                  <a:pt x="14307" y="5901"/>
                </a:cubicBezTo>
                <a:close/>
                <a:moveTo>
                  <a:pt x="14159" y="5099"/>
                </a:moveTo>
                <a:cubicBezTo>
                  <a:pt x="14233" y="5210"/>
                  <a:pt x="14405" y="5123"/>
                  <a:pt x="14368" y="5000"/>
                </a:cubicBezTo>
                <a:cubicBezTo>
                  <a:pt x="14356" y="4988"/>
                  <a:pt x="14356" y="4975"/>
                  <a:pt x="14344" y="4963"/>
                </a:cubicBezTo>
                <a:cubicBezTo>
                  <a:pt x="14307" y="4889"/>
                  <a:pt x="14257" y="4827"/>
                  <a:pt x="14196" y="4765"/>
                </a:cubicBezTo>
                <a:cubicBezTo>
                  <a:pt x="14183" y="4753"/>
                  <a:pt x="14159" y="4741"/>
                  <a:pt x="14134" y="4728"/>
                </a:cubicBezTo>
                <a:cubicBezTo>
                  <a:pt x="14023" y="4704"/>
                  <a:pt x="13949" y="4827"/>
                  <a:pt x="14023" y="4926"/>
                </a:cubicBezTo>
                <a:cubicBezTo>
                  <a:pt x="14072" y="4975"/>
                  <a:pt x="14109" y="5037"/>
                  <a:pt x="14146" y="5099"/>
                </a:cubicBezTo>
                <a:close/>
                <a:moveTo>
                  <a:pt x="13517" y="4543"/>
                </a:moveTo>
                <a:cubicBezTo>
                  <a:pt x="13652" y="4605"/>
                  <a:pt x="13739" y="4383"/>
                  <a:pt x="13603" y="4333"/>
                </a:cubicBezTo>
                <a:cubicBezTo>
                  <a:pt x="13517" y="4296"/>
                  <a:pt x="13443" y="4272"/>
                  <a:pt x="13356" y="4259"/>
                </a:cubicBezTo>
                <a:cubicBezTo>
                  <a:pt x="13196" y="4235"/>
                  <a:pt x="13159" y="4457"/>
                  <a:pt x="13307" y="4482"/>
                </a:cubicBezTo>
                <a:cubicBezTo>
                  <a:pt x="13381" y="4494"/>
                  <a:pt x="13443" y="4519"/>
                  <a:pt x="13517" y="4543"/>
                </a:cubicBezTo>
                <a:close/>
                <a:moveTo>
                  <a:pt x="12702" y="4556"/>
                </a:moveTo>
                <a:cubicBezTo>
                  <a:pt x="12813" y="4506"/>
                  <a:pt x="12776" y="4321"/>
                  <a:pt x="12640" y="4333"/>
                </a:cubicBezTo>
                <a:cubicBezTo>
                  <a:pt x="12628" y="4333"/>
                  <a:pt x="12616" y="4333"/>
                  <a:pt x="12603" y="4346"/>
                </a:cubicBezTo>
                <a:cubicBezTo>
                  <a:pt x="12529" y="4370"/>
                  <a:pt x="12455" y="4420"/>
                  <a:pt x="12381" y="4457"/>
                </a:cubicBezTo>
                <a:cubicBezTo>
                  <a:pt x="12270" y="4531"/>
                  <a:pt x="12344" y="4704"/>
                  <a:pt x="12467" y="4667"/>
                </a:cubicBezTo>
                <a:cubicBezTo>
                  <a:pt x="12480" y="4667"/>
                  <a:pt x="12492" y="4667"/>
                  <a:pt x="12504" y="4654"/>
                </a:cubicBezTo>
                <a:cubicBezTo>
                  <a:pt x="12566" y="4617"/>
                  <a:pt x="12628" y="4580"/>
                  <a:pt x="12702" y="4556"/>
                </a:cubicBezTo>
                <a:close/>
                <a:moveTo>
                  <a:pt x="12023" y="5099"/>
                </a:moveTo>
                <a:cubicBezTo>
                  <a:pt x="12097" y="5000"/>
                  <a:pt x="11998" y="4864"/>
                  <a:pt x="11887" y="4914"/>
                </a:cubicBezTo>
                <a:cubicBezTo>
                  <a:pt x="11863" y="4926"/>
                  <a:pt x="11850" y="4938"/>
                  <a:pt x="11838" y="4951"/>
                </a:cubicBezTo>
                <a:cubicBezTo>
                  <a:pt x="11789" y="5012"/>
                  <a:pt x="11751" y="5074"/>
                  <a:pt x="11702" y="5148"/>
                </a:cubicBezTo>
                <a:cubicBezTo>
                  <a:pt x="11603" y="5259"/>
                  <a:pt x="11776" y="5407"/>
                  <a:pt x="11875" y="5296"/>
                </a:cubicBezTo>
                <a:lnTo>
                  <a:pt x="11887" y="5284"/>
                </a:lnTo>
                <a:cubicBezTo>
                  <a:pt x="11937" y="5222"/>
                  <a:pt x="11974" y="5160"/>
                  <a:pt x="12023" y="5099"/>
                </a:cubicBezTo>
                <a:close/>
                <a:moveTo>
                  <a:pt x="11566" y="5864"/>
                </a:moveTo>
                <a:cubicBezTo>
                  <a:pt x="11628" y="5728"/>
                  <a:pt x="11418" y="5630"/>
                  <a:pt x="11356" y="5765"/>
                </a:cubicBezTo>
                <a:lnTo>
                  <a:pt x="11319" y="5839"/>
                </a:lnTo>
                <a:lnTo>
                  <a:pt x="11295" y="5889"/>
                </a:lnTo>
                <a:lnTo>
                  <a:pt x="11270" y="5938"/>
                </a:lnTo>
                <a:lnTo>
                  <a:pt x="11258" y="5987"/>
                </a:lnTo>
                <a:cubicBezTo>
                  <a:pt x="11208" y="6111"/>
                  <a:pt x="11369" y="6210"/>
                  <a:pt x="11455" y="6099"/>
                </a:cubicBezTo>
                <a:cubicBezTo>
                  <a:pt x="11455" y="6099"/>
                  <a:pt x="11468" y="6086"/>
                  <a:pt x="11468" y="6074"/>
                </a:cubicBezTo>
                <a:lnTo>
                  <a:pt x="11492" y="6037"/>
                </a:lnTo>
                <a:lnTo>
                  <a:pt x="11505" y="5987"/>
                </a:lnTo>
                <a:lnTo>
                  <a:pt x="11529" y="5938"/>
                </a:lnTo>
                <a:close/>
                <a:moveTo>
                  <a:pt x="11270" y="6728"/>
                </a:moveTo>
                <a:cubicBezTo>
                  <a:pt x="11307" y="6592"/>
                  <a:pt x="11122" y="6518"/>
                  <a:pt x="11060" y="6642"/>
                </a:cubicBezTo>
                <a:cubicBezTo>
                  <a:pt x="11048" y="6642"/>
                  <a:pt x="11048" y="6654"/>
                  <a:pt x="11048" y="6666"/>
                </a:cubicBezTo>
                <a:lnTo>
                  <a:pt x="11036" y="6728"/>
                </a:lnTo>
                <a:lnTo>
                  <a:pt x="11023" y="6777"/>
                </a:lnTo>
                <a:lnTo>
                  <a:pt x="11011" y="6827"/>
                </a:lnTo>
                <a:lnTo>
                  <a:pt x="10999" y="6901"/>
                </a:lnTo>
                <a:cubicBezTo>
                  <a:pt x="10974" y="7037"/>
                  <a:pt x="11147" y="7098"/>
                  <a:pt x="11208" y="6975"/>
                </a:cubicBezTo>
                <a:cubicBezTo>
                  <a:pt x="11221" y="6975"/>
                  <a:pt x="11221" y="6950"/>
                  <a:pt x="11221" y="6938"/>
                </a:cubicBezTo>
                <a:lnTo>
                  <a:pt x="11245" y="6876"/>
                </a:lnTo>
                <a:lnTo>
                  <a:pt x="11245" y="6827"/>
                </a:lnTo>
                <a:lnTo>
                  <a:pt x="11258" y="6777"/>
                </a:lnTo>
                <a:close/>
                <a:moveTo>
                  <a:pt x="11159" y="7617"/>
                </a:moveTo>
                <a:cubicBezTo>
                  <a:pt x="11171" y="7493"/>
                  <a:pt x="10999" y="7456"/>
                  <a:pt x="10949" y="7555"/>
                </a:cubicBezTo>
                <a:cubicBezTo>
                  <a:pt x="10937" y="7580"/>
                  <a:pt x="10937" y="7592"/>
                  <a:pt x="10937" y="7617"/>
                </a:cubicBezTo>
                <a:lnTo>
                  <a:pt x="10937" y="7851"/>
                </a:lnTo>
                <a:cubicBezTo>
                  <a:pt x="10937" y="8000"/>
                  <a:pt x="11171" y="8000"/>
                  <a:pt x="11159" y="7839"/>
                </a:cubicBezTo>
                <a:lnTo>
                  <a:pt x="11159" y="7617"/>
                </a:lnTo>
                <a:close/>
                <a:moveTo>
                  <a:pt x="11431" y="9419"/>
                </a:moveTo>
                <a:cubicBezTo>
                  <a:pt x="11394" y="9296"/>
                  <a:pt x="11221" y="9308"/>
                  <a:pt x="11196" y="9431"/>
                </a:cubicBezTo>
                <a:cubicBezTo>
                  <a:pt x="11196" y="9444"/>
                  <a:pt x="11196" y="9456"/>
                  <a:pt x="11196" y="9481"/>
                </a:cubicBezTo>
                <a:cubicBezTo>
                  <a:pt x="11221" y="9555"/>
                  <a:pt x="11245" y="9629"/>
                  <a:pt x="11270" y="9703"/>
                </a:cubicBezTo>
                <a:cubicBezTo>
                  <a:pt x="11307" y="9826"/>
                  <a:pt x="11492" y="9802"/>
                  <a:pt x="11492" y="9678"/>
                </a:cubicBezTo>
                <a:cubicBezTo>
                  <a:pt x="11492" y="9654"/>
                  <a:pt x="11492" y="9641"/>
                  <a:pt x="11492" y="9629"/>
                </a:cubicBezTo>
                <a:cubicBezTo>
                  <a:pt x="11468" y="9555"/>
                  <a:pt x="11443" y="9481"/>
                  <a:pt x="11431" y="9419"/>
                </a:cubicBezTo>
                <a:close/>
                <a:moveTo>
                  <a:pt x="11727" y="10283"/>
                </a:moveTo>
                <a:cubicBezTo>
                  <a:pt x="11677" y="10160"/>
                  <a:pt x="11492" y="10197"/>
                  <a:pt x="11505" y="10333"/>
                </a:cubicBezTo>
                <a:cubicBezTo>
                  <a:pt x="11505" y="10345"/>
                  <a:pt x="11505" y="10357"/>
                  <a:pt x="11505" y="10370"/>
                </a:cubicBezTo>
                <a:lnTo>
                  <a:pt x="11603" y="10579"/>
                </a:lnTo>
                <a:cubicBezTo>
                  <a:pt x="11603" y="10604"/>
                  <a:pt x="11628" y="10629"/>
                  <a:pt x="11640" y="10641"/>
                </a:cubicBezTo>
                <a:cubicBezTo>
                  <a:pt x="11739" y="10691"/>
                  <a:pt x="11850" y="10592"/>
                  <a:pt x="11813" y="10493"/>
                </a:cubicBezTo>
                <a:cubicBezTo>
                  <a:pt x="11789" y="10419"/>
                  <a:pt x="11751" y="10357"/>
                  <a:pt x="11727" y="10283"/>
                </a:cubicBezTo>
                <a:close/>
                <a:moveTo>
                  <a:pt x="12085" y="11123"/>
                </a:moveTo>
                <a:cubicBezTo>
                  <a:pt x="12085" y="11110"/>
                  <a:pt x="12060" y="11086"/>
                  <a:pt x="12035" y="11073"/>
                </a:cubicBezTo>
                <a:cubicBezTo>
                  <a:pt x="11937" y="11024"/>
                  <a:pt x="11838" y="11135"/>
                  <a:pt x="11887" y="11234"/>
                </a:cubicBezTo>
                <a:lnTo>
                  <a:pt x="11986" y="11443"/>
                </a:lnTo>
                <a:cubicBezTo>
                  <a:pt x="12035" y="11555"/>
                  <a:pt x="12221" y="11505"/>
                  <a:pt x="12208" y="11369"/>
                </a:cubicBezTo>
                <a:cubicBezTo>
                  <a:pt x="12196" y="11357"/>
                  <a:pt x="12196" y="11357"/>
                  <a:pt x="12196" y="11345"/>
                </a:cubicBezTo>
                <a:cubicBezTo>
                  <a:pt x="12159" y="11271"/>
                  <a:pt x="12122" y="11209"/>
                  <a:pt x="12097" y="11135"/>
                </a:cubicBezTo>
                <a:close/>
                <a:moveTo>
                  <a:pt x="12492" y="11962"/>
                </a:moveTo>
                <a:cubicBezTo>
                  <a:pt x="12480" y="11937"/>
                  <a:pt x="12455" y="11913"/>
                  <a:pt x="12418" y="11900"/>
                </a:cubicBezTo>
                <a:cubicBezTo>
                  <a:pt x="12319" y="11876"/>
                  <a:pt x="12233" y="11974"/>
                  <a:pt x="12282" y="12061"/>
                </a:cubicBezTo>
                <a:lnTo>
                  <a:pt x="12381" y="12271"/>
                </a:lnTo>
                <a:cubicBezTo>
                  <a:pt x="12393" y="12295"/>
                  <a:pt x="12406" y="12320"/>
                  <a:pt x="12430" y="12332"/>
                </a:cubicBezTo>
                <a:cubicBezTo>
                  <a:pt x="12529" y="12369"/>
                  <a:pt x="12640" y="12271"/>
                  <a:pt x="12591" y="12172"/>
                </a:cubicBezTo>
                <a:lnTo>
                  <a:pt x="12492" y="11962"/>
                </a:lnTo>
                <a:close/>
                <a:moveTo>
                  <a:pt x="12899" y="12801"/>
                </a:moveTo>
                <a:cubicBezTo>
                  <a:pt x="12875" y="12752"/>
                  <a:pt x="12825" y="12727"/>
                  <a:pt x="12776" y="12727"/>
                </a:cubicBezTo>
                <a:cubicBezTo>
                  <a:pt x="12702" y="12740"/>
                  <a:pt x="12653" y="12826"/>
                  <a:pt x="12690" y="12900"/>
                </a:cubicBezTo>
                <a:lnTo>
                  <a:pt x="12788" y="13110"/>
                </a:lnTo>
                <a:cubicBezTo>
                  <a:pt x="12850" y="13221"/>
                  <a:pt x="13023" y="13184"/>
                  <a:pt x="13011" y="13048"/>
                </a:cubicBezTo>
                <a:cubicBezTo>
                  <a:pt x="13011" y="13036"/>
                  <a:pt x="13011" y="13023"/>
                  <a:pt x="12998" y="12999"/>
                </a:cubicBezTo>
                <a:close/>
                <a:moveTo>
                  <a:pt x="13307" y="13628"/>
                </a:moveTo>
                <a:cubicBezTo>
                  <a:pt x="13245" y="13517"/>
                  <a:pt x="13072" y="13567"/>
                  <a:pt x="13085" y="13702"/>
                </a:cubicBezTo>
                <a:cubicBezTo>
                  <a:pt x="13085" y="13715"/>
                  <a:pt x="13085" y="13727"/>
                  <a:pt x="13097" y="13727"/>
                </a:cubicBezTo>
                <a:lnTo>
                  <a:pt x="13196" y="13937"/>
                </a:lnTo>
                <a:cubicBezTo>
                  <a:pt x="13257" y="14085"/>
                  <a:pt x="13480" y="13986"/>
                  <a:pt x="13406" y="13851"/>
                </a:cubicBezTo>
                <a:close/>
                <a:moveTo>
                  <a:pt x="13689" y="14492"/>
                </a:moveTo>
                <a:cubicBezTo>
                  <a:pt x="13665" y="14443"/>
                  <a:pt x="13615" y="14406"/>
                  <a:pt x="13554" y="14418"/>
                </a:cubicBezTo>
                <a:cubicBezTo>
                  <a:pt x="13492" y="14431"/>
                  <a:pt x="13443" y="14505"/>
                  <a:pt x="13467" y="14566"/>
                </a:cubicBezTo>
                <a:lnTo>
                  <a:pt x="13554" y="14789"/>
                </a:lnTo>
                <a:cubicBezTo>
                  <a:pt x="13603" y="14900"/>
                  <a:pt x="13776" y="14875"/>
                  <a:pt x="13776" y="14739"/>
                </a:cubicBezTo>
                <a:cubicBezTo>
                  <a:pt x="13776" y="14727"/>
                  <a:pt x="13776" y="14715"/>
                  <a:pt x="13764" y="14702"/>
                </a:cubicBezTo>
                <a:cubicBezTo>
                  <a:pt x="13739" y="14628"/>
                  <a:pt x="13714" y="14554"/>
                  <a:pt x="13677" y="14480"/>
                </a:cubicBezTo>
                <a:close/>
                <a:moveTo>
                  <a:pt x="14010" y="15369"/>
                </a:moveTo>
                <a:cubicBezTo>
                  <a:pt x="13961" y="15245"/>
                  <a:pt x="13788" y="15270"/>
                  <a:pt x="13776" y="15394"/>
                </a:cubicBezTo>
                <a:cubicBezTo>
                  <a:pt x="13776" y="15406"/>
                  <a:pt x="13776" y="15418"/>
                  <a:pt x="13776" y="15443"/>
                </a:cubicBezTo>
                <a:cubicBezTo>
                  <a:pt x="13801" y="15517"/>
                  <a:pt x="13825" y="15579"/>
                  <a:pt x="13850" y="15653"/>
                </a:cubicBezTo>
                <a:cubicBezTo>
                  <a:pt x="13887" y="15801"/>
                  <a:pt x="14109" y="15739"/>
                  <a:pt x="14072" y="15591"/>
                </a:cubicBezTo>
                <a:cubicBezTo>
                  <a:pt x="14047" y="15517"/>
                  <a:pt x="14023" y="15443"/>
                  <a:pt x="13998" y="15369"/>
                </a:cubicBezTo>
                <a:close/>
                <a:moveTo>
                  <a:pt x="14233" y="16282"/>
                </a:moveTo>
                <a:cubicBezTo>
                  <a:pt x="14233" y="16233"/>
                  <a:pt x="14183" y="16184"/>
                  <a:pt x="14134" y="16184"/>
                </a:cubicBezTo>
                <a:cubicBezTo>
                  <a:pt x="14060" y="16184"/>
                  <a:pt x="13998" y="16245"/>
                  <a:pt x="14010" y="16319"/>
                </a:cubicBezTo>
                <a:cubicBezTo>
                  <a:pt x="14023" y="16393"/>
                  <a:pt x="14035" y="16480"/>
                  <a:pt x="14047" y="16554"/>
                </a:cubicBezTo>
                <a:cubicBezTo>
                  <a:pt x="14072" y="16665"/>
                  <a:pt x="14233" y="16677"/>
                  <a:pt x="14270" y="16566"/>
                </a:cubicBezTo>
                <a:cubicBezTo>
                  <a:pt x="14282" y="16554"/>
                  <a:pt x="14282" y="16529"/>
                  <a:pt x="14270" y="16517"/>
                </a:cubicBezTo>
                <a:cubicBezTo>
                  <a:pt x="14257" y="16443"/>
                  <a:pt x="14245" y="16356"/>
                  <a:pt x="14233" y="16282"/>
                </a:cubicBezTo>
                <a:close/>
                <a:moveTo>
                  <a:pt x="14331" y="17220"/>
                </a:moveTo>
                <a:cubicBezTo>
                  <a:pt x="14331" y="17196"/>
                  <a:pt x="14331" y="17171"/>
                  <a:pt x="14307" y="17159"/>
                </a:cubicBezTo>
                <a:cubicBezTo>
                  <a:pt x="14245" y="17060"/>
                  <a:pt x="14097" y="17109"/>
                  <a:pt x="14109" y="17233"/>
                </a:cubicBezTo>
                <a:lnTo>
                  <a:pt x="14109" y="17381"/>
                </a:lnTo>
                <a:lnTo>
                  <a:pt x="14109" y="17455"/>
                </a:lnTo>
                <a:cubicBezTo>
                  <a:pt x="14097" y="17480"/>
                  <a:pt x="14109" y="17504"/>
                  <a:pt x="14122" y="17529"/>
                </a:cubicBezTo>
                <a:cubicBezTo>
                  <a:pt x="14196" y="17615"/>
                  <a:pt x="14331" y="17566"/>
                  <a:pt x="14331" y="17467"/>
                </a:cubicBezTo>
                <a:lnTo>
                  <a:pt x="14331" y="17381"/>
                </a:lnTo>
                <a:lnTo>
                  <a:pt x="14331" y="172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C4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3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86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9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0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3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8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2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6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1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3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4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12" r:id="rId12"/>
    <p:sldLayoutId id="2147483713" r:id="rId13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6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.png"/><Relationship Id="rId18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8.sv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9.png"/><Relationship Id="rId10" Type="http://schemas.openxmlformats.org/officeDocument/2006/relationships/image" Target="../media/image16.svg"/><Relationship Id="rId19" Type="http://schemas.openxmlformats.org/officeDocument/2006/relationships/image" Target="../media/image2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sv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6.sv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comments" Target="../comments/commen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3126583" y="-2767313"/>
            <a:ext cx="6199854" cy="117737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574850" y="1118696"/>
            <a:ext cx="13703299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79222">
            <a:off x="-261912" y="4508245"/>
            <a:ext cx="2097586" cy="21767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59577" y="2630034"/>
            <a:ext cx="2035787" cy="21014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800" y="2584418"/>
            <a:ext cx="1054733" cy="659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A8EA5-8995-6674-A643-A3B94878E8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39" y="4253795"/>
            <a:ext cx="3192376" cy="2731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8E540-9E3B-F02B-AC62-9BDF387788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07" y="1852801"/>
            <a:ext cx="1918248" cy="1164116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-574851" y="2213703"/>
            <a:ext cx="13703299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LỚP 3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1418198" y="4925279"/>
            <a:ext cx="7834195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Giáo viên: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471919" y="3119563"/>
            <a:ext cx="5288692" cy="90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686" y="334913"/>
            <a:ext cx="11799754" cy="6406276"/>
            <a:chOff x="-4836" y="-163083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6" y="-163083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22000" y="223583"/>
            <a:ext cx="1101314" cy="10434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07" y="5301444"/>
            <a:ext cx="2295246" cy="14397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844">
            <a:off x="10937262" y="5286792"/>
            <a:ext cx="1009404" cy="1856763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478040" y="141719"/>
            <a:ext cx="9144000" cy="36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2BC86-87A0-B78D-3419-BB912BB43525}"/>
              </a:ext>
            </a:extLst>
          </p:cNvPr>
          <p:cNvSpPr txBox="1"/>
          <p:nvPr/>
        </p:nvSpPr>
        <p:spPr>
          <a:xfrm>
            <a:off x="866275" y="735074"/>
            <a:ext cx="4183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36FD3-9CC7-5500-4B49-6C1BB219B596}"/>
              </a:ext>
            </a:extLst>
          </p:cNvPr>
          <p:cNvSpPr txBox="1"/>
          <p:nvPr/>
        </p:nvSpPr>
        <p:spPr>
          <a:xfrm>
            <a:off x="1210630" y="1658900"/>
            <a:ext cx="351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a) </a:t>
            </a:r>
            <a:r>
              <a:rPr lang="en-US" sz="3600" b="1" dirty="0" err="1">
                <a:latin typeface="HP001 4 hàng" panose="020B0603050302020204" pitchFamily="34" charset="0"/>
              </a:rPr>
              <a:t>Tính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nhẩm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9E7C5-3F96-95CD-BE05-C6838B96C9CD}"/>
              </a:ext>
            </a:extLst>
          </p:cNvPr>
          <p:cNvSpPr txBox="1"/>
          <p:nvPr/>
        </p:nvSpPr>
        <p:spPr>
          <a:xfrm>
            <a:off x="1210630" y="2054691"/>
            <a:ext cx="10396587" cy="204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lain" startAt="4"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x  1          9  x  1   	 1  x  7		  5  x  1    </a:t>
            </a:r>
          </a:p>
          <a:p>
            <a:pPr>
              <a:lnSpc>
                <a:spcPct val="150000"/>
              </a:lnSpc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x  4          1  x  9          7  x  1		  1  x  5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6133" y="134877"/>
            <a:ext cx="11935867" cy="6486545"/>
            <a:chOff x="31717" y="-90169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31717" y="-90169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22000" y="223583"/>
            <a:ext cx="1101314" cy="10434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09307" y="5383590"/>
            <a:ext cx="2295246" cy="14397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90844">
            <a:off x="377018" y="5156419"/>
            <a:ext cx="1009404" cy="1751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92327D-EE79-82DF-A792-94C6D20E8669}"/>
              </a:ext>
            </a:extLst>
          </p:cNvPr>
          <p:cNvSpPr txBox="1"/>
          <p:nvPr/>
        </p:nvSpPr>
        <p:spPr>
          <a:xfrm>
            <a:off x="346671" y="2731819"/>
            <a:ext cx="736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0D063-2808-8D33-6341-9CF3B40E0047}"/>
              </a:ext>
            </a:extLst>
          </p:cNvPr>
          <p:cNvSpPr txBox="1"/>
          <p:nvPr/>
        </p:nvSpPr>
        <p:spPr>
          <a:xfrm>
            <a:off x="307389" y="3680111"/>
            <a:ext cx="926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A05C5-33A5-4888-C5C9-50BBED461B8B}"/>
              </a:ext>
            </a:extLst>
          </p:cNvPr>
          <p:cNvSpPr txBox="1"/>
          <p:nvPr/>
        </p:nvSpPr>
        <p:spPr>
          <a:xfrm>
            <a:off x="280466" y="4573061"/>
            <a:ext cx="982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CFF7C-EE89-0619-4E0A-C2D2C2B42D79}"/>
              </a:ext>
            </a:extLst>
          </p:cNvPr>
          <p:cNvSpPr txBox="1"/>
          <p:nvPr/>
        </p:nvSpPr>
        <p:spPr>
          <a:xfrm>
            <a:off x="8958929" y="18833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8BD11-FEB4-902A-803B-7A041862A8CA}"/>
              </a:ext>
            </a:extLst>
          </p:cNvPr>
          <p:cNvSpPr txBox="1"/>
          <p:nvPr/>
        </p:nvSpPr>
        <p:spPr>
          <a:xfrm>
            <a:off x="9111329" y="20357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1E174-94F6-0309-FC73-28FBD61AC786}"/>
              </a:ext>
            </a:extLst>
          </p:cNvPr>
          <p:cNvSpPr txBox="1"/>
          <p:nvPr/>
        </p:nvSpPr>
        <p:spPr>
          <a:xfrm>
            <a:off x="9263729" y="21881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F6553-26D5-CC0F-16B1-546D93E87661}"/>
              </a:ext>
            </a:extLst>
          </p:cNvPr>
          <p:cNvSpPr txBox="1"/>
          <p:nvPr/>
        </p:nvSpPr>
        <p:spPr>
          <a:xfrm>
            <a:off x="9416129" y="23405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C1470-BD83-1124-8294-0FCB7D141622}"/>
              </a:ext>
            </a:extLst>
          </p:cNvPr>
          <p:cNvSpPr txBox="1"/>
          <p:nvPr/>
        </p:nvSpPr>
        <p:spPr>
          <a:xfrm>
            <a:off x="9416129" y="23405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523B46-BD37-59A6-5879-AED68EF65CF6}"/>
              </a:ext>
            </a:extLst>
          </p:cNvPr>
          <p:cNvSpPr txBox="1"/>
          <p:nvPr/>
        </p:nvSpPr>
        <p:spPr>
          <a:xfrm>
            <a:off x="9568529" y="2492987"/>
            <a:ext cx="81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9860C-654A-D2D5-831B-65DFC7007EDE}"/>
              </a:ext>
            </a:extLst>
          </p:cNvPr>
          <p:cNvSpPr txBox="1"/>
          <p:nvPr/>
        </p:nvSpPr>
        <p:spPr>
          <a:xfrm>
            <a:off x="5575110" y="29752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969CE-6169-BBDF-2745-B4DB9DD3C913}"/>
              </a:ext>
            </a:extLst>
          </p:cNvPr>
          <p:cNvSpPr txBox="1"/>
          <p:nvPr/>
        </p:nvSpPr>
        <p:spPr>
          <a:xfrm>
            <a:off x="10461762" y="2614325"/>
            <a:ext cx="780683" cy="76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54ECA8-6B43-1434-1230-C680938EFB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5822" y="3047967"/>
            <a:ext cx="780356" cy="762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0E6E2A-EE5F-F224-AFFE-65479694932A}"/>
              </a:ext>
            </a:extLst>
          </p:cNvPr>
          <p:cNvSpPr/>
          <p:nvPr/>
        </p:nvSpPr>
        <p:spPr>
          <a:xfrm>
            <a:off x="10111501" y="2663752"/>
            <a:ext cx="740602" cy="749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B41A5CE-10C8-EBDB-D390-CDBAB178BA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5989" y="4468240"/>
            <a:ext cx="762066" cy="7742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0827EB8-0984-D31A-6F41-FBF94EF7CC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0037" y="3548331"/>
            <a:ext cx="762066" cy="7742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60AE68C-0CED-34EB-D201-39C018F70454}"/>
              </a:ext>
            </a:extLst>
          </p:cNvPr>
          <p:cNvSpPr txBox="1"/>
          <p:nvPr/>
        </p:nvSpPr>
        <p:spPr>
          <a:xfrm>
            <a:off x="10232923" y="2679485"/>
            <a:ext cx="697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1416" y="1368664"/>
            <a:ext cx="3213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54642" y="1357190"/>
            <a:ext cx="190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6181" y="1375555"/>
            <a:ext cx="2312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49569" y="1401825"/>
            <a:ext cx="2312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hay</a:t>
            </a:r>
          </a:p>
        </p:txBody>
      </p:sp>
      <p:pic>
        <p:nvPicPr>
          <p:cNvPr id="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4C7E22-4690-E329-951C-28A770526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64395" y="3631152"/>
            <a:ext cx="609600" cy="609600"/>
          </a:xfrm>
          <a:prstGeom prst="rect">
            <a:avLst/>
          </a:prstGeom>
        </p:spPr>
      </p:pic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DE8F51-0F28-2F1E-3CF6-26A30BDED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12" y="4566206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01438" y="4427651"/>
            <a:ext cx="66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87498" y="3583843"/>
            <a:ext cx="66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117">
            <a:off x="11036944" y="2663752"/>
            <a:ext cx="810694" cy="7440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91">
            <a:off x="9183380" y="1061934"/>
            <a:ext cx="971454" cy="8284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02" y="1131839"/>
            <a:ext cx="874424" cy="8110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998" y="4465460"/>
            <a:ext cx="874424" cy="8110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551" y="3583843"/>
            <a:ext cx="874424" cy="811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7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24" grpId="0" animBg="1"/>
      <p:bldP spid="38" grpId="0"/>
      <p:bldP spid="21" grpId="0"/>
      <p:bldP spid="31" grpId="0"/>
      <p:bldP spid="32" grpId="0"/>
      <p:bldP spid="33" grpId="0"/>
      <p:bldP spid="18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50589"/>
          <a:stretch>
            <a:fillRect/>
          </a:stretch>
        </p:blipFill>
        <p:spPr>
          <a:xfrm>
            <a:off x="-120555" y="370788"/>
            <a:ext cx="10993942" cy="5413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197" y="-103181"/>
            <a:ext cx="1395739" cy="1650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7888406" y="3780468"/>
            <a:ext cx="3831945" cy="3046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0256F-83B9-DF49-F66C-E015469C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52263"/>
          <a:stretch/>
        </p:blipFill>
        <p:spPr>
          <a:xfrm rot="324638">
            <a:off x="10667534" y="-223198"/>
            <a:ext cx="1626027" cy="1515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C85B4-303C-7700-C018-912C4D92B60A}"/>
              </a:ext>
            </a:extLst>
          </p:cNvPr>
          <p:cNvSpPr txBox="1"/>
          <p:nvPr/>
        </p:nvSpPr>
        <p:spPr>
          <a:xfrm>
            <a:off x="982636" y="1255035"/>
            <a:ext cx="9908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1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E1C51-7AB1-36CA-FE6F-1FA85884D0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-120555" y="3818395"/>
            <a:ext cx="3831945" cy="30469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24DE6-F680-F784-82C5-DE27094A0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33A8-5251-4D35-8AC4-DA7AE6293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5078" r="8850" b="5078"/>
          <a:stretch/>
        </p:blipFill>
        <p:spPr>
          <a:xfrm rot="21299784">
            <a:off x="8326179" y="1960409"/>
            <a:ext cx="3821373" cy="45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B3E23-7DA7-60B9-E980-1A290C40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430">
            <a:off x="16987" y="1960410"/>
            <a:ext cx="3657600" cy="4592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3A25E-B6B9-D4AE-730A-450F4362D72B}"/>
              </a:ext>
            </a:extLst>
          </p:cNvPr>
          <p:cNvSpPr txBox="1"/>
          <p:nvPr/>
        </p:nvSpPr>
        <p:spPr>
          <a:xfrm>
            <a:off x="3425596" y="436728"/>
            <a:ext cx="5936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ních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8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F8190F-A030-6EF0-86C6-FECD9E3F123A}"/>
              </a:ext>
            </a:extLst>
          </p:cNvPr>
          <p:cNvSpPr txBox="1"/>
          <p:nvPr/>
        </p:nvSpPr>
        <p:spPr>
          <a:xfrm>
            <a:off x="790303" y="1954413"/>
            <a:ext cx="10972313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0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649E4-3F02-C53D-2AB4-2FFA6F00E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r="5104" b="15021"/>
          <a:stretch/>
        </p:blipFill>
        <p:spPr>
          <a:xfrm>
            <a:off x="0" y="4315954"/>
            <a:ext cx="3552361" cy="2638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86BE72-8EFB-82BC-F066-BDA7E0A1E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r="5104" b="15021"/>
          <a:stretch/>
        </p:blipFill>
        <p:spPr>
          <a:xfrm>
            <a:off x="8463886" y="4219861"/>
            <a:ext cx="3552361" cy="2638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05029-D370-6DDE-DAB7-40C04151F4D6}"/>
              </a:ext>
            </a:extLst>
          </p:cNvPr>
          <p:cNvSpPr txBox="1"/>
          <p:nvPr/>
        </p:nvSpPr>
        <p:spPr>
          <a:xfrm>
            <a:off x="1087625" y="1128323"/>
            <a:ext cx="443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9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50589"/>
          <a:stretch>
            <a:fillRect/>
          </a:stretch>
        </p:blipFill>
        <p:spPr>
          <a:xfrm>
            <a:off x="726408" y="424926"/>
            <a:ext cx="10993942" cy="5413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197" y="-103181"/>
            <a:ext cx="1395739" cy="1650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7888406" y="3780468"/>
            <a:ext cx="3831945" cy="3046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0256F-83B9-DF49-F66C-E015469C11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52263"/>
          <a:stretch/>
        </p:blipFill>
        <p:spPr>
          <a:xfrm rot="324638">
            <a:off x="10667534" y="-223198"/>
            <a:ext cx="1626027" cy="1515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9E1C51-7AB1-36CA-FE6F-1FA85884D0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-120555" y="3818395"/>
            <a:ext cx="3831945" cy="3046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05029-D370-6DDE-DAB7-40C04151F4D6}"/>
              </a:ext>
            </a:extLst>
          </p:cNvPr>
          <p:cNvSpPr txBox="1"/>
          <p:nvPr/>
        </p:nvSpPr>
        <p:spPr>
          <a:xfrm>
            <a:off x="1867050" y="713434"/>
            <a:ext cx="351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8FD93-61E0-0D73-5CBC-66BAAB63AB82}"/>
              </a:ext>
            </a:extLst>
          </p:cNvPr>
          <p:cNvSpPr txBox="1"/>
          <p:nvPr/>
        </p:nvSpPr>
        <p:spPr>
          <a:xfrm>
            <a:off x="569344" y="1464274"/>
            <a:ext cx="11471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 x  7               0   x  9                0  x  5              0   x   1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 x  0               9   x  0                5  x  0              1   x   0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2016575" y="1676056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1867050" y="3517527"/>
            <a:ext cx="948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2016575" y="2472952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5066919" y="1657384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5055262" y="2478509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7888406" y="1657384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10878234" y="1647102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7902838" y="2485338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F27DC-6649-2E85-D278-BD19A496600E}"/>
              </a:ext>
            </a:extLst>
          </p:cNvPr>
          <p:cNvSpPr txBox="1"/>
          <p:nvPr/>
        </p:nvSpPr>
        <p:spPr>
          <a:xfrm>
            <a:off x="10878234" y="2452349"/>
            <a:ext cx="1156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5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1990" y="334913"/>
            <a:ext cx="11799754" cy="6406276"/>
            <a:chOff x="-101503" y="-151079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101503" y="-151079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0430" y="-16303"/>
            <a:ext cx="1101314" cy="10434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07" y="5301444"/>
            <a:ext cx="2295246" cy="14397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844">
            <a:off x="11148299" y="5013057"/>
            <a:ext cx="1009404" cy="1856763"/>
          </a:xfrm>
          <a:prstGeom prst="rect">
            <a:avLst/>
          </a:prstGeom>
        </p:spPr>
      </p:pic>
      <p:pic>
        <p:nvPicPr>
          <p:cNvPr id="12" name="Picture 5" descr="image0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421">
            <a:off x="4314487" y="4056290"/>
            <a:ext cx="8100724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mage0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086">
            <a:off x="4622569" y="2912419"/>
            <a:ext cx="7990774" cy="9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22"/>
          <p:cNvSpPr>
            <a:spLocks noChangeArrowheads="1" noChangeShapeType="1"/>
          </p:cNvSpPr>
          <p:nvPr/>
        </p:nvSpPr>
        <p:spPr bwMode="auto">
          <a:xfrm rot="21007204">
            <a:off x="428720" y="2057523"/>
            <a:ext cx="4811719" cy="1419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" cap="none" spc="0" normalizeH="0" baseline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0" cap="none" spc="0" normalizeH="0" baseline="0" noProof="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2" descr="image0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229">
            <a:off x="4296417" y="1079187"/>
            <a:ext cx="8111147" cy="229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22"/>
          <p:cNvSpPr>
            <a:spLocks noChangeArrowheads="1" noChangeShapeType="1"/>
          </p:cNvSpPr>
          <p:nvPr/>
        </p:nvSpPr>
        <p:spPr bwMode="auto">
          <a:xfrm rot="20639665">
            <a:off x="5991794" y="871111"/>
            <a:ext cx="4830395" cy="82090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2800" b="0" i="0" u="none" strike="noStrike" kern="10" cap="none" spc="0" normalizeH="0" baseline="0" noProof="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WordArt 22"/>
          <p:cNvSpPr>
            <a:spLocks noChangeArrowheads="1" noChangeShapeType="1"/>
          </p:cNvSpPr>
          <p:nvPr/>
        </p:nvSpPr>
        <p:spPr bwMode="auto">
          <a:xfrm>
            <a:off x="7411555" y="2899471"/>
            <a:ext cx="2947292" cy="58178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055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" cap="none" spc="0" normalizeH="0" baseline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800" b="0" i="0" u="none" strike="noStrike" kern="10" cap="none" spc="0" normalizeH="0" baseline="0" noProof="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13" descr="image0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657">
            <a:off x="97641" y="2153157"/>
            <a:ext cx="5586043" cy="38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153872">
            <a:off x="7360337" y="4668684"/>
            <a:ext cx="3647985" cy="5199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54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33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5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221EF-1E12-8E86-3B84-4EF3F39BC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1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50589"/>
          <a:stretch>
            <a:fillRect/>
          </a:stretch>
        </p:blipFill>
        <p:spPr>
          <a:xfrm>
            <a:off x="726408" y="490240"/>
            <a:ext cx="10993942" cy="541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7888405" y="3818395"/>
            <a:ext cx="3831945" cy="3046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C85B4-303C-7700-C018-912C4D92B60A}"/>
              </a:ext>
            </a:extLst>
          </p:cNvPr>
          <p:cNvSpPr txBox="1"/>
          <p:nvPr/>
        </p:nvSpPr>
        <p:spPr>
          <a:xfrm>
            <a:off x="1351412" y="1861603"/>
            <a:ext cx="9908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HỌC SINH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E1C51-7AB1-36CA-FE6F-1FA85884D0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-120555" y="3818395"/>
            <a:ext cx="3831945" cy="30469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38ED9F-A4E5-1C72-A168-084751A47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7" y="293379"/>
            <a:ext cx="847725" cy="2219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623FCA-9685-3BD3-6E38-8B4237AE0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967" y="553075"/>
            <a:ext cx="857250" cy="2085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854FB-C622-1AA0-95A5-5A4B9E19F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728" b="14534"/>
          <a:stretch/>
        </p:blipFill>
        <p:spPr>
          <a:xfrm>
            <a:off x="4056460" y="3811012"/>
            <a:ext cx="3831945" cy="3046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9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ạt hình chú gà nhảy chicken dance (2)">
            <a:hlinkClick r:id="" action="ppaction://media"/>
            <a:extLst>
              <a:ext uri="{FF2B5EF4-FFF2-40B4-BE49-F238E27FC236}">
                <a16:creationId xmlns:a16="http://schemas.microsoft.com/office/drawing/2014/main" id="{99F1760E-FC56-7509-3634-F4EE8BBEFD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6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3711955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2976" y="415089"/>
            <a:ext cx="11286048" cy="6027822"/>
            <a:chOff x="-4836" y="-163083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6" y="-163083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22000" y="223583"/>
            <a:ext cx="1101314" cy="10434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67236" y="5409059"/>
            <a:ext cx="2295246" cy="14397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0844">
            <a:off x="361573" y="5026494"/>
            <a:ext cx="1009404" cy="1856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D10329-3FCA-A5CE-8C42-6ED8CD01D243}"/>
              </a:ext>
            </a:extLst>
          </p:cNvPr>
          <p:cNvSpPr txBox="1"/>
          <p:nvPr/>
        </p:nvSpPr>
        <p:spPr>
          <a:xfrm>
            <a:off x="1293105" y="652437"/>
            <a:ext cx="963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6816B-52D4-9A4B-6EE0-C06779C82A00}"/>
              </a:ext>
            </a:extLst>
          </p:cNvPr>
          <p:cNvSpPr txBox="1"/>
          <p:nvPr/>
        </p:nvSpPr>
        <p:spPr>
          <a:xfrm>
            <a:off x="1239251" y="2998866"/>
            <a:ext cx="351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a) </a:t>
            </a:r>
            <a:r>
              <a:rPr lang="en-US" sz="3600" b="1" dirty="0" err="1">
                <a:latin typeface="HP001 4 hàng" panose="020B0603050302020204" pitchFamily="34" charset="0"/>
              </a:rPr>
              <a:t>Tính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nhẩm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9E55-F835-8190-E44F-BCC4BFA70311}"/>
              </a:ext>
            </a:extLst>
          </p:cNvPr>
          <p:cNvSpPr txBox="1"/>
          <p:nvPr/>
        </p:nvSpPr>
        <p:spPr>
          <a:xfrm>
            <a:off x="866275" y="3451563"/>
            <a:ext cx="1061586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lain" startAt="4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   4      	 5  x   2 		2   x   8  		6   x    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x   10            3   x   9		7   x   3		9   x    5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0FB6F-FF22-B810-F215-0EAD95F7BDA3}"/>
              </a:ext>
            </a:extLst>
          </p:cNvPr>
          <p:cNvSpPr txBox="1"/>
          <p:nvPr/>
        </p:nvSpPr>
        <p:spPr>
          <a:xfrm>
            <a:off x="1018675" y="2384045"/>
            <a:ext cx="401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F038E-10A6-B3EE-03E3-BA143DD7CFF5}"/>
              </a:ext>
            </a:extLst>
          </p:cNvPr>
          <p:cNvSpPr txBox="1"/>
          <p:nvPr/>
        </p:nvSpPr>
        <p:spPr>
          <a:xfrm>
            <a:off x="4157177" y="1736344"/>
            <a:ext cx="401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7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2976" y="415089"/>
            <a:ext cx="11286048" cy="6027822"/>
            <a:chOff x="-4836" y="-163083"/>
            <a:chExt cx="6290592" cy="3469186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-4836" y="-163083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22000" y="223583"/>
            <a:ext cx="1101314" cy="10434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9917FD7-315F-F3D6-7CFF-5CFEBC9B81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67236" y="5409059"/>
            <a:ext cx="2295246" cy="143974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0844">
            <a:off x="361573" y="5026494"/>
            <a:ext cx="1009404" cy="1856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A6816B-52D4-9A4B-6EE0-C06779C82A00}"/>
              </a:ext>
            </a:extLst>
          </p:cNvPr>
          <p:cNvSpPr txBox="1"/>
          <p:nvPr/>
        </p:nvSpPr>
        <p:spPr>
          <a:xfrm>
            <a:off x="1239251" y="926226"/>
            <a:ext cx="351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a) </a:t>
            </a:r>
            <a:r>
              <a:rPr lang="en-US" sz="3600" b="1" dirty="0" err="1">
                <a:latin typeface="HP001 4 hàng" panose="020B0603050302020204" pitchFamily="34" charset="0"/>
              </a:rPr>
              <a:t>Tính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nhẩm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9E55-F835-8190-E44F-BCC4BFA70311}"/>
              </a:ext>
            </a:extLst>
          </p:cNvPr>
          <p:cNvSpPr txBox="1"/>
          <p:nvPr/>
        </p:nvSpPr>
        <p:spPr>
          <a:xfrm>
            <a:off x="385354" y="1714203"/>
            <a:ext cx="11637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lain" startAt="4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 4 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5  x   2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2  x  8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6  x  6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x 10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   x   9 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7  x  3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9  x  5 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6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Hình ảnh 29">
            <a:extLst>
              <a:ext uri="{FF2B5EF4-FFF2-40B4-BE49-F238E27FC236}">
                <a16:creationId xmlns:a16="http://schemas.microsoft.com/office/drawing/2014/main" id="{E27775A8-B983-77B7-4F3C-DCC19E891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210" y="2254251"/>
            <a:ext cx="3289300" cy="7874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8838B69D-1D50-3264-0A82-EF94F7F10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210" y="3970827"/>
            <a:ext cx="3289300" cy="78740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36AC3846-A1AA-7679-9337-4660872D6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2928" y="1489014"/>
            <a:ext cx="2336800" cy="4559300"/>
          </a:xfrm>
          <a:prstGeom prst="rect">
            <a:avLst/>
          </a:prstGeom>
        </p:spPr>
      </p:pic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6B815550-D121-EB6C-71E2-9F18ED744A8B}"/>
              </a:ext>
            </a:extLst>
          </p:cNvPr>
          <p:cNvSpPr/>
          <p:nvPr/>
        </p:nvSpPr>
        <p:spPr>
          <a:xfrm>
            <a:off x="6150209" y="2254251"/>
            <a:ext cx="745891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2" name="Hình chữ nhật: Góc Tròn 181">
            <a:extLst>
              <a:ext uri="{FF2B5EF4-FFF2-40B4-BE49-F238E27FC236}">
                <a16:creationId xmlns:a16="http://schemas.microsoft.com/office/drawing/2014/main" id="{3CAAAC95-B49F-171C-4D1B-3182B55354E2}"/>
              </a:ext>
            </a:extLst>
          </p:cNvPr>
          <p:cNvSpPr/>
          <p:nvPr/>
        </p:nvSpPr>
        <p:spPr>
          <a:xfrm>
            <a:off x="7405434" y="2254251"/>
            <a:ext cx="745891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3" name="Hình chữ nhật: Góc Tròn 182">
            <a:extLst>
              <a:ext uri="{FF2B5EF4-FFF2-40B4-BE49-F238E27FC236}">
                <a16:creationId xmlns:a16="http://schemas.microsoft.com/office/drawing/2014/main" id="{0245BED2-DA05-0F58-FFC1-951500B1D3DE}"/>
              </a:ext>
            </a:extLst>
          </p:cNvPr>
          <p:cNvSpPr/>
          <p:nvPr/>
        </p:nvSpPr>
        <p:spPr>
          <a:xfrm>
            <a:off x="8660663" y="2254251"/>
            <a:ext cx="794519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84" name="Hình chữ nhật: Góc Tròn 183">
            <a:extLst>
              <a:ext uri="{FF2B5EF4-FFF2-40B4-BE49-F238E27FC236}">
                <a16:creationId xmlns:a16="http://schemas.microsoft.com/office/drawing/2014/main" id="{46E3B53B-F649-BCB6-FD28-038B8A0D89F1}"/>
              </a:ext>
            </a:extLst>
          </p:cNvPr>
          <p:cNvSpPr/>
          <p:nvPr/>
        </p:nvSpPr>
        <p:spPr>
          <a:xfrm>
            <a:off x="6150209" y="3970827"/>
            <a:ext cx="745891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5" name="Hình chữ nhật: Góc Tròn 184">
            <a:extLst>
              <a:ext uri="{FF2B5EF4-FFF2-40B4-BE49-F238E27FC236}">
                <a16:creationId xmlns:a16="http://schemas.microsoft.com/office/drawing/2014/main" id="{D21FFC99-C3A7-4AFC-C351-F80E830F1ADC}"/>
              </a:ext>
            </a:extLst>
          </p:cNvPr>
          <p:cNvSpPr/>
          <p:nvPr/>
        </p:nvSpPr>
        <p:spPr>
          <a:xfrm>
            <a:off x="7405435" y="3970827"/>
            <a:ext cx="745891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6" name="Hình chữ nhật: Góc Tròn 185">
            <a:extLst>
              <a:ext uri="{FF2B5EF4-FFF2-40B4-BE49-F238E27FC236}">
                <a16:creationId xmlns:a16="http://schemas.microsoft.com/office/drawing/2014/main" id="{327DD7FA-DA85-9CD9-F561-E433A6349159}"/>
              </a:ext>
            </a:extLst>
          </p:cNvPr>
          <p:cNvSpPr/>
          <p:nvPr/>
        </p:nvSpPr>
        <p:spPr>
          <a:xfrm>
            <a:off x="8644993" y="3970827"/>
            <a:ext cx="794517" cy="787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807B4-7074-AF2A-CB19-56CC0B689EB6}"/>
              </a:ext>
            </a:extLst>
          </p:cNvPr>
          <p:cNvSpPr txBox="1"/>
          <p:nvPr/>
        </p:nvSpPr>
        <p:spPr>
          <a:xfrm>
            <a:off x="602394" y="678744"/>
            <a:ext cx="1109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b) </a:t>
            </a:r>
            <a:r>
              <a:rPr lang="en-US" sz="3400" b="1" dirty="0" err="1">
                <a:latin typeface="HP001 4 hàng" panose="020B0603050302020204" pitchFamily="34" charset="0"/>
              </a:rPr>
              <a:t>Nêu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hai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phép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nhân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thích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hợp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với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hình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vẽ</a:t>
            </a:r>
            <a:r>
              <a:rPr lang="en-US" sz="3400" b="1" dirty="0"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latin typeface="HP001 4 hàng" panose="020B0603050302020204" pitchFamily="34" charset="0"/>
              </a:rPr>
              <a:t>sau</a:t>
            </a:r>
            <a:r>
              <a:rPr lang="en-US" sz="3400" b="1" dirty="0">
                <a:latin typeface="HP001 4 hàng" panose="020B0603050302020204" pitchFamily="34" charset="0"/>
              </a:rPr>
              <a:t>: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CCA291C-ED4A-5170-A002-C6E1ACAAA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82" y="2386791"/>
            <a:ext cx="5626100" cy="23495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A7A0F82-EA2D-88B6-6BB8-4F7A85A17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181" y="2460251"/>
            <a:ext cx="3558020" cy="827856"/>
          </a:xfrm>
          <a:prstGeom prst="rect">
            <a:avLst/>
          </a:prstGeom>
        </p:spPr>
      </p:pic>
      <p:pic>
        <p:nvPicPr>
          <p:cNvPr id="250" name="Hình ảnh 249">
            <a:extLst>
              <a:ext uri="{FF2B5EF4-FFF2-40B4-BE49-F238E27FC236}">
                <a16:creationId xmlns:a16="http://schemas.microsoft.com/office/drawing/2014/main" id="{0482F653-540E-6E8B-D586-96F8E910B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593" y="3665920"/>
            <a:ext cx="3558020" cy="82785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689D26A0-2A78-38F9-4539-C34F76288F9A}"/>
              </a:ext>
            </a:extLst>
          </p:cNvPr>
          <p:cNvSpPr/>
          <p:nvPr/>
        </p:nvSpPr>
        <p:spPr>
          <a:xfrm>
            <a:off x="7225593" y="2460251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2" name="Hình chữ nhật: Góc Tròn 251">
            <a:extLst>
              <a:ext uri="{FF2B5EF4-FFF2-40B4-BE49-F238E27FC236}">
                <a16:creationId xmlns:a16="http://schemas.microsoft.com/office/drawing/2014/main" id="{40D663BC-A566-8FCA-D579-6ECD74E0ED63}"/>
              </a:ext>
            </a:extLst>
          </p:cNvPr>
          <p:cNvSpPr/>
          <p:nvPr/>
        </p:nvSpPr>
        <p:spPr>
          <a:xfrm>
            <a:off x="8593082" y="2460251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3" name="Hình chữ nhật: Góc Tròn 252">
            <a:extLst>
              <a:ext uri="{FF2B5EF4-FFF2-40B4-BE49-F238E27FC236}">
                <a16:creationId xmlns:a16="http://schemas.microsoft.com/office/drawing/2014/main" id="{39CB7D28-DCDB-814D-B1CB-160C2C23D269}"/>
              </a:ext>
            </a:extLst>
          </p:cNvPr>
          <p:cNvSpPr/>
          <p:nvPr/>
        </p:nvSpPr>
        <p:spPr>
          <a:xfrm>
            <a:off x="9960580" y="2460251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54" name="Hình chữ nhật: Góc Tròn 253">
            <a:extLst>
              <a:ext uri="{FF2B5EF4-FFF2-40B4-BE49-F238E27FC236}">
                <a16:creationId xmlns:a16="http://schemas.microsoft.com/office/drawing/2014/main" id="{33D79474-1E75-308A-BAFE-0E511807906D}"/>
              </a:ext>
            </a:extLst>
          </p:cNvPr>
          <p:cNvSpPr/>
          <p:nvPr/>
        </p:nvSpPr>
        <p:spPr>
          <a:xfrm>
            <a:off x="7225593" y="3665920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5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8593081" y="3665920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6" name="Hình chữ nhật: Góc Tròn 255">
            <a:extLst>
              <a:ext uri="{FF2B5EF4-FFF2-40B4-BE49-F238E27FC236}">
                <a16:creationId xmlns:a16="http://schemas.microsoft.com/office/drawing/2014/main" id="{FB7BEC18-FB74-A56D-8731-2D8196789BCA}"/>
              </a:ext>
            </a:extLst>
          </p:cNvPr>
          <p:cNvSpPr/>
          <p:nvPr/>
        </p:nvSpPr>
        <p:spPr>
          <a:xfrm>
            <a:off x="9960580" y="3665920"/>
            <a:ext cx="823033" cy="82785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2" grpId="0" animBg="1"/>
      <p:bldP spid="253" grpId="0" animBg="1"/>
      <p:bldP spid="254" grpId="0" animBg="1"/>
      <p:bldP spid="255" grpId="0" animBg="1"/>
      <p:bldP spid="2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689D26A0-2A78-38F9-4539-C34F76288F9A}"/>
              </a:ext>
            </a:extLst>
          </p:cNvPr>
          <p:cNvSpPr/>
          <p:nvPr/>
        </p:nvSpPr>
        <p:spPr>
          <a:xfrm>
            <a:off x="1120335" y="1402981"/>
            <a:ext cx="823033" cy="827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Hình chữ nhật: Góc Tròn 251">
            <a:extLst>
              <a:ext uri="{FF2B5EF4-FFF2-40B4-BE49-F238E27FC236}">
                <a16:creationId xmlns:a16="http://schemas.microsoft.com/office/drawing/2014/main" id="{40D663BC-A566-8FCA-D579-6ECD74E0ED63}"/>
              </a:ext>
            </a:extLst>
          </p:cNvPr>
          <p:cNvSpPr/>
          <p:nvPr/>
        </p:nvSpPr>
        <p:spPr>
          <a:xfrm>
            <a:off x="2475859" y="146581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4" name="Hình chữ nhật: Góc Tròn 253">
            <a:extLst>
              <a:ext uri="{FF2B5EF4-FFF2-40B4-BE49-F238E27FC236}">
                <a16:creationId xmlns:a16="http://schemas.microsoft.com/office/drawing/2014/main" id="{33D79474-1E75-308A-BAFE-0E511807906D}"/>
              </a:ext>
            </a:extLst>
          </p:cNvPr>
          <p:cNvSpPr/>
          <p:nvPr/>
        </p:nvSpPr>
        <p:spPr>
          <a:xfrm>
            <a:off x="476746" y="307039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5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558929" y="1399147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EF70F-DD0D-E723-5986-6C15B1B46E63}"/>
              </a:ext>
            </a:extLst>
          </p:cNvPr>
          <p:cNvSpPr txBox="1"/>
          <p:nvPr/>
        </p:nvSpPr>
        <p:spPr>
          <a:xfrm>
            <a:off x="1629043" y="1492846"/>
            <a:ext cx="6286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1207AC-6E8E-A952-CD11-0C01EE5DEBFD}"/>
              </a:ext>
            </a:extLst>
          </p:cNvPr>
          <p:cNvSpPr txBox="1"/>
          <p:nvPr/>
        </p:nvSpPr>
        <p:spPr>
          <a:xfrm>
            <a:off x="3712000" y="1471333"/>
            <a:ext cx="82303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3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2509149" y="3050129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Hình chữ nhật: Góc Tròn 252">
            <a:extLst>
              <a:ext uri="{FF2B5EF4-FFF2-40B4-BE49-F238E27FC236}">
                <a16:creationId xmlns:a16="http://schemas.microsoft.com/office/drawing/2014/main" id="{39CB7D28-DCDB-814D-B1CB-160C2C23D269}"/>
              </a:ext>
            </a:extLst>
          </p:cNvPr>
          <p:cNvSpPr/>
          <p:nvPr/>
        </p:nvSpPr>
        <p:spPr>
          <a:xfrm>
            <a:off x="4645896" y="1492846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Hình chữ nhật: Góc Tròn 255">
            <a:extLst>
              <a:ext uri="{FF2B5EF4-FFF2-40B4-BE49-F238E27FC236}">
                <a16:creationId xmlns:a16="http://schemas.microsoft.com/office/drawing/2014/main" id="{FB7BEC18-FB74-A56D-8731-2D8196789BCA}"/>
              </a:ext>
            </a:extLst>
          </p:cNvPr>
          <p:cNvSpPr/>
          <p:nvPr/>
        </p:nvSpPr>
        <p:spPr>
          <a:xfrm>
            <a:off x="4645895" y="303726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689D26A0-2A78-38F9-4539-C34F76288F9A}"/>
              </a:ext>
            </a:extLst>
          </p:cNvPr>
          <p:cNvSpPr/>
          <p:nvPr/>
        </p:nvSpPr>
        <p:spPr>
          <a:xfrm>
            <a:off x="7116153" y="1402981"/>
            <a:ext cx="823033" cy="827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251">
            <a:extLst>
              <a:ext uri="{FF2B5EF4-FFF2-40B4-BE49-F238E27FC236}">
                <a16:creationId xmlns:a16="http://schemas.microsoft.com/office/drawing/2014/main" id="{40D663BC-A566-8FCA-D579-6ECD74E0ED63}"/>
              </a:ext>
            </a:extLst>
          </p:cNvPr>
          <p:cNvSpPr/>
          <p:nvPr/>
        </p:nvSpPr>
        <p:spPr>
          <a:xfrm>
            <a:off x="8473269" y="1452208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Hình chữ nhật: Góc Tròn 253">
            <a:extLst>
              <a:ext uri="{FF2B5EF4-FFF2-40B4-BE49-F238E27FC236}">
                <a16:creationId xmlns:a16="http://schemas.microsoft.com/office/drawing/2014/main" id="{33D79474-1E75-308A-BAFE-0E511807906D}"/>
              </a:ext>
            </a:extLst>
          </p:cNvPr>
          <p:cNvSpPr/>
          <p:nvPr/>
        </p:nvSpPr>
        <p:spPr>
          <a:xfrm>
            <a:off x="6472564" y="303726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6536659" y="1449786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BEF70F-DD0D-E723-5986-6C15B1B46E63}"/>
              </a:ext>
            </a:extLst>
          </p:cNvPr>
          <p:cNvSpPr txBox="1"/>
          <p:nvPr/>
        </p:nvSpPr>
        <p:spPr>
          <a:xfrm>
            <a:off x="7624861" y="1492846"/>
            <a:ext cx="6286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1207AC-6E8E-A952-CD11-0C01EE5DEBFD}"/>
              </a:ext>
            </a:extLst>
          </p:cNvPr>
          <p:cNvSpPr txBox="1"/>
          <p:nvPr/>
        </p:nvSpPr>
        <p:spPr>
          <a:xfrm>
            <a:off x="9707818" y="1471333"/>
            <a:ext cx="82303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8480357" y="3068311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Hình chữ nhật: Góc Tròn 252">
            <a:extLst>
              <a:ext uri="{FF2B5EF4-FFF2-40B4-BE49-F238E27FC236}">
                <a16:creationId xmlns:a16="http://schemas.microsoft.com/office/drawing/2014/main" id="{39CB7D28-DCDB-814D-B1CB-160C2C23D269}"/>
              </a:ext>
            </a:extLst>
          </p:cNvPr>
          <p:cNvSpPr/>
          <p:nvPr/>
        </p:nvSpPr>
        <p:spPr>
          <a:xfrm>
            <a:off x="10641714" y="1492846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8" name="Hình chữ nhật: Góc Tròn 255">
            <a:extLst>
              <a:ext uri="{FF2B5EF4-FFF2-40B4-BE49-F238E27FC236}">
                <a16:creationId xmlns:a16="http://schemas.microsoft.com/office/drawing/2014/main" id="{FB7BEC18-FB74-A56D-8731-2D8196789BCA}"/>
              </a:ext>
            </a:extLst>
          </p:cNvPr>
          <p:cNvSpPr/>
          <p:nvPr/>
        </p:nvSpPr>
        <p:spPr>
          <a:xfrm>
            <a:off x="10641713" y="303726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73265" y="1302531"/>
          <a:ext cx="5418695" cy="2759365"/>
        </p:xfrm>
        <a:graphic>
          <a:graphicData uri="http://schemas.openxmlformats.org/drawingml/2006/table">
            <a:tbl>
              <a:tblPr/>
              <a:tblGrid>
                <a:gridCol w="5418695">
                  <a:extLst>
                    <a:ext uri="{9D8B030D-6E8A-4147-A177-3AD203B41FA5}">
                      <a16:colId xmlns:a16="http://schemas.microsoft.com/office/drawing/2014/main" val="338902096"/>
                    </a:ext>
                  </a:extLst>
                </a:gridCol>
              </a:tblGrid>
              <a:tr h="275936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mpd="sng">
                      <a:solidFill>
                        <a:schemeClr val="accent1"/>
                      </a:solidFill>
                      <a:prstDash val="solid"/>
                    </a:lnL>
                    <a:lnR w="76200" cmpd="sng">
                      <a:solidFill>
                        <a:schemeClr val="accent1"/>
                      </a:solidFill>
                      <a:prstDash val="solid"/>
                    </a:lnR>
                    <a:lnT w="76200" cmpd="sng">
                      <a:solidFill>
                        <a:schemeClr val="accent1"/>
                      </a:solidFill>
                      <a:prstDash val="solid"/>
                    </a:lnT>
                    <a:lnB w="76200" cmpd="sng">
                      <a:solidFill>
                        <a:schemeClr val="accent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17952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45246"/>
              </p:ext>
            </p:extLst>
          </p:nvPr>
        </p:nvGraphicFramePr>
        <p:xfrm>
          <a:off x="6193172" y="1302531"/>
          <a:ext cx="5538650" cy="2814120"/>
        </p:xfrm>
        <a:graphic>
          <a:graphicData uri="http://schemas.openxmlformats.org/drawingml/2006/table">
            <a:tbl>
              <a:tblPr/>
              <a:tblGrid>
                <a:gridCol w="5538650">
                  <a:extLst>
                    <a:ext uri="{9D8B030D-6E8A-4147-A177-3AD203B41FA5}">
                      <a16:colId xmlns:a16="http://schemas.microsoft.com/office/drawing/2014/main" val="3142065215"/>
                    </a:ext>
                  </a:extLst>
                </a:gridCol>
              </a:tblGrid>
              <a:tr h="2814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rgbClr val="FFC000"/>
                      </a:solidFill>
                      <a:prstDash val="solid"/>
                    </a:lnL>
                    <a:lnR w="76200" cmpd="sng">
                      <a:solidFill>
                        <a:srgbClr val="FFC000"/>
                      </a:solidFill>
                      <a:prstDash val="solid"/>
                    </a:lnR>
                    <a:lnT w="76200" cmpd="sng">
                      <a:solidFill>
                        <a:srgbClr val="FFC000"/>
                      </a:solidFill>
                      <a:prstDash val="solid"/>
                    </a:lnT>
                    <a:lnB w="762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059265"/>
                  </a:ext>
                </a:extLst>
              </a:tr>
            </a:tbl>
          </a:graphicData>
        </a:graphic>
      </p:graphicFrame>
      <p:sp>
        <p:nvSpPr>
          <p:cNvPr id="36" name="Subtitle 35"/>
          <p:cNvSpPr>
            <a:spLocks noGrp="1"/>
          </p:cNvSpPr>
          <p:nvPr>
            <p:ph type="subTitle" idx="1"/>
          </p:nvPr>
        </p:nvSpPr>
        <p:spPr>
          <a:xfrm>
            <a:off x="1595846" y="4581684"/>
            <a:ext cx="9144000" cy="165576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BEF70F-DD0D-E723-5986-6C15B1B46E63}"/>
              </a:ext>
            </a:extLst>
          </p:cNvPr>
          <p:cNvSpPr txBox="1"/>
          <p:nvPr/>
        </p:nvSpPr>
        <p:spPr>
          <a:xfrm>
            <a:off x="1629043" y="2988630"/>
            <a:ext cx="6286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207AC-6E8E-A952-CD11-0C01EE5DEBFD}"/>
              </a:ext>
            </a:extLst>
          </p:cNvPr>
          <p:cNvSpPr txBox="1"/>
          <p:nvPr/>
        </p:nvSpPr>
        <p:spPr>
          <a:xfrm>
            <a:off x="3782500" y="3044501"/>
            <a:ext cx="82303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BEF70F-DD0D-E723-5986-6C15B1B46E63}"/>
              </a:ext>
            </a:extLst>
          </p:cNvPr>
          <p:cNvSpPr txBox="1"/>
          <p:nvPr/>
        </p:nvSpPr>
        <p:spPr>
          <a:xfrm>
            <a:off x="7686945" y="2980586"/>
            <a:ext cx="6286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1207AC-6E8E-A952-CD11-0C01EE5DEBFD}"/>
              </a:ext>
            </a:extLst>
          </p:cNvPr>
          <p:cNvSpPr txBox="1"/>
          <p:nvPr/>
        </p:nvSpPr>
        <p:spPr>
          <a:xfrm>
            <a:off x="9741077" y="3023612"/>
            <a:ext cx="82303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558929" y="1399147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Hình chữ nhật: Góc Tròn 251">
            <a:extLst>
              <a:ext uri="{FF2B5EF4-FFF2-40B4-BE49-F238E27FC236}">
                <a16:creationId xmlns:a16="http://schemas.microsoft.com/office/drawing/2014/main" id="{40D663BC-A566-8FCA-D579-6ECD74E0ED63}"/>
              </a:ext>
            </a:extLst>
          </p:cNvPr>
          <p:cNvSpPr/>
          <p:nvPr/>
        </p:nvSpPr>
        <p:spPr>
          <a:xfrm>
            <a:off x="2484539" y="1465815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Hình chữ nhật: Góc Tròn 254">
            <a:extLst>
              <a:ext uri="{FF2B5EF4-FFF2-40B4-BE49-F238E27FC236}">
                <a16:creationId xmlns:a16="http://schemas.microsoft.com/office/drawing/2014/main" id="{EF71D0CF-B3C4-CA1D-AEB4-3DC22434E3CE}"/>
              </a:ext>
            </a:extLst>
          </p:cNvPr>
          <p:cNvSpPr/>
          <p:nvPr/>
        </p:nvSpPr>
        <p:spPr>
          <a:xfrm>
            <a:off x="6536659" y="1460577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Hình chữ nhật: Góc Tròn 251">
            <a:extLst>
              <a:ext uri="{FF2B5EF4-FFF2-40B4-BE49-F238E27FC236}">
                <a16:creationId xmlns:a16="http://schemas.microsoft.com/office/drawing/2014/main" id="{40D663BC-A566-8FCA-D579-6ECD74E0ED63}"/>
              </a:ext>
            </a:extLst>
          </p:cNvPr>
          <p:cNvSpPr/>
          <p:nvPr/>
        </p:nvSpPr>
        <p:spPr>
          <a:xfrm>
            <a:off x="8480357" y="1467213"/>
            <a:ext cx="823033" cy="827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4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5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16146 0.24121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39 L -0.16549 0.23634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16667E-6 -1.11111E-6 L 0.15781 0.23495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8.33333E-7 2.96296E-6 L -0.16484 0.22986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2" grpId="0" animBg="1"/>
      <p:bldP spid="254" grpId="0" animBg="1"/>
      <p:bldP spid="255" grpId="0" animBg="1"/>
      <p:bldP spid="6" grpId="0"/>
      <p:bldP spid="9" grpId="0"/>
      <p:bldP spid="13" grpId="0" animBg="1"/>
      <p:bldP spid="15" grpId="0" animBg="1"/>
      <p:bldP spid="16" grpId="0" animBg="1"/>
      <p:bldP spid="18" grpId="0"/>
      <p:bldP spid="19" grpId="0" animBg="1"/>
      <p:bldP spid="20" grpId="0" animBg="1"/>
      <p:bldP spid="21" grpId="0" animBg="1"/>
      <p:bldP spid="22" grpId="0"/>
      <p:bldP spid="23" grpId="0"/>
      <p:bldP spid="26" grpId="0" animBg="1"/>
      <p:bldP spid="27" grpId="0" animBg="1"/>
      <p:bldP spid="28" grpId="0" animBg="1"/>
      <p:bldP spid="36" grpId="0" uiExpand="1" build="p"/>
      <p:bldP spid="29" grpId="0"/>
      <p:bldP spid="31" grpId="0"/>
      <p:bldP spid="32" grpId="0"/>
      <p:bldP spid="34" grpId="0"/>
      <p:bldP spid="35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954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2A26078-072E-447B-B0F3-ECB0ADF6D18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PP TOÁN TIẾT 22-LT CHUẨN SÁNG 29.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E209C6-E955-4A0B-8CA0-E109AB48176A}:5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ABEDBF-0BCD-4A16-A7A4-8674CEA4A0AE}:5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BB10AB-4176-41AA-80A4-0A67A1BABE34}:5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F6957C-321D-4F90-BBF5-23B5BFB37C03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8F931B-D55F-499D-BF6F-ACEACB874860}:5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6B66F7-FF77-43F1-841D-FB202ADC4E94}:5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A3D56B-DB7B-41AB-8B17-089952C6A105}:5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4AF85A-0F68-4533-9902-165B83417866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BF143-DE27-4B21-84AB-F7EB22F49DA8}:5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DEBB3D-BB6C-42E8-A38E-EC9900CE8BE4}:5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212C47-58AB-43AC-B029-4EB9951995D1}:5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5D2B78-62E6-47C1-BE56-169AF125A741}:5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3B2DA-1CC4-4712-8D35-A89FC1B7004A}:5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6BF36-A84B-4AFD-A74A-7C43E8577C19}:5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61C58B-F4F0-467F-B48E-276DA80A905E}:5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F2759-E00D-444F-AE16-C4CEF5BC0042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30FBDE-8C4C-420D-AA6E-17F23202A482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DA26C-7CBB-4311-A2DD-FD9DCE1ABF5D}:25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840</Words>
  <Application>Microsoft Office PowerPoint</Application>
  <PresentationFormat>Widescreen</PresentationFormat>
  <Paragraphs>142</Paragraphs>
  <Slides>18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HP001 4 hàng</vt:lpstr>
      <vt:lpstr>Patrick Hand</vt:lpstr>
      <vt:lpstr>Roboto</vt:lpstr>
      <vt:lpstr>Times New Roman</vt:lpstr>
      <vt:lpstr>字魂59号-创粗黑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TOÁN TIẾT 22-LT CHUẨN SÁNG 29.9</dc:title>
  <dc:creator>Lưu Thị Ngọc Diệp</dc:creator>
  <cp:lastModifiedBy>DELL</cp:lastModifiedBy>
  <cp:revision>103</cp:revision>
  <dcterms:created xsi:type="dcterms:W3CDTF">2022-09-12T02:26:08Z</dcterms:created>
  <dcterms:modified xsi:type="dcterms:W3CDTF">2024-10-24T08:25:20Z</dcterms:modified>
</cp:coreProperties>
</file>