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  <p:sldId id="259" r:id="rId10"/>
    <p:sldId id="322" r:id="rId11"/>
    <p:sldId id="271" r:id="rId12"/>
    <p:sldId id="285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6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1" y="49847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54245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</a:t>
            </a:r>
            <a:r>
              <a:rPr lang="en-US" sz="3200" dirty="0" err="1"/>
              <a:t>ong</a:t>
            </a:r>
            <a:r>
              <a:rPr lang="en-US" sz="3200" dirty="0"/>
              <a:t> </a:t>
            </a:r>
            <a:r>
              <a:rPr lang="vi-VN" sz="3200" dirty="0"/>
              <a:t>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</a:t>
            </a:r>
            <a:r>
              <a:rPr lang="vi-VN" sz="2800" dirty="0">
                <a:solidFill>
                  <a:srgbClr val="FF0000"/>
                </a:solidFill>
              </a:rPr>
              <a:t>người</a:t>
            </a:r>
            <a:r>
              <a:rPr lang="vi-VN" sz="2800" dirty="0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524</Words>
  <Application>Microsoft Office PowerPoint</Application>
  <PresentationFormat>Widescreen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321</cp:revision>
  <dcterms:created xsi:type="dcterms:W3CDTF">2021-06-02T01:34:28Z</dcterms:created>
  <dcterms:modified xsi:type="dcterms:W3CDTF">2024-10-07T07:27:18Z</dcterms:modified>
</cp:coreProperties>
</file>