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320" r:id="rId5"/>
    <p:sldId id="258" r:id="rId6"/>
    <p:sldId id="264" r:id="rId7"/>
    <p:sldId id="268" r:id="rId8"/>
    <p:sldId id="321" r:id="rId9"/>
    <p:sldId id="259" r:id="rId10"/>
    <p:sldId id="322" r:id="rId11"/>
    <p:sldId id="271" r:id="rId12"/>
    <p:sldId id="285" r:id="rId13"/>
    <p:sldId id="288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868"/>
    <a:srgbClr val="F5A540"/>
    <a:srgbClr val="E7AF98"/>
    <a:srgbClr val="FBDCCD"/>
    <a:srgbClr val="C7DF8C"/>
    <a:srgbClr val="A9E0FB"/>
    <a:srgbClr val="FAD49B"/>
    <a:srgbClr val="FFED8E"/>
    <a:srgbClr val="F8CBDF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69" autoAdjust="0"/>
    <p:restoredTop sz="94660"/>
  </p:normalViewPr>
  <p:slideViewPr>
    <p:cSldViewPr snapToGrid="0">
      <p:cViewPr varScale="1">
        <p:scale>
          <a:sx n="68" d="100"/>
          <a:sy n="68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10-03T03:47:42.486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7513 3036 0,'58'0'141,"-29"0"-126,58 28-15,-58-28 16,86 29-16,-57-29 15,87 29-15,-117-29 16,88 0-16,-29 29 16,-29 0-16,-30-29 15,30 0-15,0 0 16,-29 0-16,29 0 16,-1 0-16,1 0 15,-29 0-15,29 0 16,-29 0-16,0 0 15,-29-29 298,29-29-297,-29 29-1,0 1 1,0-1-1,0 0 95,0 0-95,-29 29 17,0 0-32,0 0 15,-29 0-15,0 0 16,1 0-16,28 0 16,-87 0-16,58 0 15,-28 0-15,-1 0 16,58 0-16,0 0 15,0 0-15,0 0 32,0 0-32,1 0 15,-1 0 1,0 0 156,0 0-172,0 0 15,0 0 1,0 0 31,0 0-31,0 0-16,0 0 15,1 0 32,-1 0 78,-29 0-125,29 29 156,29 0-124,0 0-1,0-1-31,0 1 31,0 0 16,29 0-47,0 0 16,0 0 15,28 0-16,-28-29-15,58 29 16,-58-29-16,29 0 16,0 0-16,-1 0 15,1 0-15,-29 0 16,0 0-16,0 0 31,0 0-15,0 0-16,28 0 15,1 0-15,-29 0 16,29 0-16,-29 0 16,0 0 609,0 0-610,-1 0 1,1 0-16,0 0 16,0 0-16,0 0 46,-58 0 189,0 0-220,0 0 17,0 0-32,1 0 15,-30 0 1,0 0-16,0 0 16,0 0-16,-28 0 15,28 0-15,-29 0 16,-28 0-16,28 0 15,29 0 1,0 0-16,29 0 16,1 0 343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10-03T03:47:49.534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20430 3093 0,'87'0'140,"0"0"-140,86 0 16,0 0-16,30 0 16,-30 0-16,-86 0 15,-1 0-15,-28 0 16,-29 0-16,0 0 16,0 0 15,0 0-16,0 0-15,-1 0 16,30 0-16,0 0 16,0 0-16,0 0 15,-29 0-15,28 0 16,1 0-16,0 0 16,0 0-16,28 0 15,1 0-15,0 0 16,-29 0-16,28 0 15,-28 0-15,-29 0 16,0 0 0,0 0 15,0 0-15,0 0-1,-1 0-15,1 0 16,0 0-1,0 0 17,0 0-17,0 0-15,0 0 16,29 0-16,-1 0 16,1 0-16,-29 0 15,29 0-15,-29 0 16,0 0-1,0 0-15,-1 0 16,1 0-16,0 0 16,29 0-1,0 0-15,-29 0 16,0 0-16,0 0 16,-1 0-16,1 0 140,0 0-109,29 0-15,-29 0-16,29 0 16,-1 0-16,-28 0 15,0 0 17,58-29-17,-58 29-15,29 0 16,28 0-16,1 0 15,0 0-15,-29 0 16,-30 0-16,1 0 16,0 0 202,-29 29-202,0 0 15,0 0-15,0 29-16,0-29 16,-29 0-1,0 29 1,1-29 15,-1-1 203,0-28-218,0 0 0,0 0-1,0 0 1,-29 0-16,29-28 16,0 28 15,1 0-16,-1 0 1,-29 0-16,29 0 16,0 0-16,0 0 15,0 0 1,0 0-16,0 0 16,1 0-16,-30 0 15,0-29 1,29 29-1,-29 0-15,-28-29 16,28 29-16,-87-29 16,59 29-16,-59-29 15,30 0-15,-30 0 16,58 0-16,30 29 16,-1 0-16,29 0 15,-29 0-15,0 0 16,1 0-1,-1 0-15,0 0 16,0 0-16,29 0 16,-28 0-16,-1 0 15,29 0-15,-87 0 16,87 0-16,-28 0 16,-59 29-16,58-29 15,0 0 1,-28 29-16,57-29 15,0 0-15,-58 0 16,-28 0 0,-1 0-16,-57 0 15,28 0-15,30 0 16,-30 29-16,116-29 16,0 0-1,0 0-15,1 29 281,28 0-249,0 0 93,28 28-110,59-28-15,58 29 16,-59-29-16,1-29 16,86 0-16,30 0 15,-117 0-15,1 0 16,-29 0-16,0 0 15,-1 0 1,-28 0-16,0 0 16,29 0-16,0 0 15,0 0-15,28 0 16,-28 0-16,0 0 16,-29 0-16,29 0 15,-1-29-15,1 29 16,-29 0-1,0 0-15,0 0 16,0 0-16,0 0 16,-1 0-16,1 0 15,0 0-15,0 0 16,0 0-16,29 0 16,29 0-1,28 0-15,1 0 16,-30 0-16,1 0 15,-29 0-15,-29 0 16,0 0-16,0 0 16,57-29-16,-28 29 15,-29 0 1,0 0-16,0-29 16,0 29-1,28-29-15,-28 1 16,0 28-1,58-29-15,-29 29 16,57-29-16,-57 29 16,0 0-16,-29 0 15,0 0-15,28-29 47,-28 0 266,-29 0-298,0 0 1,0 0 0,0 0-16,-29 0 15,1-28 1,-1 28-16,0 0 15,0 0 1,0-29 0,-29 29-1,29 29 1,0 0 0,-28-29-16,28 29 31,0 0 16,0 0-32,0 0-15,0-29 16,0 29 0,0 0-1,-28 0-15,-1 0 16,-58 0-16,29 0 15,-57 0-15,28 0 16,1 0-16,57 0 16,29 0-1,0 0-15,-29 0 16,1 0-16,-30 0 16,29 0-16,0 0 15,1 0-15,28 0 16,0 0 46,0 0-62,0 0 16,0 0 0,0 0-16,-29 0 46,1 0-30,-30 0-16,-115 0 16,115 0-16,-29 29 15,59-29-15,-1 0 16,29 0-16,0 0 16,-29 0-16,29 0 15,-28 0-15,-88 0 16,29 0-16,1 0 15,28 0-15,29 0 16,29 0-16,1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10-03T03:47:53.190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27741 3007 0,'29'29'718,"0"-29"-702,0 0 0,0 28-1,-29 1 32,0 0-16,28 0-15,-28 0 125,0 0-141,0 0 15,0 0 1,0 0 0,-28 0 15,28 0-31,-29-1 15,0 1 1,0-29 0,-29 29-16,29-29 31,0 0-31,0 0 219,29-29-204,0 0 1,0 1 15,0-1-15,0-29-1,29 29 1,-29-29 0,29 29-1,0 0-15,0 0 16,0 29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7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emf"/><Relationship Id="rId5" Type="http://schemas.openxmlformats.org/officeDocument/2006/relationships/customXml" Target="../ink/ink2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49099" y="2114120"/>
            <a:ext cx="5493813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8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CỘNG QUA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C3FD29-9BE6-4E49-ADFD-FB9B2A72F95E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1" y="498474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Xuân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054245"/>
              </p:ext>
            </p:extLst>
          </p:nvPr>
        </p:nvGraphicFramePr>
        <p:xfrm>
          <a:off x="1123943" y="101774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40007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6053228" y="23910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7373125" y="240007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40294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17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B33E07-569C-E844-8731-BEAA1DB64AAE}"/>
              </a:ext>
            </a:extLst>
          </p:cNvPr>
          <p:cNvGrpSpPr/>
          <p:nvPr/>
        </p:nvGrpSpPr>
        <p:grpSpPr>
          <a:xfrm>
            <a:off x="763729" y="136384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E1A55E-D6F5-6345-B728-8C3A14BD74D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13EBED-3FB2-E841-8EE5-9572214596B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396708-C368-4748-9187-7300E87A1424}"/>
              </a:ext>
            </a:extLst>
          </p:cNvPr>
          <p:cNvGrpSpPr/>
          <p:nvPr/>
        </p:nvGrpSpPr>
        <p:grpSpPr>
          <a:xfrm>
            <a:off x="876566" y="3074912"/>
            <a:ext cx="605826" cy="830997"/>
            <a:chOff x="3174278" y="237323"/>
            <a:chExt cx="605826" cy="83099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7A66EE9-FADA-3C45-B0B6-59DF2797904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D6F7DD-A4E1-CD49-81FA-61891B1C3C1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930778B-5181-D542-BE34-EC6A0380DB63}"/>
              </a:ext>
            </a:extLst>
          </p:cNvPr>
          <p:cNvSpPr txBox="1"/>
          <p:nvPr/>
        </p:nvSpPr>
        <p:spPr>
          <a:xfrm>
            <a:off x="1536761" y="3293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7D5026-D824-6A42-A591-FC5A38FF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9" y="4098771"/>
            <a:ext cx="4515271" cy="16500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5F28C2-83FE-6247-A5B1-A0FCB86716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94" y="3608275"/>
            <a:ext cx="6149271" cy="223198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21D44D5-C3B3-C247-9BC6-53221B5ABDFD}"/>
              </a:ext>
            </a:extLst>
          </p:cNvPr>
          <p:cNvGrpSpPr/>
          <p:nvPr/>
        </p:nvGrpSpPr>
        <p:grpSpPr>
          <a:xfrm>
            <a:off x="2550649" y="4046048"/>
            <a:ext cx="774225" cy="774225"/>
            <a:chOff x="2297817" y="6896711"/>
            <a:chExt cx="774225" cy="77422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B8F74B7-63D4-FA4D-9904-C4293E951DD2}"/>
                </a:ext>
              </a:extLst>
            </p:cNvPr>
            <p:cNvSpPr/>
            <p:nvPr/>
          </p:nvSpPr>
          <p:spPr>
            <a:xfrm>
              <a:off x="2297817" y="6896711"/>
              <a:ext cx="774225" cy="774225"/>
            </a:xfrm>
            <a:prstGeom prst="ellipse">
              <a:avLst/>
            </a:prstGeom>
            <a:solidFill>
              <a:srgbClr val="F8C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8415CCB-B830-B247-AE25-124AEFBDDE6C}"/>
                </a:ext>
              </a:extLst>
            </p:cNvPr>
            <p:cNvSpPr/>
            <p:nvPr/>
          </p:nvSpPr>
          <p:spPr>
            <a:xfrm>
              <a:off x="2300258" y="6977106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1D08742-7458-DC40-B4C9-1BE2E93AD5DF}"/>
              </a:ext>
            </a:extLst>
          </p:cNvPr>
          <p:cNvGrpSpPr/>
          <p:nvPr/>
        </p:nvGrpSpPr>
        <p:grpSpPr>
          <a:xfrm>
            <a:off x="4310811" y="4715973"/>
            <a:ext cx="1005959" cy="1005959"/>
            <a:chOff x="4052047" y="7241570"/>
            <a:chExt cx="1005959" cy="1005959"/>
          </a:xfrm>
        </p:grpSpPr>
        <p:sp>
          <p:nvSpPr>
            <p:cNvPr id="29" name="5-Point Star 28">
              <a:extLst>
                <a:ext uri="{FF2B5EF4-FFF2-40B4-BE49-F238E27FC236}">
                  <a16:creationId xmlns:a16="http://schemas.microsoft.com/office/drawing/2014/main" id="{A8F28D4B-4D76-8742-B102-6A97B2791271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2A9325A-737E-724F-B1EC-62CB62F0C395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1A63430-6C74-864D-99AC-18DD1BFA2A37}"/>
              </a:ext>
            </a:extLst>
          </p:cNvPr>
          <p:cNvGrpSpPr/>
          <p:nvPr/>
        </p:nvGrpSpPr>
        <p:grpSpPr>
          <a:xfrm>
            <a:off x="7232038" y="4124011"/>
            <a:ext cx="722835" cy="755703"/>
            <a:chOff x="3275674" y="7286973"/>
            <a:chExt cx="722835" cy="755703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A0059D3C-2850-354D-8CF6-431EFB9535B4}"/>
                </a:ext>
              </a:extLst>
            </p:cNvPr>
            <p:cNvSpPr/>
            <p:nvPr/>
          </p:nvSpPr>
          <p:spPr>
            <a:xfrm>
              <a:off x="3286326" y="7286973"/>
              <a:ext cx="712183" cy="755703"/>
            </a:xfrm>
            <a:prstGeom prst="roundRect">
              <a:avLst/>
            </a:prstGeom>
            <a:solidFill>
              <a:srgbClr val="A9E0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1DE0B76-60A0-B34C-847A-914500C5F589}"/>
                </a:ext>
              </a:extLst>
            </p:cNvPr>
            <p:cNvSpPr/>
            <p:nvPr/>
          </p:nvSpPr>
          <p:spPr>
            <a:xfrm>
              <a:off x="3275674" y="7325939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84B23C-121C-3047-84CF-A989AFFC8B01}"/>
              </a:ext>
            </a:extLst>
          </p:cNvPr>
          <p:cNvGrpSpPr/>
          <p:nvPr/>
        </p:nvGrpSpPr>
        <p:grpSpPr>
          <a:xfrm>
            <a:off x="8790224" y="4673095"/>
            <a:ext cx="956713" cy="941263"/>
            <a:chOff x="3095334" y="7010400"/>
            <a:chExt cx="956713" cy="941263"/>
          </a:xfrm>
        </p:grpSpPr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B57E2242-1648-C14E-A39A-E76295AEA5BC}"/>
                </a:ext>
              </a:extLst>
            </p:cNvPr>
            <p:cNvSpPr/>
            <p:nvPr/>
          </p:nvSpPr>
          <p:spPr>
            <a:xfrm>
              <a:off x="3095334" y="7010400"/>
              <a:ext cx="956713" cy="941263"/>
            </a:xfrm>
            <a:prstGeom prst="triangle">
              <a:avLst/>
            </a:prstGeom>
            <a:solidFill>
              <a:srgbClr val="C7DF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AD8A47D-9B86-9B40-AAEC-3844A33ACC64}"/>
                </a:ext>
              </a:extLst>
            </p:cNvPr>
            <p:cNvSpPr/>
            <p:nvPr/>
          </p:nvSpPr>
          <p:spPr>
            <a:xfrm>
              <a:off x="3224875" y="7305332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18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F7089D2-A83D-9B4F-9450-B05E9BEF5911}"/>
              </a:ext>
            </a:extLst>
          </p:cNvPr>
          <p:cNvGrpSpPr/>
          <p:nvPr/>
        </p:nvGrpSpPr>
        <p:grpSpPr>
          <a:xfrm>
            <a:off x="10284699" y="3873755"/>
            <a:ext cx="1005959" cy="1005959"/>
            <a:chOff x="4052047" y="7241570"/>
            <a:chExt cx="1005959" cy="1005959"/>
          </a:xfrm>
        </p:grpSpPr>
        <p:sp>
          <p:nvSpPr>
            <p:cNvPr id="45" name="5-Point Star 44">
              <a:extLst>
                <a:ext uri="{FF2B5EF4-FFF2-40B4-BE49-F238E27FC236}">
                  <a16:creationId xmlns:a16="http://schemas.microsoft.com/office/drawing/2014/main" id="{AE13A58E-0E13-1049-9072-EE521CC0AB00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234960-49C2-4249-BA39-318A40C5A61C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14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2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B64560D-0BB8-A24D-B8BE-58C879575B79}"/>
              </a:ext>
            </a:extLst>
          </p:cNvPr>
          <p:cNvGrpSpPr/>
          <p:nvPr/>
        </p:nvGrpSpPr>
        <p:grpSpPr>
          <a:xfrm>
            <a:off x="520072" y="893281"/>
            <a:ext cx="9897453" cy="5652232"/>
            <a:chOff x="520072" y="893281"/>
            <a:chExt cx="9897453" cy="565223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AC52449-831D-E047-87A8-080D1DAD2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55"/>
            <a:stretch/>
          </p:blipFill>
          <p:spPr>
            <a:xfrm>
              <a:off x="520072" y="982283"/>
              <a:ext cx="5997269" cy="55632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B3718F-D8B3-334C-A9F1-F120EECD9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18"/>
            <a:stretch/>
          </p:blipFill>
          <p:spPr>
            <a:xfrm>
              <a:off x="7297271" y="893281"/>
              <a:ext cx="3120254" cy="556323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41A4F1-0F57-6842-A1D7-6089D16DC26E}"/>
                </a:ext>
              </a:extLst>
            </p:cNvPr>
            <p:cNvSpPr txBox="1"/>
            <p:nvPr/>
          </p:nvSpPr>
          <p:spPr>
            <a:xfrm>
              <a:off x="961167" y="4252993"/>
              <a:ext cx="1506126" cy="646331"/>
            </a:xfrm>
            <a:prstGeom prst="rect">
              <a:avLst/>
            </a:prstGeom>
            <a:solidFill>
              <a:srgbClr val="FBDCCD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8 + 7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AF4368-1328-F24F-8660-7303122EC5B8}"/>
                </a:ext>
              </a:extLst>
            </p:cNvPr>
            <p:cNvSpPr txBox="1"/>
            <p:nvPr/>
          </p:nvSpPr>
          <p:spPr>
            <a:xfrm>
              <a:off x="2810456" y="2000342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9 + 4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E83211-51D9-0543-B6E8-E6CA9BFB2141}"/>
                </a:ext>
              </a:extLst>
            </p:cNvPr>
            <p:cNvSpPr txBox="1"/>
            <p:nvPr/>
          </p:nvSpPr>
          <p:spPr>
            <a:xfrm>
              <a:off x="4177499" y="4702538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6 + 8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FAC201-FBC1-2640-A606-EFDCBBF8E956}"/>
                </a:ext>
              </a:extLst>
            </p:cNvPr>
            <p:cNvSpPr txBox="1"/>
            <p:nvPr/>
          </p:nvSpPr>
          <p:spPr>
            <a:xfrm>
              <a:off x="8718252" y="1633001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B4144D-71A0-9347-8E06-2218E8DF6A4E}"/>
                </a:ext>
              </a:extLst>
            </p:cNvPr>
            <p:cNvSpPr txBox="1"/>
            <p:nvPr/>
          </p:nvSpPr>
          <p:spPr>
            <a:xfrm>
              <a:off x="8852723" y="3533084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FF39BD0-D9C6-6040-8604-29FE7F4FE786}"/>
                </a:ext>
              </a:extLst>
            </p:cNvPr>
            <p:cNvSpPr txBox="1"/>
            <p:nvPr/>
          </p:nvSpPr>
          <p:spPr>
            <a:xfrm>
              <a:off x="8852723" y="5451096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B83614-0EEF-9144-A618-69CF6D356BE7}"/>
              </a:ext>
            </a:extLst>
          </p:cNvPr>
          <p:cNvGrpSpPr/>
          <p:nvPr/>
        </p:nvGrpSpPr>
        <p:grpSpPr>
          <a:xfrm>
            <a:off x="866539" y="258986"/>
            <a:ext cx="605826" cy="830997"/>
            <a:chOff x="3174278" y="237323"/>
            <a:chExt cx="605826" cy="83099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6C75C4-6D90-6040-9B38-8F6920E5D21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9C45E1-7D16-3540-BEFA-84B59E43775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591142" y="505208"/>
            <a:ext cx="414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Tìm tổ </a:t>
            </a:r>
            <a:r>
              <a:rPr lang="en-US" sz="3200" dirty="0" err="1"/>
              <a:t>ong</a:t>
            </a:r>
            <a:r>
              <a:rPr lang="en-US" sz="3200"/>
              <a:t> </a:t>
            </a:r>
            <a:r>
              <a:rPr lang="vi-VN" sz="3200"/>
              <a:t>cho </a:t>
            </a:r>
            <a:r>
              <a:rPr lang="vi-VN" sz="3200" dirty="0"/>
              <a:t>gấu :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143B5F1-9627-0242-802F-7368F2126669}"/>
              </a:ext>
            </a:extLst>
          </p:cNvPr>
          <p:cNvSpPr/>
          <p:nvPr/>
        </p:nvSpPr>
        <p:spPr>
          <a:xfrm>
            <a:off x="5952565" y="2039246"/>
            <a:ext cx="2761129" cy="2765836"/>
          </a:xfrm>
          <a:custGeom>
            <a:avLst/>
            <a:gdLst>
              <a:gd name="connsiteX0" fmla="*/ 0 w 2761129"/>
              <a:gd name="connsiteY0" fmla="*/ 2765836 h 2765836"/>
              <a:gd name="connsiteX1" fmla="*/ 699247 w 2761129"/>
              <a:gd name="connsiteY1" fmla="*/ 2496895 h 2765836"/>
              <a:gd name="connsiteX2" fmla="*/ 1039906 w 2761129"/>
              <a:gd name="connsiteY2" fmla="*/ 1492848 h 2765836"/>
              <a:gd name="connsiteX3" fmla="*/ 1721223 w 2761129"/>
              <a:gd name="connsiteY3" fmla="*/ 184001 h 2765836"/>
              <a:gd name="connsiteX4" fmla="*/ 2761129 w 2761129"/>
              <a:gd name="connsiteY4" fmla="*/ 40566 h 276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1129" h="2765836">
                <a:moveTo>
                  <a:pt x="0" y="2765836"/>
                </a:moveTo>
                <a:cubicBezTo>
                  <a:pt x="262964" y="2737448"/>
                  <a:pt x="525929" y="2709060"/>
                  <a:pt x="699247" y="2496895"/>
                </a:cubicBezTo>
                <a:cubicBezTo>
                  <a:pt x="872565" y="2284730"/>
                  <a:pt x="869577" y="1878330"/>
                  <a:pt x="1039906" y="1492848"/>
                </a:cubicBezTo>
                <a:cubicBezTo>
                  <a:pt x="1210235" y="1107366"/>
                  <a:pt x="1434353" y="426048"/>
                  <a:pt x="1721223" y="184001"/>
                </a:cubicBezTo>
                <a:cubicBezTo>
                  <a:pt x="2008093" y="-58046"/>
                  <a:pt x="2384611" y="-8740"/>
                  <a:pt x="2761129" y="4056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DD1F34D-ED81-ED41-A1A3-C8CDA1353B6E}"/>
              </a:ext>
            </a:extLst>
          </p:cNvPr>
          <p:cNvSpPr/>
          <p:nvPr/>
        </p:nvSpPr>
        <p:spPr>
          <a:xfrm>
            <a:off x="5074024" y="2685577"/>
            <a:ext cx="3778699" cy="1366470"/>
          </a:xfrm>
          <a:custGeom>
            <a:avLst/>
            <a:gdLst>
              <a:gd name="connsiteX0" fmla="*/ 0 w 3639671"/>
              <a:gd name="connsiteY0" fmla="*/ 16252 h 1407539"/>
              <a:gd name="connsiteX1" fmla="*/ 537883 w 3639671"/>
              <a:gd name="connsiteY1" fmla="*/ 34181 h 1407539"/>
              <a:gd name="connsiteX2" fmla="*/ 1792942 w 3639671"/>
              <a:gd name="connsiteY2" fmla="*/ 321052 h 1407539"/>
              <a:gd name="connsiteX3" fmla="*/ 2474259 w 3639671"/>
              <a:gd name="connsiteY3" fmla="*/ 876864 h 1407539"/>
              <a:gd name="connsiteX4" fmla="*/ 3155577 w 3639671"/>
              <a:gd name="connsiteY4" fmla="*/ 1360958 h 1407539"/>
              <a:gd name="connsiteX5" fmla="*/ 3639671 w 3639671"/>
              <a:gd name="connsiteY5" fmla="*/ 1360958 h 140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9671" h="1407539">
                <a:moveTo>
                  <a:pt x="0" y="16252"/>
                </a:moveTo>
                <a:cubicBezTo>
                  <a:pt x="119529" y="-184"/>
                  <a:pt x="239059" y="-16619"/>
                  <a:pt x="537883" y="34181"/>
                </a:cubicBezTo>
                <a:cubicBezTo>
                  <a:pt x="836707" y="84981"/>
                  <a:pt x="1470213" y="180605"/>
                  <a:pt x="1792942" y="321052"/>
                </a:cubicBezTo>
                <a:cubicBezTo>
                  <a:pt x="2115671" y="461499"/>
                  <a:pt x="2247153" y="703546"/>
                  <a:pt x="2474259" y="876864"/>
                </a:cubicBezTo>
                <a:cubicBezTo>
                  <a:pt x="2701365" y="1050182"/>
                  <a:pt x="2961342" y="1280276"/>
                  <a:pt x="3155577" y="1360958"/>
                </a:cubicBezTo>
                <a:cubicBezTo>
                  <a:pt x="3349812" y="1441640"/>
                  <a:pt x="3494741" y="1401299"/>
                  <a:pt x="3639671" y="1360958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CAB5437-BF72-F644-94AA-4B789002AD12}"/>
              </a:ext>
            </a:extLst>
          </p:cNvPr>
          <p:cNvSpPr/>
          <p:nvPr/>
        </p:nvSpPr>
        <p:spPr>
          <a:xfrm>
            <a:off x="2348753" y="3383053"/>
            <a:ext cx="6382871" cy="2538916"/>
          </a:xfrm>
          <a:custGeom>
            <a:avLst/>
            <a:gdLst>
              <a:gd name="connsiteX0" fmla="*/ 0 w 6382871"/>
              <a:gd name="connsiteY0" fmla="*/ 884147 h 2538916"/>
              <a:gd name="connsiteX1" fmla="*/ 1488141 w 6382871"/>
              <a:gd name="connsiteY1" fmla="*/ 417982 h 2538916"/>
              <a:gd name="connsiteX2" fmla="*/ 3137647 w 6382871"/>
              <a:gd name="connsiteY2" fmla="*/ 5606 h 2538916"/>
              <a:gd name="connsiteX3" fmla="*/ 4320988 w 6382871"/>
              <a:gd name="connsiteY3" fmla="*/ 346265 h 2538916"/>
              <a:gd name="connsiteX4" fmla="*/ 5862918 w 6382871"/>
              <a:gd name="connsiteY4" fmla="*/ 2282641 h 2538916"/>
              <a:gd name="connsiteX5" fmla="*/ 6382871 w 6382871"/>
              <a:gd name="connsiteY5" fmla="*/ 2461935 h 253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2871" h="2538916">
                <a:moveTo>
                  <a:pt x="0" y="884147"/>
                </a:moveTo>
                <a:cubicBezTo>
                  <a:pt x="482600" y="724276"/>
                  <a:pt x="965200" y="564405"/>
                  <a:pt x="1488141" y="417982"/>
                </a:cubicBezTo>
                <a:cubicBezTo>
                  <a:pt x="2011082" y="271559"/>
                  <a:pt x="2665506" y="17559"/>
                  <a:pt x="3137647" y="5606"/>
                </a:cubicBezTo>
                <a:cubicBezTo>
                  <a:pt x="3609788" y="-6347"/>
                  <a:pt x="3866776" y="-33241"/>
                  <a:pt x="4320988" y="346265"/>
                </a:cubicBezTo>
                <a:cubicBezTo>
                  <a:pt x="4775200" y="725771"/>
                  <a:pt x="5519271" y="1930029"/>
                  <a:pt x="5862918" y="2282641"/>
                </a:cubicBezTo>
                <a:cubicBezTo>
                  <a:pt x="6206565" y="2635253"/>
                  <a:pt x="6294718" y="2548594"/>
                  <a:pt x="6382871" y="246193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679591" y="51454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339784" y="755462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&gt; ; &lt; ; = 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1F8B9A-E6F3-3F4A-8E8F-48EB33268F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608DD58-C68D-284E-99AC-352D0958002B}"/>
              </a:ext>
            </a:extLst>
          </p:cNvPr>
          <p:cNvGrpSpPr/>
          <p:nvPr/>
        </p:nvGrpSpPr>
        <p:grpSpPr>
          <a:xfrm>
            <a:off x="761050" y="1396931"/>
            <a:ext cx="5900624" cy="2736903"/>
            <a:chOff x="779145" y="1840950"/>
            <a:chExt cx="5900624" cy="27369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27D498-AC65-A549-90BA-E92E342B54A9}"/>
                </a:ext>
              </a:extLst>
            </p:cNvPr>
            <p:cNvSpPr/>
            <p:nvPr/>
          </p:nvSpPr>
          <p:spPr>
            <a:xfrm>
              <a:off x="779145" y="1840950"/>
              <a:ext cx="5900624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6  +  6             11		   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7  +  5             12 		</a:t>
              </a:r>
              <a:endParaRPr lang="en-VN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15B597DC-1D04-7B47-81EB-B9FAEB72E8C5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6A73DC5-64B2-3646-B884-A5FE22C9A8B1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C2B565-423D-C642-A95C-29DCEDCDED4C}"/>
              </a:ext>
            </a:extLst>
          </p:cNvPr>
          <p:cNvGrpSpPr/>
          <p:nvPr/>
        </p:nvGrpSpPr>
        <p:grpSpPr>
          <a:xfrm>
            <a:off x="5593810" y="1396605"/>
            <a:ext cx="5647765" cy="2736903"/>
            <a:chOff x="5611905" y="1930269"/>
            <a:chExt cx="5647765" cy="273690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E8D6A6D-DD6B-2747-9287-2844864407DF}"/>
                </a:ext>
              </a:extLst>
            </p:cNvPr>
            <p:cNvSpPr/>
            <p:nvPr/>
          </p:nvSpPr>
          <p:spPr>
            <a:xfrm>
              <a:off x="5611905" y="1930269"/>
              <a:ext cx="5647765" cy="272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  +  6               3  +  9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  +  2               7  +  7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0791B52-D8C5-3142-844F-809DD3F358B2}"/>
                </a:ext>
              </a:extLst>
            </p:cNvPr>
            <p:cNvSpPr/>
            <p:nvPr/>
          </p:nvSpPr>
          <p:spPr>
            <a:xfrm>
              <a:off x="8175313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1171413-DE91-924F-9825-7DA339FA5C06}"/>
                </a:ext>
              </a:extLst>
            </p:cNvPr>
            <p:cNvSpPr/>
            <p:nvPr/>
          </p:nvSpPr>
          <p:spPr>
            <a:xfrm>
              <a:off x="8209182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3CA46BE-3723-3E4E-955B-3C0BF81DE95A}"/>
              </a:ext>
            </a:extLst>
          </p:cNvPr>
          <p:cNvSpPr/>
          <p:nvPr/>
        </p:nvSpPr>
        <p:spPr>
          <a:xfrm>
            <a:off x="1856824" y="258429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F9A2E3-D0CD-6042-A5FF-A732EC09ED28}"/>
              </a:ext>
            </a:extLst>
          </p:cNvPr>
          <p:cNvSpPr/>
          <p:nvPr/>
        </p:nvSpPr>
        <p:spPr>
          <a:xfrm>
            <a:off x="1883394" y="401449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7CA5C0D-51E2-254F-8253-F925E5ACF4F2}"/>
              </a:ext>
            </a:extLst>
          </p:cNvPr>
          <p:cNvSpPr/>
          <p:nvPr/>
        </p:nvSpPr>
        <p:spPr>
          <a:xfrm>
            <a:off x="3139171" y="1890609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F344290-8AB7-E441-9C06-FB78D55E12C8}"/>
              </a:ext>
            </a:extLst>
          </p:cNvPr>
          <p:cNvSpPr/>
          <p:nvPr/>
        </p:nvSpPr>
        <p:spPr>
          <a:xfrm>
            <a:off x="3147722" y="331155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830379-6DA2-954D-A468-33E18BD86E6E}"/>
              </a:ext>
            </a:extLst>
          </p:cNvPr>
          <p:cNvSpPr/>
          <p:nvPr/>
        </p:nvSpPr>
        <p:spPr>
          <a:xfrm>
            <a:off x="6441447" y="259530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0E1FCF-5C59-A54E-B164-312BC2B75E73}"/>
              </a:ext>
            </a:extLst>
          </p:cNvPr>
          <p:cNvSpPr/>
          <p:nvPr/>
        </p:nvSpPr>
        <p:spPr>
          <a:xfrm>
            <a:off x="9643325" y="254756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2B2E3AC-CCEC-D64A-BA28-C627CC858FA8}"/>
              </a:ext>
            </a:extLst>
          </p:cNvPr>
          <p:cNvSpPr/>
          <p:nvPr/>
        </p:nvSpPr>
        <p:spPr>
          <a:xfrm>
            <a:off x="8154882" y="190093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51F74D-1E6F-754E-AAEF-AAC1EB2C4267}"/>
              </a:ext>
            </a:extLst>
          </p:cNvPr>
          <p:cNvSpPr/>
          <p:nvPr/>
        </p:nvSpPr>
        <p:spPr>
          <a:xfrm>
            <a:off x="6441447" y="4005052"/>
            <a:ext cx="717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11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0A653D-85C2-834B-AC7B-73BE251D158F}"/>
              </a:ext>
            </a:extLst>
          </p:cNvPr>
          <p:cNvSpPr/>
          <p:nvPr/>
        </p:nvSpPr>
        <p:spPr>
          <a:xfrm>
            <a:off x="9643325" y="395730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14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66C4D70-C09E-C940-9974-161D53C1E177}"/>
              </a:ext>
            </a:extLst>
          </p:cNvPr>
          <p:cNvSpPr/>
          <p:nvPr/>
        </p:nvSpPr>
        <p:spPr>
          <a:xfrm>
            <a:off x="8188748" y="330968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C9BC3AD-6EB2-9C4C-936D-07F3F61EC8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8A3DC7-706E-4940-9278-5EAEA469CE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9C9013F-1735-E244-B9FA-2B68DA2FD3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D0A230-FF45-9F4B-99BC-3E3BDF3DAAE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5F2BA4-38EE-AC43-8FEA-6670CC4B57B0}"/>
              </a:ext>
            </a:extLst>
          </p:cNvPr>
          <p:cNvSpPr txBox="1"/>
          <p:nvPr/>
        </p:nvSpPr>
        <p:spPr>
          <a:xfrm>
            <a:off x="1421244" y="445109"/>
            <a:ext cx="9682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Trong ca-bin thứ nhất có 7 người, trong ca-bin thứ hai có 8 người. Hỏi trong hai ca-bin có tất cả bao nhiêu người?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523BE5-2925-3545-90CD-E11E5C56C42A}"/>
              </a:ext>
            </a:extLst>
          </p:cNvPr>
          <p:cNvGrpSpPr/>
          <p:nvPr/>
        </p:nvGrpSpPr>
        <p:grpSpPr>
          <a:xfrm>
            <a:off x="4171680" y="5089452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B4EA6E-DC55-C14B-A674-0E047F5AD4C1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6FA3504-C5EF-BF40-860E-7A2E6675895B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287EA5F-417D-F84F-9002-2B9C8D764A0E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FC0940B-C1EF-114F-964A-222D6C1708FC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792355B-549D-BC4B-BB0C-E938DF73C535}"/>
              </a:ext>
            </a:extLst>
          </p:cNvPr>
          <p:cNvSpPr/>
          <p:nvPr/>
        </p:nvSpPr>
        <p:spPr>
          <a:xfrm>
            <a:off x="4172223" y="53155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608C0A-1994-5E44-BCBD-BEFC6473EECF}"/>
              </a:ext>
            </a:extLst>
          </p:cNvPr>
          <p:cNvSpPr/>
          <p:nvPr/>
        </p:nvSpPr>
        <p:spPr>
          <a:xfrm>
            <a:off x="5426088" y="53139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3BF5EB4-1DE1-4740-A995-911930DA2E4B}"/>
              </a:ext>
            </a:extLst>
          </p:cNvPr>
          <p:cNvSpPr/>
          <p:nvPr/>
        </p:nvSpPr>
        <p:spPr>
          <a:xfrm>
            <a:off x="6785579" y="52907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D8F4D6-6E09-8747-B35E-BCD46CBCDD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05" y="1417895"/>
            <a:ext cx="7116789" cy="37894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704680" y="1061640"/>
              <a:ext cx="479160" cy="114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8840" y="997920"/>
                <a:ext cx="5108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7354800" y="1009440"/>
              <a:ext cx="1498320" cy="250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38960" y="946080"/>
                <a:ext cx="153000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/>
              <p14:cNvContentPartPr/>
              <p14:nvPr/>
            </p14:nvContentPartPr>
            <p14:xfrm>
              <a:off x="9945000" y="1082520"/>
              <a:ext cx="93960" cy="1562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29160" y="1018800"/>
                <a:ext cx="126000" cy="28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27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121661" y="-13447"/>
            <a:ext cx="2528578" cy="9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A78B7914-343E-AB43-A84D-E5B54B6EF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676205"/>
              </p:ext>
            </p:extLst>
          </p:nvPr>
        </p:nvGraphicFramePr>
        <p:xfrm>
          <a:off x="1700551" y="1152477"/>
          <a:ext cx="8790898" cy="51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893">
                  <a:extLst>
                    <a:ext uri="{9D8B030D-6E8A-4147-A177-3AD203B41FA5}">
                      <a16:colId xmlns:a16="http://schemas.microsoft.com/office/drawing/2014/main" val="3771531389"/>
                    </a:ext>
                  </a:extLst>
                </a:gridCol>
                <a:gridCol w="3320005">
                  <a:extLst>
                    <a:ext uri="{9D8B030D-6E8A-4147-A177-3AD203B41FA5}">
                      <a16:colId xmlns:a16="http://schemas.microsoft.com/office/drawing/2014/main" val="3196908186"/>
                    </a:ext>
                  </a:extLst>
                </a:gridCol>
              </a:tblGrid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575935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156620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0524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05366"/>
                  </a:ext>
                </a:extLst>
              </a:tr>
            </a:tbl>
          </a:graphicData>
        </a:graphic>
      </p:graphicFrame>
      <p:sp>
        <p:nvSpPr>
          <p:cNvPr id="29" name="Can 33">
            <a:extLst>
              <a:ext uri="{FF2B5EF4-FFF2-40B4-BE49-F238E27FC236}">
                <a16:creationId xmlns:a16="http://schemas.microsoft.com/office/drawing/2014/main" id="{BCDDD83A-21CE-1542-AFF5-96091B6CA3B8}"/>
              </a:ext>
            </a:extLst>
          </p:cNvPr>
          <p:cNvSpPr/>
          <p:nvPr/>
        </p:nvSpPr>
        <p:spPr>
          <a:xfrm>
            <a:off x="1975792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EEAABEC1-3BB9-CD4A-BC0C-B3A32D99D481}"/>
              </a:ext>
            </a:extLst>
          </p:cNvPr>
          <p:cNvSpPr/>
          <p:nvPr/>
        </p:nvSpPr>
        <p:spPr>
          <a:xfrm>
            <a:off x="2207133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id="{99722FAE-8266-1D42-946D-C259B9EF4413}"/>
              </a:ext>
            </a:extLst>
          </p:cNvPr>
          <p:cNvSpPr/>
          <p:nvPr/>
        </p:nvSpPr>
        <p:spPr>
          <a:xfrm>
            <a:off x="2438474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id="{173DEC67-8686-2B4A-8A65-8CC4A5BCD05E}"/>
              </a:ext>
            </a:extLst>
          </p:cNvPr>
          <p:cNvSpPr/>
          <p:nvPr/>
        </p:nvSpPr>
        <p:spPr>
          <a:xfrm>
            <a:off x="2669815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id="{20918AF1-5AC0-724E-B10D-5F78E8AA1B77}"/>
              </a:ext>
            </a:extLst>
          </p:cNvPr>
          <p:cNvSpPr/>
          <p:nvPr/>
        </p:nvSpPr>
        <p:spPr>
          <a:xfrm>
            <a:off x="2901156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id="{50E4E71D-4187-A541-BEC6-241282486315}"/>
              </a:ext>
            </a:extLst>
          </p:cNvPr>
          <p:cNvSpPr/>
          <p:nvPr/>
        </p:nvSpPr>
        <p:spPr>
          <a:xfrm>
            <a:off x="313249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id="{F4CAD8F6-5393-2F46-A71D-6960B44D636B}"/>
              </a:ext>
            </a:extLst>
          </p:cNvPr>
          <p:cNvSpPr/>
          <p:nvPr/>
        </p:nvSpPr>
        <p:spPr>
          <a:xfrm>
            <a:off x="3363838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56ABF7FD-E67E-4243-BD55-E7C2BCF30EFD}"/>
              </a:ext>
            </a:extLst>
          </p:cNvPr>
          <p:cNvSpPr/>
          <p:nvPr/>
        </p:nvSpPr>
        <p:spPr>
          <a:xfrm>
            <a:off x="3595179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5C91F0DC-279A-0342-B853-19E19E826072}"/>
              </a:ext>
            </a:extLst>
          </p:cNvPr>
          <p:cNvSpPr/>
          <p:nvPr/>
        </p:nvSpPr>
        <p:spPr>
          <a:xfrm>
            <a:off x="380825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CE09D2EF-1B9A-6C41-9F70-293A9B83FA67}"/>
              </a:ext>
            </a:extLst>
          </p:cNvPr>
          <p:cNvSpPr/>
          <p:nvPr/>
        </p:nvSpPr>
        <p:spPr>
          <a:xfrm>
            <a:off x="5250039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FA15293D-80B6-8B4C-8F0F-A59761B29DAD}"/>
              </a:ext>
            </a:extLst>
          </p:cNvPr>
          <p:cNvSpPr/>
          <p:nvPr/>
        </p:nvSpPr>
        <p:spPr>
          <a:xfrm>
            <a:off x="5463117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B6AF2E23-C230-6946-A45C-5FDFF76DCF6F}"/>
              </a:ext>
            </a:extLst>
          </p:cNvPr>
          <p:cNvSpPr/>
          <p:nvPr/>
        </p:nvSpPr>
        <p:spPr>
          <a:xfrm>
            <a:off x="7452759" y="135488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9  +  2  =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C4FC736-6E18-7F43-B098-5F5B030160C5}"/>
              </a:ext>
            </a:extLst>
          </p:cNvPr>
          <p:cNvSpPr/>
          <p:nvPr/>
        </p:nvSpPr>
        <p:spPr>
          <a:xfrm>
            <a:off x="9423075" y="135488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69A7EE34-4EA5-394B-BFE2-B9E221D5D0A3}"/>
              </a:ext>
            </a:extLst>
          </p:cNvPr>
          <p:cNvSpPr/>
          <p:nvPr/>
        </p:nvSpPr>
        <p:spPr>
          <a:xfrm rot="16200000" flipV="1">
            <a:off x="2854962" y="-83093"/>
            <a:ext cx="301354" cy="2094867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1A6DA14-A42B-E549-B171-D0C8CCCDBF6B}"/>
              </a:ext>
            </a:extLst>
          </p:cNvPr>
          <p:cNvSpPr/>
          <p:nvPr/>
        </p:nvSpPr>
        <p:spPr>
          <a:xfrm flipH="1">
            <a:off x="2526377" y="224641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sp>
        <p:nvSpPr>
          <p:cNvPr id="52" name="Can 33">
            <a:extLst>
              <a:ext uri="{FF2B5EF4-FFF2-40B4-BE49-F238E27FC236}">
                <a16:creationId xmlns:a16="http://schemas.microsoft.com/office/drawing/2014/main" id="{21B245A5-09D8-6544-B41A-6AC8F6B7082F}"/>
              </a:ext>
            </a:extLst>
          </p:cNvPr>
          <p:cNvSpPr/>
          <p:nvPr/>
        </p:nvSpPr>
        <p:spPr>
          <a:xfrm>
            <a:off x="1958206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an 33">
            <a:extLst>
              <a:ext uri="{FF2B5EF4-FFF2-40B4-BE49-F238E27FC236}">
                <a16:creationId xmlns:a16="http://schemas.microsoft.com/office/drawing/2014/main" id="{F1C7A056-7075-384D-8961-562AA6F1E44A}"/>
              </a:ext>
            </a:extLst>
          </p:cNvPr>
          <p:cNvSpPr/>
          <p:nvPr/>
        </p:nvSpPr>
        <p:spPr>
          <a:xfrm>
            <a:off x="2189547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id="{467583A1-F9F5-8B4E-ADBE-59083BF9EBE4}"/>
              </a:ext>
            </a:extLst>
          </p:cNvPr>
          <p:cNvSpPr/>
          <p:nvPr/>
        </p:nvSpPr>
        <p:spPr>
          <a:xfrm>
            <a:off x="2420888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id="{248E1DF5-0089-594B-A487-C2D5D4A02A1A}"/>
              </a:ext>
            </a:extLst>
          </p:cNvPr>
          <p:cNvSpPr/>
          <p:nvPr/>
        </p:nvSpPr>
        <p:spPr>
          <a:xfrm>
            <a:off x="2652229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id="{BF67FBC9-FEFC-0D4F-9149-A457C31E1FF8}"/>
              </a:ext>
            </a:extLst>
          </p:cNvPr>
          <p:cNvSpPr/>
          <p:nvPr/>
        </p:nvSpPr>
        <p:spPr>
          <a:xfrm>
            <a:off x="2883570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Can 33">
            <a:extLst>
              <a:ext uri="{FF2B5EF4-FFF2-40B4-BE49-F238E27FC236}">
                <a16:creationId xmlns:a16="http://schemas.microsoft.com/office/drawing/2014/main" id="{37E517E6-21DD-564C-AF09-2B8BE07BCADD}"/>
              </a:ext>
            </a:extLst>
          </p:cNvPr>
          <p:cNvSpPr/>
          <p:nvPr/>
        </p:nvSpPr>
        <p:spPr>
          <a:xfrm>
            <a:off x="3114911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Can 33">
            <a:extLst>
              <a:ext uri="{FF2B5EF4-FFF2-40B4-BE49-F238E27FC236}">
                <a16:creationId xmlns:a16="http://schemas.microsoft.com/office/drawing/2014/main" id="{2956AED1-67D8-794E-AD3E-1595D5E4D133}"/>
              </a:ext>
            </a:extLst>
          </p:cNvPr>
          <p:cNvSpPr/>
          <p:nvPr/>
        </p:nvSpPr>
        <p:spPr>
          <a:xfrm>
            <a:off x="3346252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E8027AC5-B5F5-8F40-848E-F18C5E3D03E5}"/>
              </a:ext>
            </a:extLst>
          </p:cNvPr>
          <p:cNvSpPr/>
          <p:nvPr/>
        </p:nvSpPr>
        <p:spPr>
          <a:xfrm>
            <a:off x="3577593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BCA289B8-5629-2B44-AE34-5565022D72C3}"/>
              </a:ext>
            </a:extLst>
          </p:cNvPr>
          <p:cNvSpPr/>
          <p:nvPr/>
        </p:nvSpPr>
        <p:spPr>
          <a:xfrm>
            <a:off x="5001093" y="25903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15BDBD5C-8C5D-9443-A7C1-64A5CE97DBA8}"/>
              </a:ext>
            </a:extLst>
          </p:cNvPr>
          <p:cNvSpPr/>
          <p:nvPr/>
        </p:nvSpPr>
        <p:spPr>
          <a:xfrm>
            <a:off x="5450510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65B087B-2BAB-6946-9953-AD0772E29BC9}"/>
              </a:ext>
            </a:extLst>
          </p:cNvPr>
          <p:cNvSpPr/>
          <p:nvPr/>
        </p:nvSpPr>
        <p:spPr>
          <a:xfrm>
            <a:off x="7467595" y="263069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8  +  6  =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5098E22-EB3F-AE44-99A0-DEACDE891862}"/>
              </a:ext>
            </a:extLst>
          </p:cNvPr>
          <p:cNvSpPr/>
          <p:nvPr/>
        </p:nvSpPr>
        <p:spPr>
          <a:xfrm>
            <a:off x="9437911" y="263069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C3EAB659-35A1-F54A-A614-27546930D87B}"/>
              </a:ext>
            </a:extLst>
          </p:cNvPr>
          <p:cNvSpPr/>
          <p:nvPr/>
        </p:nvSpPr>
        <p:spPr>
          <a:xfrm>
            <a:off x="521366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93956C7F-7763-2141-A7EF-96231732CE8C}"/>
              </a:ext>
            </a:extLst>
          </p:cNvPr>
          <p:cNvSpPr/>
          <p:nvPr/>
        </p:nvSpPr>
        <p:spPr>
          <a:xfrm>
            <a:off x="5687356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61C95BE6-2A4F-1F47-87F5-3DF015EE3FA7}"/>
              </a:ext>
            </a:extLst>
          </p:cNvPr>
          <p:cNvSpPr/>
          <p:nvPr/>
        </p:nvSpPr>
        <p:spPr>
          <a:xfrm>
            <a:off x="5924508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D16FCC5A-8610-7D42-8BCB-5E516AAB0A5E}"/>
              </a:ext>
            </a:extLst>
          </p:cNvPr>
          <p:cNvSpPr/>
          <p:nvPr/>
        </p:nvSpPr>
        <p:spPr>
          <a:xfrm>
            <a:off x="616135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69FEE3FF-1689-8C48-B231-01BBEF5B9D7A}"/>
              </a:ext>
            </a:extLst>
          </p:cNvPr>
          <p:cNvSpPr/>
          <p:nvPr/>
        </p:nvSpPr>
        <p:spPr>
          <a:xfrm>
            <a:off x="1958206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A366B24-9410-3D49-BBBD-F8F00A82DF2D}"/>
              </a:ext>
            </a:extLst>
          </p:cNvPr>
          <p:cNvSpPr/>
          <p:nvPr/>
        </p:nvSpPr>
        <p:spPr>
          <a:xfrm>
            <a:off x="2189547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55A7653D-4F73-3646-A44F-81E331D396BA}"/>
              </a:ext>
            </a:extLst>
          </p:cNvPr>
          <p:cNvSpPr/>
          <p:nvPr/>
        </p:nvSpPr>
        <p:spPr>
          <a:xfrm>
            <a:off x="2420888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A0676464-50E9-9F46-A979-B044B6A0F961}"/>
              </a:ext>
            </a:extLst>
          </p:cNvPr>
          <p:cNvSpPr/>
          <p:nvPr/>
        </p:nvSpPr>
        <p:spPr>
          <a:xfrm>
            <a:off x="2652229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AB7B04E-3E2C-AA4D-9795-586F54822663}"/>
              </a:ext>
            </a:extLst>
          </p:cNvPr>
          <p:cNvSpPr/>
          <p:nvPr/>
        </p:nvSpPr>
        <p:spPr>
          <a:xfrm>
            <a:off x="2883570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2B6A3E9D-5FEF-B545-88B4-61BB5B4B2ACC}"/>
              </a:ext>
            </a:extLst>
          </p:cNvPr>
          <p:cNvSpPr/>
          <p:nvPr/>
        </p:nvSpPr>
        <p:spPr>
          <a:xfrm>
            <a:off x="3114911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Can 33">
            <a:extLst>
              <a:ext uri="{FF2B5EF4-FFF2-40B4-BE49-F238E27FC236}">
                <a16:creationId xmlns:a16="http://schemas.microsoft.com/office/drawing/2014/main" id="{85A1B6AA-F184-804E-8404-03073D6E1C2F}"/>
              </a:ext>
            </a:extLst>
          </p:cNvPr>
          <p:cNvSpPr/>
          <p:nvPr/>
        </p:nvSpPr>
        <p:spPr>
          <a:xfrm>
            <a:off x="3346252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Can 33">
            <a:extLst>
              <a:ext uri="{FF2B5EF4-FFF2-40B4-BE49-F238E27FC236}">
                <a16:creationId xmlns:a16="http://schemas.microsoft.com/office/drawing/2014/main" id="{F2DDD6C2-83A7-D847-99EE-47493CBBC749}"/>
              </a:ext>
            </a:extLst>
          </p:cNvPr>
          <p:cNvSpPr/>
          <p:nvPr/>
        </p:nvSpPr>
        <p:spPr>
          <a:xfrm>
            <a:off x="4763941" y="3918353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Can 33">
            <a:extLst>
              <a:ext uri="{FF2B5EF4-FFF2-40B4-BE49-F238E27FC236}">
                <a16:creationId xmlns:a16="http://schemas.microsoft.com/office/drawing/2014/main" id="{6154C535-8AAE-B143-BD12-D9055053479E}"/>
              </a:ext>
            </a:extLst>
          </p:cNvPr>
          <p:cNvSpPr/>
          <p:nvPr/>
        </p:nvSpPr>
        <p:spPr>
          <a:xfrm>
            <a:off x="5213358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A62FCD01-0A27-B445-B163-E9992227CCD7}"/>
              </a:ext>
            </a:extLst>
          </p:cNvPr>
          <p:cNvSpPr/>
          <p:nvPr/>
        </p:nvSpPr>
        <p:spPr>
          <a:xfrm>
            <a:off x="7467595" y="398643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7  +  5  =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986C278D-3660-8347-87CC-E98773F72E9A}"/>
              </a:ext>
            </a:extLst>
          </p:cNvPr>
          <p:cNvSpPr/>
          <p:nvPr/>
        </p:nvSpPr>
        <p:spPr>
          <a:xfrm>
            <a:off x="9437911" y="398643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1" name="Can 33">
            <a:extLst>
              <a:ext uri="{FF2B5EF4-FFF2-40B4-BE49-F238E27FC236}">
                <a16:creationId xmlns:a16="http://schemas.microsoft.com/office/drawing/2014/main" id="{4AD26179-FE8C-9E4E-83EC-565D0C0BB550}"/>
              </a:ext>
            </a:extLst>
          </p:cNvPr>
          <p:cNvSpPr/>
          <p:nvPr/>
        </p:nvSpPr>
        <p:spPr>
          <a:xfrm>
            <a:off x="4976512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Can 33">
            <a:extLst>
              <a:ext uri="{FF2B5EF4-FFF2-40B4-BE49-F238E27FC236}">
                <a16:creationId xmlns:a16="http://schemas.microsoft.com/office/drawing/2014/main" id="{D156BA86-CB69-6F4E-8FAD-23E8BAD9C5F4}"/>
              </a:ext>
            </a:extLst>
          </p:cNvPr>
          <p:cNvSpPr/>
          <p:nvPr/>
        </p:nvSpPr>
        <p:spPr>
          <a:xfrm>
            <a:off x="5450204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Can 33">
            <a:extLst>
              <a:ext uri="{FF2B5EF4-FFF2-40B4-BE49-F238E27FC236}">
                <a16:creationId xmlns:a16="http://schemas.microsoft.com/office/drawing/2014/main" id="{C5339CFF-645F-9947-84CC-9335FA5E168D}"/>
              </a:ext>
            </a:extLst>
          </p:cNvPr>
          <p:cNvSpPr/>
          <p:nvPr/>
        </p:nvSpPr>
        <p:spPr>
          <a:xfrm>
            <a:off x="5687356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an 33">
            <a:extLst>
              <a:ext uri="{FF2B5EF4-FFF2-40B4-BE49-F238E27FC236}">
                <a16:creationId xmlns:a16="http://schemas.microsoft.com/office/drawing/2014/main" id="{B0AEB16B-84F3-904F-BE7B-DF6BB20E7FB5}"/>
              </a:ext>
            </a:extLst>
          </p:cNvPr>
          <p:cNvSpPr/>
          <p:nvPr/>
        </p:nvSpPr>
        <p:spPr>
          <a:xfrm>
            <a:off x="1958206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Can 33">
            <a:extLst>
              <a:ext uri="{FF2B5EF4-FFF2-40B4-BE49-F238E27FC236}">
                <a16:creationId xmlns:a16="http://schemas.microsoft.com/office/drawing/2014/main" id="{F7CA4B1D-DAC4-C44A-B898-32AC38B4E3E2}"/>
              </a:ext>
            </a:extLst>
          </p:cNvPr>
          <p:cNvSpPr/>
          <p:nvPr/>
        </p:nvSpPr>
        <p:spPr>
          <a:xfrm>
            <a:off x="2189547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Can 33">
            <a:extLst>
              <a:ext uri="{FF2B5EF4-FFF2-40B4-BE49-F238E27FC236}">
                <a16:creationId xmlns:a16="http://schemas.microsoft.com/office/drawing/2014/main" id="{4A395BAF-729F-C045-B958-95C84F6AD92B}"/>
              </a:ext>
            </a:extLst>
          </p:cNvPr>
          <p:cNvSpPr/>
          <p:nvPr/>
        </p:nvSpPr>
        <p:spPr>
          <a:xfrm>
            <a:off x="2420888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Can 33">
            <a:extLst>
              <a:ext uri="{FF2B5EF4-FFF2-40B4-BE49-F238E27FC236}">
                <a16:creationId xmlns:a16="http://schemas.microsoft.com/office/drawing/2014/main" id="{40118C67-91EE-5647-B954-E50BEBDFE852}"/>
              </a:ext>
            </a:extLst>
          </p:cNvPr>
          <p:cNvSpPr/>
          <p:nvPr/>
        </p:nvSpPr>
        <p:spPr>
          <a:xfrm>
            <a:off x="2652229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Can 33">
            <a:extLst>
              <a:ext uri="{FF2B5EF4-FFF2-40B4-BE49-F238E27FC236}">
                <a16:creationId xmlns:a16="http://schemas.microsoft.com/office/drawing/2014/main" id="{CB44BEA0-5E9F-694C-82A3-0B2906F83CB4}"/>
              </a:ext>
            </a:extLst>
          </p:cNvPr>
          <p:cNvSpPr/>
          <p:nvPr/>
        </p:nvSpPr>
        <p:spPr>
          <a:xfrm>
            <a:off x="2883570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Can 33">
            <a:extLst>
              <a:ext uri="{FF2B5EF4-FFF2-40B4-BE49-F238E27FC236}">
                <a16:creationId xmlns:a16="http://schemas.microsoft.com/office/drawing/2014/main" id="{4881736B-770E-9D48-8981-FA64BF0F68EE}"/>
              </a:ext>
            </a:extLst>
          </p:cNvPr>
          <p:cNvSpPr/>
          <p:nvPr/>
        </p:nvSpPr>
        <p:spPr>
          <a:xfrm>
            <a:off x="3114911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Can 33">
            <a:extLst>
              <a:ext uri="{FF2B5EF4-FFF2-40B4-BE49-F238E27FC236}">
                <a16:creationId xmlns:a16="http://schemas.microsoft.com/office/drawing/2014/main" id="{25E83CD0-C83A-2444-AAEE-EBD62F64B13C}"/>
              </a:ext>
            </a:extLst>
          </p:cNvPr>
          <p:cNvSpPr/>
          <p:nvPr/>
        </p:nvSpPr>
        <p:spPr>
          <a:xfrm>
            <a:off x="4536523" y="517827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Can 33">
            <a:extLst>
              <a:ext uri="{FF2B5EF4-FFF2-40B4-BE49-F238E27FC236}">
                <a16:creationId xmlns:a16="http://schemas.microsoft.com/office/drawing/2014/main" id="{C0AFD212-C624-884C-B7B2-553515425331}"/>
              </a:ext>
            </a:extLst>
          </p:cNvPr>
          <p:cNvSpPr/>
          <p:nvPr/>
        </p:nvSpPr>
        <p:spPr>
          <a:xfrm>
            <a:off x="4985940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4FEE9711-AAA6-184C-A885-C7C9F312EB5C}"/>
              </a:ext>
            </a:extLst>
          </p:cNvPr>
          <p:cNvSpPr/>
          <p:nvPr/>
        </p:nvSpPr>
        <p:spPr>
          <a:xfrm>
            <a:off x="7467595" y="524635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6  +  6  =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378838A3-3C59-EF4A-8541-059DDBDEF5FF}"/>
              </a:ext>
            </a:extLst>
          </p:cNvPr>
          <p:cNvSpPr/>
          <p:nvPr/>
        </p:nvSpPr>
        <p:spPr>
          <a:xfrm>
            <a:off x="9437911" y="524635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4" name="Can 33">
            <a:extLst>
              <a:ext uri="{FF2B5EF4-FFF2-40B4-BE49-F238E27FC236}">
                <a16:creationId xmlns:a16="http://schemas.microsoft.com/office/drawing/2014/main" id="{00685F56-BF64-DA48-8B1C-EBBE70AC4FF8}"/>
              </a:ext>
            </a:extLst>
          </p:cNvPr>
          <p:cNvSpPr/>
          <p:nvPr/>
        </p:nvSpPr>
        <p:spPr>
          <a:xfrm>
            <a:off x="4749094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Can 33">
            <a:extLst>
              <a:ext uri="{FF2B5EF4-FFF2-40B4-BE49-F238E27FC236}">
                <a16:creationId xmlns:a16="http://schemas.microsoft.com/office/drawing/2014/main" id="{6D62FE52-22F4-3E44-B5D1-391AC132C102}"/>
              </a:ext>
            </a:extLst>
          </p:cNvPr>
          <p:cNvSpPr/>
          <p:nvPr/>
        </p:nvSpPr>
        <p:spPr>
          <a:xfrm>
            <a:off x="5222786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Can 33">
            <a:extLst>
              <a:ext uri="{FF2B5EF4-FFF2-40B4-BE49-F238E27FC236}">
                <a16:creationId xmlns:a16="http://schemas.microsoft.com/office/drawing/2014/main" id="{69D8861E-457B-7E42-B8CC-E566D3DF85D1}"/>
              </a:ext>
            </a:extLst>
          </p:cNvPr>
          <p:cNvSpPr/>
          <p:nvPr/>
        </p:nvSpPr>
        <p:spPr>
          <a:xfrm>
            <a:off x="5459938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Can 33">
            <a:extLst>
              <a:ext uri="{FF2B5EF4-FFF2-40B4-BE49-F238E27FC236}">
                <a16:creationId xmlns:a16="http://schemas.microsoft.com/office/drawing/2014/main" id="{32915658-94DB-8544-AE12-E941F40A620C}"/>
              </a:ext>
            </a:extLst>
          </p:cNvPr>
          <p:cNvSpPr/>
          <p:nvPr/>
        </p:nvSpPr>
        <p:spPr>
          <a:xfrm>
            <a:off x="5687356" y="5178268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4922AAA3-382F-C84A-B6AC-8E07DBDA57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21" b="97680" l="6442" r="67485">
                        <a14:foregroundMark x1="19632" y1="97680" x2="39877" y2="95128"/>
                        <a14:foregroundMark x1="61350" y1="84455" x2="67485" y2="81439"/>
                        <a14:foregroundMark x1="45399" y1="61485" x2="43865" y2="6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797" r="30512"/>
          <a:stretch/>
        </p:blipFill>
        <p:spPr>
          <a:xfrm>
            <a:off x="-669322" y="5071339"/>
            <a:ext cx="2369873" cy="19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48148E-6 L -0.10065 -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9883 -0.0009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09727 -0.0009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9883 -0.00093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09727 -0.00093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9896 0.00046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500"/>
                            </p:stCondLst>
                            <p:childTnLst>
                              <p:par>
                                <p:cTn id="3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500"/>
                            </p:stCondLst>
                            <p:childTnLst>
                              <p:par>
                                <p:cTn id="3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9883 -0.00093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9727 -0.00093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9896 0.00046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1 2.96296E-6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8" grpId="0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2" grpId="0"/>
      <p:bldP spid="63" grpId="0"/>
      <p:bldP spid="65" grpId="0" animBg="1"/>
      <p:bldP spid="65" grpId="1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7" grpId="1" animBg="1"/>
      <p:bldP spid="78" grpId="0" animBg="1"/>
      <p:bldP spid="78" grpId="1" animBg="1"/>
      <p:bldP spid="79" grpId="0"/>
      <p:bldP spid="80" grpId="0"/>
      <p:bldP spid="81" grpId="0" animBg="1"/>
      <p:bldP spid="81" grpId="1" animBg="1"/>
      <p:bldP spid="82" grpId="0" animBg="1"/>
      <p:bldP spid="83" grpId="0" animBg="1"/>
      <p:bldP spid="64" grpId="0" animBg="1"/>
      <p:bldP spid="76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0" grpId="1" animBg="1"/>
      <p:bldP spid="91" grpId="0" animBg="1"/>
      <p:bldP spid="91" grpId="1" animBg="1"/>
      <p:bldP spid="92" grpId="0"/>
      <p:bldP spid="93" grpId="0"/>
      <p:bldP spid="94" grpId="0" animBg="1"/>
      <p:bldP spid="94" grpId="1" animBg="1"/>
      <p:bldP spid="95" grpId="0" animBg="1"/>
      <p:bldP spid="95" grpId="1" animBg="1"/>
      <p:bldP spid="96" grpId="0" animBg="1"/>
      <p:bldP spid="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9F0648-FE03-4ED3-AFE7-07E7A2ABE791}"/>
              </a:ext>
            </a:extLst>
          </p:cNvPr>
          <p:cNvGrpSpPr/>
          <p:nvPr/>
        </p:nvGrpSpPr>
        <p:grpSpPr>
          <a:xfrm>
            <a:off x="483855" y="1878841"/>
            <a:ext cx="1390760" cy="4215406"/>
            <a:chOff x="748145" y="914398"/>
            <a:chExt cx="1787236" cy="54171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6F8FDB-70B2-4549-B6C5-B261965B413F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9 + 9 = 18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564035-EB5B-4A81-B8C7-69C05FD29402}"/>
                </a:ext>
              </a:extLst>
            </p:cNvPr>
            <p:cNvGrpSpPr/>
            <p:nvPr/>
          </p:nvGrpSpPr>
          <p:grpSpPr>
            <a:xfrm>
              <a:off x="748145" y="914398"/>
              <a:ext cx="1787236" cy="4738256"/>
              <a:chOff x="748145" y="914398"/>
              <a:chExt cx="1787236" cy="4738256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32AE9A6-0F42-43DE-9831-C7C5D41A089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+ 8 = 17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F4A9849-7B00-44F7-93EF-615EAB9CCF29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+ 7 = 16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25E7F42-5C3E-4EF3-A324-A7428CE26FB0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+ 6 = 15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62F25BC-D7B8-49B2-930F-E1FB99853F68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+ 5 = 14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4916829-A4E0-4116-99F0-D5F25388C69A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+ 4 = 13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4983545-D83A-40AE-9E9A-AA661B3BE803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9 + 3 =  ?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5B6E8982-EDC2-4150-B900-8C5AEF0AF852}"/>
                  </a:ext>
                </a:extLst>
              </p:cNvPr>
              <p:cNvSpPr/>
              <p:nvPr/>
            </p:nvSpPr>
            <p:spPr>
              <a:xfrm>
                <a:off x="748145" y="91439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40" dirty="0">
                    <a:solidFill>
                      <a:schemeClr val="tx1"/>
                    </a:solidFill>
                  </a:rPr>
                  <a:t>9 + 2 = 11</a:t>
                </a: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BCA6D76-9E29-470C-AE84-BE3C8FD094F3}"/>
              </a:ext>
            </a:extLst>
          </p:cNvPr>
          <p:cNvGrpSpPr/>
          <p:nvPr/>
        </p:nvGrpSpPr>
        <p:grpSpPr>
          <a:xfrm>
            <a:off x="1886891" y="2407115"/>
            <a:ext cx="1390760" cy="3687132"/>
            <a:chOff x="748145" y="1593271"/>
            <a:chExt cx="1787236" cy="4738256"/>
          </a:xfrm>
          <a:solidFill>
            <a:srgbClr val="FFFF99"/>
          </a:solidFill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2876AD5-6DE5-45BF-8628-C91101A730F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8 + 9 = 17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D8ED9D8C-E3E2-40EA-AF7A-247B3945426E}"/>
                </a:ext>
              </a:extLst>
            </p:cNvPr>
            <p:cNvGrpSpPr/>
            <p:nvPr/>
          </p:nvGrpSpPr>
          <p:grpSpPr>
            <a:xfrm>
              <a:off x="748145" y="1593271"/>
              <a:ext cx="1787236" cy="4059383"/>
              <a:chOff x="748145" y="1593271"/>
              <a:chExt cx="1787236" cy="4059383"/>
            </a:xfrm>
            <a:grpFill/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5DB1FE80-EF8B-44DA-AE01-88F998EDA02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+ 8 = 16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F3B8421-D7E5-4D20-BA6B-70A7BB327D08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+ 7 = 15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DEF2E2F6-E1FE-47B7-8F3D-51CE7A709D3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+ 6 = 14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F3C30671-87CF-483E-81C3-0B6839FB13C4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+ 5 = 13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A69C6D-12B8-407C-BEB2-CA854D58395D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+ 4 = 12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F8763D2-E63B-427F-A572-9FD768D05BB1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+ 3 = 11</a:t>
                </a: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C753272-6B84-446E-BE73-BE8AC17A631A}"/>
              </a:ext>
            </a:extLst>
          </p:cNvPr>
          <p:cNvGrpSpPr/>
          <p:nvPr/>
        </p:nvGrpSpPr>
        <p:grpSpPr>
          <a:xfrm>
            <a:off x="3289928" y="2936136"/>
            <a:ext cx="1390760" cy="3158858"/>
            <a:chOff x="748145" y="2272144"/>
            <a:chExt cx="1787236" cy="405938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5D5D712-4C32-4910-A99E-D2A524B2C588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7 + 9 = 16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A45F06F-0996-40B9-BA66-99942BEDBDD0}"/>
                </a:ext>
              </a:extLst>
            </p:cNvPr>
            <p:cNvGrpSpPr/>
            <p:nvPr/>
          </p:nvGrpSpPr>
          <p:grpSpPr>
            <a:xfrm>
              <a:off x="748145" y="2272144"/>
              <a:ext cx="1787236" cy="3380510"/>
              <a:chOff x="748145" y="2272144"/>
              <a:chExt cx="1787236" cy="338051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AF2CB76-51D8-4772-8993-0DFE2A305D3C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+ 8 = 15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23A32669-872E-4557-BC04-CB7C40FB645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+ 7 = 14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AA59188-1471-443C-94EF-2C75E2B5D862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+ 6 = 13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86F7D1E4-4AF7-403F-9CA6-80EC5159F532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7 + 5 =  ?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88653608-4CA2-4524-AA47-627AABD34D80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+ 4 = 11</a:t>
                </a: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55FA7D6-8042-4128-A009-45A69C0D2453}"/>
              </a:ext>
            </a:extLst>
          </p:cNvPr>
          <p:cNvGrpSpPr/>
          <p:nvPr/>
        </p:nvGrpSpPr>
        <p:grpSpPr>
          <a:xfrm>
            <a:off x="4692964" y="3449841"/>
            <a:ext cx="1390760" cy="2630585"/>
            <a:chOff x="748145" y="2951017"/>
            <a:chExt cx="1787236" cy="3380510"/>
          </a:xfrm>
          <a:solidFill>
            <a:srgbClr val="FFFF99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79F58ECB-DF69-4016-BEFA-321445066912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6 + 9 = 15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69648B05-12E6-4DF6-A1D7-2BB68349CFE3}"/>
                </a:ext>
              </a:extLst>
            </p:cNvPr>
            <p:cNvGrpSpPr/>
            <p:nvPr/>
          </p:nvGrpSpPr>
          <p:grpSpPr>
            <a:xfrm>
              <a:off x="748145" y="2951017"/>
              <a:ext cx="1787236" cy="2701637"/>
              <a:chOff x="748145" y="2951017"/>
              <a:chExt cx="1787236" cy="2701637"/>
            </a:xfrm>
            <a:grpFill/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C222148-A37E-4916-9AE0-6E3FF255F5FD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+ 8 = 14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09A95746-65EF-4722-A6C8-5FDBFC742DCC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+ 7 = 13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2166652E-DBF5-4E19-B9A9-0A6240EA60D5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+ 6 = 12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B4057DA-D944-4BF3-8C45-3FEA7D56618F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+ 5 = 11</a:t>
                </a: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C99E913-220F-4468-896A-F65798BF712C}"/>
              </a:ext>
            </a:extLst>
          </p:cNvPr>
          <p:cNvGrpSpPr/>
          <p:nvPr/>
        </p:nvGrpSpPr>
        <p:grpSpPr>
          <a:xfrm>
            <a:off x="6098936" y="3983505"/>
            <a:ext cx="1390760" cy="2102312"/>
            <a:chOff x="748145" y="3629890"/>
            <a:chExt cx="1787236" cy="2701637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5FB23A82-CC3A-465D-8320-67BAA935884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5 + 9 = 14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E280D959-AB74-47EE-A44A-82AE1A8C260E}"/>
                </a:ext>
              </a:extLst>
            </p:cNvPr>
            <p:cNvGrpSpPr/>
            <p:nvPr/>
          </p:nvGrpSpPr>
          <p:grpSpPr>
            <a:xfrm>
              <a:off x="748145" y="3629890"/>
              <a:ext cx="1787236" cy="2022764"/>
              <a:chOff x="748145" y="3629890"/>
              <a:chExt cx="1787236" cy="2022764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F0C4048C-4CD5-47F9-AE32-66824BA23F72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+ 8 = 13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7FE965F9-0F14-4C11-A154-0F312323550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5 + 7 =  ?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B0AAA4A9-4D45-40BC-92C6-6341ADA1B32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+ 6 = 11</a:t>
                </a: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25F2BAC-1396-4F81-9872-21EF5846C4DF}"/>
              </a:ext>
            </a:extLst>
          </p:cNvPr>
          <p:cNvGrpSpPr/>
          <p:nvPr/>
        </p:nvGrpSpPr>
        <p:grpSpPr>
          <a:xfrm>
            <a:off x="7511313" y="4507506"/>
            <a:ext cx="1390760" cy="1574040"/>
            <a:chOff x="748145" y="4292442"/>
            <a:chExt cx="1787236" cy="2022766"/>
          </a:xfrm>
          <a:solidFill>
            <a:srgbClr val="FFFF99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DA6C926-525A-4A1F-862A-293121D314B2}"/>
                </a:ext>
              </a:extLst>
            </p:cNvPr>
            <p:cNvSpPr/>
            <p:nvPr/>
          </p:nvSpPr>
          <p:spPr>
            <a:xfrm>
              <a:off x="748145" y="5650189"/>
              <a:ext cx="1787236" cy="665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4 + 9 = 13</a:t>
              </a: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19248779-25E2-4EE0-B849-FAC742BD074C}"/>
                </a:ext>
              </a:extLst>
            </p:cNvPr>
            <p:cNvGrpSpPr/>
            <p:nvPr/>
          </p:nvGrpSpPr>
          <p:grpSpPr>
            <a:xfrm>
              <a:off x="748145" y="4292442"/>
              <a:ext cx="1787236" cy="1343893"/>
              <a:chOff x="748145" y="4292442"/>
              <a:chExt cx="1787236" cy="1343893"/>
            </a:xfrm>
            <a:grpFill/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52FFEAED-C35A-4D9E-8FC9-C00D82637272}"/>
                  </a:ext>
                </a:extLst>
              </p:cNvPr>
              <p:cNvSpPr/>
              <p:nvPr/>
            </p:nvSpPr>
            <p:spPr>
              <a:xfrm>
                <a:off x="748145" y="4971316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+ 8 = 12</a:t>
                </a: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FF1B3F7F-E2E2-406C-A97F-FD84F3601F91}"/>
                  </a:ext>
                </a:extLst>
              </p:cNvPr>
              <p:cNvSpPr/>
              <p:nvPr/>
            </p:nvSpPr>
            <p:spPr>
              <a:xfrm>
                <a:off x="748145" y="4292442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+ 7 = 11</a:t>
                </a:r>
              </a:p>
            </p:txBody>
          </p:sp>
        </p:grp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AECE4150-3CCC-432C-881C-6272A7CDD58A}"/>
              </a:ext>
            </a:extLst>
          </p:cNvPr>
          <p:cNvGrpSpPr/>
          <p:nvPr/>
        </p:nvGrpSpPr>
        <p:grpSpPr>
          <a:xfrm>
            <a:off x="8914349" y="5037534"/>
            <a:ext cx="1390760" cy="1045766"/>
            <a:chOff x="748145" y="4971314"/>
            <a:chExt cx="1787236" cy="1343892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CE2660C-81AD-4C87-AE60-B67836D8B226}"/>
                </a:ext>
              </a:extLst>
            </p:cNvPr>
            <p:cNvSpPr/>
            <p:nvPr/>
          </p:nvSpPr>
          <p:spPr>
            <a:xfrm>
              <a:off x="748145" y="5650188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3 + 9 =  ?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45591577-5F55-42F8-B812-326DFC4D035E}"/>
                </a:ext>
              </a:extLst>
            </p:cNvPr>
            <p:cNvSpPr/>
            <p:nvPr/>
          </p:nvSpPr>
          <p:spPr>
            <a:xfrm>
              <a:off x="748145" y="4971314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3 + 8 = 11</a:t>
              </a:r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2492E85-8C9A-40F5-8C49-4734FED0AC81}"/>
              </a:ext>
            </a:extLst>
          </p:cNvPr>
          <p:cNvSpPr/>
          <p:nvPr/>
        </p:nvSpPr>
        <p:spPr>
          <a:xfrm>
            <a:off x="10317385" y="556405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2 + 9 = 11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154650B-A0B0-478C-BD7B-3FB4F58DF48B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>
              <a:extLst>
                <a:ext uri="{FF2B5EF4-FFF2-40B4-BE49-F238E27FC236}">
                  <a16:creationId xmlns:a16="http://schemas.microsoft.com/office/drawing/2014/main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2E6B88-B0AB-41BE-975A-DBD2C9D861AD}"/>
                </a:ext>
              </a:extLst>
            </p:cNvPr>
            <p:cNvSpPr txBox="1"/>
            <p:nvPr/>
          </p:nvSpPr>
          <p:spPr>
            <a:xfrm>
              <a:off x="5567918" y="750979"/>
              <a:ext cx="37866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480763" y="2402527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9 + 3 = 12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3291401" y="3467568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7 + 5 = 12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FE700EB-BE29-4738-B35B-181215048094}"/>
              </a:ext>
            </a:extLst>
          </p:cNvPr>
          <p:cNvSpPr/>
          <p:nvPr/>
        </p:nvSpPr>
        <p:spPr>
          <a:xfrm>
            <a:off x="7511313" y="8322470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8912042" y="5562934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3 + 9 = 12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DDB9FFB-FEAD-8941-BCBC-E1C1C33CD20C}"/>
              </a:ext>
            </a:extLst>
          </p:cNvPr>
          <p:cNvSpPr/>
          <p:nvPr/>
        </p:nvSpPr>
        <p:spPr>
          <a:xfrm>
            <a:off x="6102526" y="4518683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5 + 7 = 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931834" y="891698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1592029" y="1116807"/>
            <a:ext cx="200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Tính nhẩm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54E224-FAF6-1F45-B360-571F1DF422D5}"/>
              </a:ext>
            </a:extLst>
          </p:cNvPr>
          <p:cNvSpPr/>
          <p:nvPr/>
        </p:nvSpPr>
        <p:spPr>
          <a:xfrm>
            <a:off x="1404077" y="1722695"/>
            <a:ext cx="295465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9   +   5 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8   +   3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7   +   7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70EF45-3A2F-8644-81D7-2C88896D99B7}"/>
              </a:ext>
            </a:extLst>
          </p:cNvPr>
          <p:cNvSpPr/>
          <p:nvPr/>
        </p:nvSpPr>
        <p:spPr>
          <a:xfrm>
            <a:off x="7050504" y="1722695"/>
            <a:ext cx="2031325" cy="359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6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7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9   +   4</a:t>
            </a:r>
            <a:endParaRPr lang="en-VN" sz="40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E7F0592-B928-EC43-88FD-054CA88E4701}"/>
              </a:ext>
            </a:extLst>
          </p:cNvPr>
          <p:cNvSpPr/>
          <p:nvPr/>
        </p:nvSpPr>
        <p:spPr>
          <a:xfrm>
            <a:off x="3664169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6EEB7C5-AAEC-294F-8395-B6BDA7528DA2}"/>
              </a:ext>
            </a:extLst>
          </p:cNvPr>
          <p:cNvSpPr/>
          <p:nvPr/>
        </p:nvSpPr>
        <p:spPr>
          <a:xfrm>
            <a:off x="9174472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12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 Tìm cá cho mèo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9DD0D7-529D-EA48-BB1B-79B32CB09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57" y="4232444"/>
            <a:ext cx="2923596" cy="18736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226A1B-062D-0345-A91B-E3E57EE219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28" y="2706243"/>
            <a:ext cx="3641558" cy="19311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E22E37-CFD8-1B48-83CC-1E5462025C2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4" y="902971"/>
            <a:ext cx="2577730" cy="187365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34FBE70-7A2A-3542-9447-1340AED6DD3D}"/>
              </a:ext>
            </a:extLst>
          </p:cNvPr>
          <p:cNvGrpSpPr/>
          <p:nvPr/>
        </p:nvGrpSpPr>
        <p:grpSpPr>
          <a:xfrm>
            <a:off x="5226301" y="579779"/>
            <a:ext cx="6269182" cy="5662115"/>
            <a:chOff x="5226301" y="579779"/>
            <a:chExt cx="6269182" cy="5662115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5B762A2-88B6-B149-8926-9FE89461D84B}"/>
                </a:ext>
              </a:extLst>
            </p:cNvPr>
            <p:cNvSpPr/>
            <p:nvPr/>
          </p:nvSpPr>
          <p:spPr>
            <a:xfrm rot="11831101">
              <a:off x="5226301" y="579779"/>
              <a:ext cx="6269182" cy="5662115"/>
            </a:xfrm>
            <a:custGeom>
              <a:avLst/>
              <a:gdLst>
                <a:gd name="connsiteX0" fmla="*/ 2054356 w 5416435"/>
                <a:gd name="connsiteY0" fmla="*/ 244469 h 5259872"/>
                <a:gd name="connsiteX1" fmla="*/ 1444756 w 5416435"/>
                <a:gd name="connsiteY1" fmla="*/ 180300 h 5259872"/>
                <a:gd name="connsiteX2" fmla="*/ 1027661 w 5416435"/>
                <a:gd name="connsiteY2" fmla="*/ 533227 h 5259872"/>
                <a:gd name="connsiteX3" fmla="*/ 369935 w 5416435"/>
                <a:gd name="connsiteY3" fmla="*/ 709690 h 5259872"/>
                <a:gd name="connsiteX4" fmla="*/ 97219 w 5416435"/>
                <a:gd name="connsiteY4" fmla="*/ 1046574 h 5259872"/>
                <a:gd name="connsiteX5" fmla="*/ 966 w 5416435"/>
                <a:gd name="connsiteY5" fmla="*/ 1447627 h 5259872"/>
                <a:gd name="connsiteX6" fmla="*/ 145345 w 5416435"/>
                <a:gd name="connsiteY6" fmla="*/ 1993058 h 5259872"/>
                <a:gd name="connsiteX7" fmla="*/ 706819 w 5416435"/>
                <a:gd name="connsiteY7" fmla="*/ 2281816 h 5259872"/>
                <a:gd name="connsiteX8" fmla="*/ 562440 w 5416435"/>
                <a:gd name="connsiteY8" fmla="*/ 2923500 h 5259872"/>
                <a:gd name="connsiteX9" fmla="*/ 321808 w 5416435"/>
                <a:gd name="connsiteY9" fmla="*/ 3677479 h 5259872"/>
                <a:gd name="connsiteX10" fmla="*/ 658693 w 5416435"/>
                <a:gd name="connsiteY10" fmla="*/ 4367290 h 5259872"/>
                <a:gd name="connsiteX11" fmla="*/ 1605177 w 5416435"/>
                <a:gd name="connsiteY11" fmla="*/ 4607921 h 5259872"/>
                <a:gd name="connsiteX12" fmla="*/ 2246861 w 5416435"/>
                <a:gd name="connsiteY12" fmla="*/ 5121269 h 5259872"/>
                <a:gd name="connsiteX13" fmla="*/ 3048966 w 5416435"/>
                <a:gd name="connsiteY13" fmla="*/ 5249605 h 5259872"/>
                <a:gd name="connsiteX14" fmla="*/ 4316293 w 5416435"/>
                <a:gd name="connsiteY14" fmla="*/ 4912721 h 5259872"/>
                <a:gd name="connsiteX15" fmla="*/ 5294861 w 5416435"/>
                <a:gd name="connsiteY15" fmla="*/ 4575837 h 5259872"/>
                <a:gd name="connsiteX16" fmla="*/ 5375072 w 5416435"/>
                <a:gd name="connsiteY16" fmla="*/ 3677479 h 5259872"/>
                <a:gd name="connsiteX17" fmla="*/ 5054229 w 5416435"/>
                <a:gd name="connsiteY17" fmla="*/ 2474321 h 5259872"/>
                <a:gd name="connsiteX18" fmla="*/ 4348377 w 5416435"/>
                <a:gd name="connsiteY18" fmla="*/ 1800553 h 5259872"/>
                <a:gd name="connsiteX19" fmla="*/ 4524840 w 5416435"/>
                <a:gd name="connsiteY19" fmla="*/ 1287205 h 5259872"/>
                <a:gd name="connsiteX20" fmla="*/ 4492756 w 5416435"/>
                <a:gd name="connsiteY20" fmla="*/ 709690 h 5259872"/>
                <a:gd name="connsiteX21" fmla="*/ 3979408 w 5416435"/>
                <a:gd name="connsiteY21" fmla="*/ 100090 h 5259872"/>
                <a:gd name="connsiteX22" fmla="*/ 3129177 w 5416435"/>
                <a:gd name="connsiteY22" fmla="*/ 3837 h 5259872"/>
                <a:gd name="connsiteX23" fmla="*/ 2311029 w 5416435"/>
                <a:gd name="connsiteY23" fmla="*/ 132174 h 5259872"/>
                <a:gd name="connsiteX24" fmla="*/ 2054356 w 5416435"/>
                <a:gd name="connsiteY24" fmla="*/ 244469 h 5259872"/>
                <a:gd name="connsiteX0" fmla="*/ 2054356 w 5375138"/>
                <a:gd name="connsiteY0" fmla="*/ 244469 h 5259872"/>
                <a:gd name="connsiteX1" fmla="*/ 1444756 w 5375138"/>
                <a:gd name="connsiteY1" fmla="*/ 180300 h 5259872"/>
                <a:gd name="connsiteX2" fmla="*/ 1027661 w 5375138"/>
                <a:gd name="connsiteY2" fmla="*/ 533227 h 5259872"/>
                <a:gd name="connsiteX3" fmla="*/ 369935 w 5375138"/>
                <a:gd name="connsiteY3" fmla="*/ 709690 h 5259872"/>
                <a:gd name="connsiteX4" fmla="*/ 97219 w 5375138"/>
                <a:gd name="connsiteY4" fmla="*/ 1046574 h 5259872"/>
                <a:gd name="connsiteX5" fmla="*/ 966 w 5375138"/>
                <a:gd name="connsiteY5" fmla="*/ 1447627 h 5259872"/>
                <a:gd name="connsiteX6" fmla="*/ 145345 w 5375138"/>
                <a:gd name="connsiteY6" fmla="*/ 1993058 h 5259872"/>
                <a:gd name="connsiteX7" fmla="*/ 706819 w 5375138"/>
                <a:gd name="connsiteY7" fmla="*/ 2281816 h 5259872"/>
                <a:gd name="connsiteX8" fmla="*/ 562440 w 5375138"/>
                <a:gd name="connsiteY8" fmla="*/ 2923500 h 5259872"/>
                <a:gd name="connsiteX9" fmla="*/ 321808 w 5375138"/>
                <a:gd name="connsiteY9" fmla="*/ 3677479 h 5259872"/>
                <a:gd name="connsiteX10" fmla="*/ 658693 w 5375138"/>
                <a:gd name="connsiteY10" fmla="*/ 4367290 h 5259872"/>
                <a:gd name="connsiteX11" fmla="*/ 1605177 w 5375138"/>
                <a:gd name="connsiteY11" fmla="*/ 4607921 h 5259872"/>
                <a:gd name="connsiteX12" fmla="*/ 2246861 w 5375138"/>
                <a:gd name="connsiteY12" fmla="*/ 5121269 h 5259872"/>
                <a:gd name="connsiteX13" fmla="*/ 3048966 w 5375138"/>
                <a:gd name="connsiteY13" fmla="*/ 5249605 h 5259872"/>
                <a:gd name="connsiteX14" fmla="*/ 4316293 w 5375138"/>
                <a:gd name="connsiteY14" fmla="*/ 4912721 h 5259872"/>
                <a:gd name="connsiteX15" fmla="*/ 5031891 w 5375138"/>
                <a:gd name="connsiteY15" fmla="*/ 4230033 h 5259872"/>
                <a:gd name="connsiteX16" fmla="*/ 5375072 w 5375138"/>
                <a:gd name="connsiteY16" fmla="*/ 3677479 h 5259872"/>
                <a:gd name="connsiteX17" fmla="*/ 5054229 w 5375138"/>
                <a:gd name="connsiteY17" fmla="*/ 2474321 h 5259872"/>
                <a:gd name="connsiteX18" fmla="*/ 4348377 w 5375138"/>
                <a:gd name="connsiteY18" fmla="*/ 1800553 h 5259872"/>
                <a:gd name="connsiteX19" fmla="*/ 4524840 w 5375138"/>
                <a:gd name="connsiteY19" fmla="*/ 1287205 h 5259872"/>
                <a:gd name="connsiteX20" fmla="*/ 4492756 w 5375138"/>
                <a:gd name="connsiteY20" fmla="*/ 709690 h 5259872"/>
                <a:gd name="connsiteX21" fmla="*/ 3979408 w 5375138"/>
                <a:gd name="connsiteY21" fmla="*/ 100090 h 5259872"/>
                <a:gd name="connsiteX22" fmla="*/ 3129177 w 5375138"/>
                <a:gd name="connsiteY22" fmla="*/ 3837 h 5259872"/>
                <a:gd name="connsiteX23" fmla="*/ 2311029 w 5375138"/>
                <a:gd name="connsiteY23" fmla="*/ 132174 h 5259872"/>
                <a:gd name="connsiteX24" fmla="*/ 2054356 w 5375138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62440 w 5206842"/>
                <a:gd name="connsiteY8" fmla="*/ 292350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39999 w 5206842"/>
                <a:gd name="connsiteY8" fmla="*/ 299366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6842" h="5259872">
                  <a:moveTo>
                    <a:pt x="2054356" y="244469"/>
                  </a:moveTo>
                  <a:cubicBezTo>
                    <a:pt x="1909977" y="252490"/>
                    <a:pt x="1615872" y="132174"/>
                    <a:pt x="1444756" y="180300"/>
                  </a:cubicBezTo>
                  <a:cubicBezTo>
                    <a:pt x="1273640" y="228426"/>
                    <a:pt x="1206798" y="444995"/>
                    <a:pt x="1027661" y="533227"/>
                  </a:cubicBezTo>
                  <a:cubicBezTo>
                    <a:pt x="848524" y="621459"/>
                    <a:pt x="525008" y="624132"/>
                    <a:pt x="369935" y="709690"/>
                  </a:cubicBezTo>
                  <a:cubicBezTo>
                    <a:pt x="214862" y="795248"/>
                    <a:pt x="158714" y="923585"/>
                    <a:pt x="97219" y="1046574"/>
                  </a:cubicBezTo>
                  <a:cubicBezTo>
                    <a:pt x="35724" y="1169564"/>
                    <a:pt x="-7055" y="1289880"/>
                    <a:pt x="966" y="1447627"/>
                  </a:cubicBezTo>
                  <a:cubicBezTo>
                    <a:pt x="8987" y="1605374"/>
                    <a:pt x="27703" y="1854027"/>
                    <a:pt x="145345" y="1993058"/>
                  </a:cubicBezTo>
                  <a:cubicBezTo>
                    <a:pt x="262987" y="2132089"/>
                    <a:pt x="641043" y="2115049"/>
                    <a:pt x="706819" y="2281816"/>
                  </a:cubicBezTo>
                  <a:cubicBezTo>
                    <a:pt x="772595" y="2448583"/>
                    <a:pt x="604167" y="2761050"/>
                    <a:pt x="539999" y="2993660"/>
                  </a:cubicBezTo>
                  <a:cubicBezTo>
                    <a:pt x="475831" y="3226270"/>
                    <a:pt x="302026" y="3448541"/>
                    <a:pt x="321808" y="3677479"/>
                  </a:cubicBezTo>
                  <a:cubicBezTo>
                    <a:pt x="341590" y="3906417"/>
                    <a:pt x="444798" y="4212216"/>
                    <a:pt x="658693" y="4367290"/>
                  </a:cubicBezTo>
                  <a:cubicBezTo>
                    <a:pt x="872588" y="4522364"/>
                    <a:pt x="1340483" y="4482258"/>
                    <a:pt x="1605177" y="4607921"/>
                  </a:cubicBezTo>
                  <a:cubicBezTo>
                    <a:pt x="1869871" y="4733584"/>
                    <a:pt x="2006229" y="5014322"/>
                    <a:pt x="2246861" y="5121269"/>
                  </a:cubicBezTo>
                  <a:cubicBezTo>
                    <a:pt x="2487493" y="5228216"/>
                    <a:pt x="2704061" y="5284363"/>
                    <a:pt x="3048966" y="5249605"/>
                  </a:cubicBezTo>
                  <a:cubicBezTo>
                    <a:pt x="3393871" y="5214847"/>
                    <a:pt x="3985806" y="5082650"/>
                    <a:pt x="4316293" y="4912721"/>
                  </a:cubicBezTo>
                  <a:cubicBezTo>
                    <a:pt x="4646780" y="4742792"/>
                    <a:pt x="4883553" y="4470374"/>
                    <a:pt x="5031891" y="4230033"/>
                  </a:cubicBezTo>
                  <a:cubicBezTo>
                    <a:pt x="5180229" y="3989692"/>
                    <a:pt x="5202598" y="3763291"/>
                    <a:pt x="5206321" y="3470672"/>
                  </a:cubicBezTo>
                  <a:cubicBezTo>
                    <a:pt x="5210044" y="3178053"/>
                    <a:pt x="5197220" y="2752674"/>
                    <a:pt x="5054229" y="2474321"/>
                  </a:cubicBezTo>
                  <a:cubicBezTo>
                    <a:pt x="4911238" y="2195968"/>
                    <a:pt x="4436609" y="1998406"/>
                    <a:pt x="4348377" y="1800553"/>
                  </a:cubicBezTo>
                  <a:cubicBezTo>
                    <a:pt x="4260146" y="1602700"/>
                    <a:pt x="4500777" y="1469015"/>
                    <a:pt x="4524840" y="1287205"/>
                  </a:cubicBezTo>
                  <a:cubicBezTo>
                    <a:pt x="4548903" y="1105395"/>
                    <a:pt x="4583661" y="907542"/>
                    <a:pt x="4492756" y="709690"/>
                  </a:cubicBezTo>
                  <a:cubicBezTo>
                    <a:pt x="4401851" y="511838"/>
                    <a:pt x="4206671" y="217732"/>
                    <a:pt x="3979408" y="100090"/>
                  </a:cubicBezTo>
                  <a:cubicBezTo>
                    <a:pt x="3752145" y="-17552"/>
                    <a:pt x="3407240" y="-1510"/>
                    <a:pt x="3129177" y="3837"/>
                  </a:cubicBezTo>
                  <a:cubicBezTo>
                    <a:pt x="2851114" y="9184"/>
                    <a:pt x="2492839" y="89395"/>
                    <a:pt x="2311029" y="132174"/>
                  </a:cubicBezTo>
                  <a:cubicBezTo>
                    <a:pt x="2129219" y="174953"/>
                    <a:pt x="2198735" y="236448"/>
                    <a:pt x="2054356" y="244469"/>
                  </a:cubicBezTo>
                  <a:close/>
                </a:path>
              </a:pathLst>
            </a:custGeom>
            <a:gradFill flip="none" rotWithShape="1">
              <a:gsLst>
                <a:gs pos="8000">
                  <a:schemeClr val="accent1">
                    <a:lumMod val="5000"/>
                    <a:lumOff val="95000"/>
                  </a:schemeClr>
                </a:gs>
                <a:gs pos="57000">
                  <a:srgbClr val="C7E9F1"/>
                </a:gs>
                <a:gs pos="100000">
                  <a:srgbClr val="C7E9F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E4A097-1989-8945-9707-D469E61AA9BA}"/>
                </a:ext>
              </a:extLst>
            </p:cNvPr>
            <p:cNvGrpSpPr/>
            <p:nvPr/>
          </p:nvGrpSpPr>
          <p:grpSpPr>
            <a:xfrm>
              <a:off x="5602012" y="600556"/>
              <a:ext cx="5549253" cy="5395219"/>
              <a:chOff x="5602012" y="600556"/>
              <a:chExt cx="5549253" cy="539521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53B95EE-46B0-E14F-B93E-C0F98A832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C7E9F0"/>
                  </a:clrFrom>
                  <a:clrTo>
                    <a:srgbClr val="C7E9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8451" y="3963064"/>
                <a:ext cx="2923597" cy="1348132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86C5461-8BE5-A540-9E7B-24864CC44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6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3927" y="1428493"/>
                <a:ext cx="2398121" cy="134813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459EDD2-88B0-344A-8A96-002105836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6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7163" y="2397024"/>
                <a:ext cx="2573087" cy="1529944"/>
              </a:xfrm>
              <a:prstGeom prst="rect">
                <a:avLst/>
              </a:prstGeom>
            </p:spPr>
          </p:pic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75D671A-C7A9-1C4A-A5BB-7D2AF6F4FAE4}"/>
                  </a:ext>
                </a:extLst>
              </p:cNvPr>
              <p:cNvSpPr/>
              <p:nvPr/>
            </p:nvSpPr>
            <p:spPr>
              <a:xfrm>
                <a:off x="5994467" y="745411"/>
                <a:ext cx="1278885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493BC3F5-B02A-1C44-B20B-59381F129F6E}"/>
                  </a:ext>
                </a:extLst>
              </p:cNvPr>
              <p:cNvSpPr/>
              <p:nvPr/>
            </p:nvSpPr>
            <p:spPr>
              <a:xfrm>
                <a:off x="5733975" y="897811"/>
                <a:ext cx="1691778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B1515B8C-0C04-F147-9ABB-457C9E048E7C}"/>
                  </a:ext>
                </a:extLst>
              </p:cNvPr>
              <p:cNvSpPr/>
              <p:nvPr/>
            </p:nvSpPr>
            <p:spPr>
              <a:xfrm rot="4897456">
                <a:off x="8350022" y="498558"/>
                <a:ext cx="1189495" cy="1393492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49963BC-300B-7141-AE32-36617B20E303}"/>
                  </a:ext>
                </a:extLst>
              </p:cNvPr>
              <p:cNvSpPr/>
              <p:nvPr/>
            </p:nvSpPr>
            <p:spPr>
              <a:xfrm rot="4897456">
                <a:off x="10250672" y="21213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7C5B1B91-3435-C34F-AE5B-105201EE4B34}"/>
                  </a:ext>
                </a:extLst>
              </p:cNvPr>
              <p:cNvSpPr/>
              <p:nvPr/>
            </p:nvSpPr>
            <p:spPr>
              <a:xfrm rot="17126528">
                <a:off x="5551192" y="4487002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accent5">
                    <a:lumMod val="20000"/>
                    <a:lumOff val="80000"/>
                    <a:alpha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08DD7DB1-8C05-274B-B4B7-8A2C6D31329E}"/>
                  </a:ext>
                </a:extLst>
              </p:cNvPr>
              <p:cNvSpPr/>
              <p:nvPr/>
            </p:nvSpPr>
            <p:spPr>
              <a:xfrm rot="17126528">
                <a:off x="5486329" y="24735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0438EE88-2477-9043-9181-B42FE0AF2332}"/>
                  </a:ext>
                </a:extLst>
              </p:cNvPr>
              <p:cNvSpPr/>
              <p:nvPr/>
            </p:nvSpPr>
            <p:spPr>
              <a:xfrm rot="11091268">
                <a:off x="9880136" y="521086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3BBA8653-5CAD-2B44-A866-0315F6DD4E10}"/>
                  </a:ext>
                </a:extLst>
              </p:cNvPr>
              <p:cNvSpPr/>
              <p:nvPr/>
            </p:nvSpPr>
            <p:spPr>
              <a:xfrm rot="14572558">
                <a:off x="5950891" y="4929216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FA3B7D84-B6D2-FA44-9E64-04F6795AE56D}"/>
                  </a:ext>
                </a:extLst>
              </p:cNvPr>
              <p:cNvSpPr/>
              <p:nvPr/>
            </p:nvSpPr>
            <p:spPr>
              <a:xfrm rot="11091268">
                <a:off x="8367669" y="4910728"/>
                <a:ext cx="1016275" cy="203254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8BE45DB-D6EE-7D48-BCC9-7C0867F5A6DA}"/>
                  </a:ext>
                </a:extLst>
              </p:cNvPr>
              <p:cNvSpPr/>
              <p:nvPr/>
            </p:nvSpPr>
            <p:spPr>
              <a:xfrm rot="11091268">
                <a:off x="8120483" y="3435715"/>
                <a:ext cx="576256" cy="107411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D7423577-B246-7A40-9837-F668A043516C}"/>
                  </a:ext>
                </a:extLst>
              </p:cNvPr>
              <p:cNvSpPr/>
              <p:nvPr/>
            </p:nvSpPr>
            <p:spPr>
              <a:xfrm rot="15725445">
                <a:off x="6328762" y="4157075"/>
                <a:ext cx="1020874" cy="671776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88654CB-9453-2041-9BCB-9CB01275A4A8}"/>
                  </a:ext>
                </a:extLst>
              </p:cNvPr>
              <p:cNvSpPr/>
              <p:nvPr/>
            </p:nvSpPr>
            <p:spPr>
              <a:xfrm>
                <a:off x="9047747" y="2532342"/>
                <a:ext cx="753979" cy="162732"/>
              </a:xfrm>
              <a:custGeom>
                <a:avLst/>
                <a:gdLst>
                  <a:gd name="connsiteX0" fmla="*/ 0 w 753979"/>
                  <a:gd name="connsiteY0" fmla="*/ 82521 h 162732"/>
                  <a:gd name="connsiteX1" fmla="*/ 304800 w 753979"/>
                  <a:gd name="connsiteY1" fmla="*/ 2311 h 162732"/>
                  <a:gd name="connsiteX2" fmla="*/ 529390 w 753979"/>
                  <a:gd name="connsiteY2" fmla="*/ 34395 h 162732"/>
                  <a:gd name="connsiteX3" fmla="*/ 753979 w 753979"/>
                  <a:gd name="connsiteY3" fmla="*/ 162732 h 16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979" h="162732">
                    <a:moveTo>
                      <a:pt x="0" y="82521"/>
                    </a:moveTo>
                    <a:cubicBezTo>
                      <a:pt x="108284" y="46426"/>
                      <a:pt x="216568" y="10332"/>
                      <a:pt x="304800" y="2311"/>
                    </a:cubicBezTo>
                    <a:cubicBezTo>
                      <a:pt x="393032" y="-5710"/>
                      <a:pt x="454527" y="7658"/>
                      <a:pt x="529390" y="34395"/>
                    </a:cubicBezTo>
                    <a:cubicBezTo>
                      <a:pt x="604253" y="61132"/>
                      <a:pt x="679116" y="111932"/>
                      <a:pt x="753979" y="16273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333A6FEF-406A-0F45-95D4-6CB3CED0B8E2}"/>
                  </a:ext>
                </a:extLst>
              </p:cNvPr>
              <p:cNvSpPr/>
              <p:nvPr/>
            </p:nvSpPr>
            <p:spPr>
              <a:xfrm>
                <a:off x="7786263" y="1796716"/>
                <a:ext cx="716053" cy="433137"/>
              </a:xfrm>
              <a:custGeom>
                <a:avLst/>
                <a:gdLst>
                  <a:gd name="connsiteX0" fmla="*/ 26242 w 716053"/>
                  <a:gd name="connsiteY0" fmla="*/ 433137 h 433137"/>
                  <a:gd name="connsiteX1" fmla="*/ 26242 w 716053"/>
                  <a:gd name="connsiteY1" fmla="*/ 240631 h 433137"/>
                  <a:gd name="connsiteX2" fmla="*/ 298958 w 716053"/>
                  <a:gd name="connsiteY2" fmla="*/ 112295 h 433137"/>
                  <a:gd name="connsiteX3" fmla="*/ 716053 w 716053"/>
                  <a:gd name="connsiteY3" fmla="*/ 0 h 43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053" h="433137">
                    <a:moveTo>
                      <a:pt x="26242" y="433137"/>
                    </a:moveTo>
                    <a:cubicBezTo>
                      <a:pt x="3515" y="363621"/>
                      <a:pt x="-19211" y="294105"/>
                      <a:pt x="26242" y="240631"/>
                    </a:cubicBezTo>
                    <a:cubicBezTo>
                      <a:pt x="71695" y="187157"/>
                      <a:pt x="183990" y="152400"/>
                      <a:pt x="298958" y="112295"/>
                    </a:cubicBezTo>
                    <a:cubicBezTo>
                      <a:pt x="413927" y="72190"/>
                      <a:pt x="564990" y="36095"/>
                      <a:pt x="716053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69F645D-9613-A549-8B95-6D1133D0C900}"/>
                  </a:ext>
                </a:extLst>
              </p:cNvPr>
              <p:cNvSpPr/>
              <p:nvPr/>
            </p:nvSpPr>
            <p:spPr>
              <a:xfrm>
                <a:off x="7170821" y="930442"/>
                <a:ext cx="1058779" cy="234170"/>
              </a:xfrm>
              <a:custGeom>
                <a:avLst/>
                <a:gdLst>
                  <a:gd name="connsiteX0" fmla="*/ 0 w 1058779"/>
                  <a:gd name="connsiteY0" fmla="*/ 64169 h 234170"/>
                  <a:gd name="connsiteX1" fmla="*/ 497305 w 1058779"/>
                  <a:gd name="connsiteY1" fmla="*/ 224590 h 234170"/>
                  <a:gd name="connsiteX2" fmla="*/ 882316 w 1058779"/>
                  <a:gd name="connsiteY2" fmla="*/ 192505 h 234170"/>
                  <a:gd name="connsiteX3" fmla="*/ 1058779 w 1058779"/>
                  <a:gd name="connsiteY3" fmla="*/ 0 h 23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779" h="234170">
                    <a:moveTo>
                      <a:pt x="0" y="64169"/>
                    </a:moveTo>
                    <a:cubicBezTo>
                      <a:pt x="175126" y="133685"/>
                      <a:pt x="350252" y="203201"/>
                      <a:pt x="497305" y="224590"/>
                    </a:cubicBezTo>
                    <a:cubicBezTo>
                      <a:pt x="644358" y="245979"/>
                      <a:pt x="788737" y="229937"/>
                      <a:pt x="882316" y="192505"/>
                    </a:cubicBezTo>
                    <a:cubicBezTo>
                      <a:pt x="975895" y="155073"/>
                      <a:pt x="1017337" y="77536"/>
                      <a:pt x="1058779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C92CF17-8E19-574A-94AC-8096D0EAC696}"/>
                  </a:ext>
                </a:extLst>
              </p:cNvPr>
              <p:cNvSpPr/>
              <p:nvPr/>
            </p:nvSpPr>
            <p:spPr>
              <a:xfrm rot="974075">
                <a:off x="5903495" y="1764632"/>
                <a:ext cx="242696" cy="705852"/>
              </a:xfrm>
              <a:custGeom>
                <a:avLst/>
                <a:gdLst>
                  <a:gd name="connsiteX0" fmla="*/ 96253 w 242696"/>
                  <a:gd name="connsiteY0" fmla="*/ 0 h 705852"/>
                  <a:gd name="connsiteX1" fmla="*/ 240632 w 242696"/>
                  <a:gd name="connsiteY1" fmla="*/ 433136 h 705852"/>
                  <a:gd name="connsiteX2" fmla="*/ 0 w 242696"/>
                  <a:gd name="connsiteY2" fmla="*/ 705852 h 70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696" h="705852">
                    <a:moveTo>
                      <a:pt x="96253" y="0"/>
                    </a:moveTo>
                    <a:cubicBezTo>
                      <a:pt x="176463" y="157747"/>
                      <a:pt x="256674" y="315494"/>
                      <a:pt x="240632" y="433136"/>
                    </a:cubicBezTo>
                    <a:cubicBezTo>
                      <a:pt x="224590" y="550778"/>
                      <a:pt x="112295" y="628315"/>
                      <a:pt x="0" y="70585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DC4ECE7-CD11-3348-9AC9-F26CD86233C9}"/>
                  </a:ext>
                </a:extLst>
              </p:cNvPr>
              <p:cNvSpPr/>
              <p:nvPr/>
            </p:nvSpPr>
            <p:spPr>
              <a:xfrm>
                <a:off x="10349986" y="3625516"/>
                <a:ext cx="446351" cy="1395663"/>
              </a:xfrm>
              <a:custGeom>
                <a:avLst/>
                <a:gdLst>
                  <a:gd name="connsiteX0" fmla="*/ 612116 w 692327"/>
                  <a:gd name="connsiteY0" fmla="*/ 0 h 1395663"/>
                  <a:gd name="connsiteX1" fmla="*/ 259190 w 692327"/>
                  <a:gd name="connsiteY1" fmla="*/ 240631 h 1395663"/>
                  <a:gd name="connsiteX2" fmla="*/ 2516 w 692327"/>
                  <a:gd name="connsiteY2" fmla="*/ 593558 h 1395663"/>
                  <a:gd name="connsiteX3" fmla="*/ 162937 w 692327"/>
                  <a:gd name="connsiteY3" fmla="*/ 1138989 h 1395663"/>
                  <a:gd name="connsiteX4" fmla="*/ 692327 w 692327"/>
                  <a:gd name="connsiteY4" fmla="*/ 1395663 h 139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327" h="1395663">
                    <a:moveTo>
                      <a:pt x="612116" y="0"/>
                    </a:moveTo>
                    <a:cubicBezTo>
                      <a:pt x="486453" y="70852"/>
                      <a:pt x="360790" y="141705"/>
                      <a:pt x="259190" y="240631"/>
                    </a:cubicBezTo>
                    <a:cubicBezTo>
                      <a:pt x="157590" y="339557"/>
                      <a:pt x="18558" y="443832"/>
                      <a:pt x="2516" y="593558"/>
                    </a:cubicBezTo>
                    <a:cubicBezTo>
                      <a:pt x="-13526" y="743284"/>
                      <a:pt x="47968" y="1005305"/>
                      <a:pt x="162937" y="1138989"/>
                    </a:cubicBezTo>
                    <a:cubicBezTo>
                      <a:pt x="277905" y="1272673"/>
                      <a:pt x="485116" y="1334168"/>
                      <a:pt x="692327" y="1395663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8DBEE43F-13DE-E245-8918-92BF735B19EC}"/>
                  </a:ext>
                </a:extLst>
              </p:cNvPr>
              <p:cNvSpPr/>
              <p:nvPr/>
            </p:nvSpPr>
            <p:spPr>
              <a:xfrm>
                <a:off x="10018506" y="2951747"/>
                <a:ext cx="1018462" cy="1090864"/>
              </a:xfrm>
              <a:custGeom>
                <a:avLst/>
                <a:gdLst>
                  <a:gd name="connsiteX0" fmla="*/ 1018462 w 1018462"/>
                  <a:gd name="connsiteY0" fmla="*/ 0 h 1090864"/>
                  <a:gd name="connsiteX1" fmla="*/ 553241 w 1018462"/>
                  <a:gd name="connsiteY1" fmla="*/ 144379 h 1090864"/>
                  <a:gd name="connsiteX2" fmla="*/ 505115 w 1018462"/>
                  <a:gd name="connsiteY2" fmla="*/ 385011 h 1090864"/>
                  <a:gd name="connsiteX3" fmla="*/ 424905 w 1018462"/>
                  <a:gd name="connsiteY3" fmla="*/ 625642 h 1090864"/>
                  <a:gd name="connsiteX4" fmla="*/ 55936 w 1018462"/>
                  <a:gd name="connsiteY4" fmla="*/ 786064 h 1090864"/>
                  <a:gd name="connsiteX5" fmla="*/ 7810 w 1018462"/>
                  <a:gd name="connsiteY5" fmla="*/ 1090864 h 109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8462" h="1090864">
                    <a:moveTo>
                      <a:pt x="1018462" y="0"/>
                    </a:moveTo>
                    <a:cubicBezTo>
                      <a:pt x="828630" y="40105"/>
                      <a:pt x="638799" y="80211"/>
                      <a:pt x="553241" y="144379"/>
                    </a:cubicBezTo>
                    <a:cubicBezTo>
                      <a:pt x="467683" y="208548"/>
                      <a:pt x="526504" y="304801"/>
                      <a:pt x="505115" y="385011"/>
                    </a:cubicBezTo>
                    <a:cubicBezTo>
                      <a:pt x="483726" y="465222"/>
                      <a:pt x="499768" y="558800"/>
                      <a:pt x="424905" y="625642"/>
                    </a:cubicBezTo>
                    <a:cubicBezTo>
                      <a:pt x="350042" y="692484"/>
                      <a:pt x="125452" y="708527"/>
                      <a:pt x="55936" y="786064"/>
                    </a:cubicBezTo>
                    <a:cubicBezTo>
                      <a:pt x="-13580" y="863601"/>
                      <a:pt x="-2885" y="977232"/>
                      <a:pt x="7810" y="1090864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9CDEABD9-684E-5942-9F42-87B4E29F7F70}"/>
              </a:ext>
            </a:extLst>
          </p:cNvPr>
          <p:cNvSpPr/>
          <p:nvPr/>
        </p:nvSpPr>
        <p:spPr>
          <a:xfrm>
            <a:off x="3240505" y="1261250"/>
            <a:ext cx="5165558" cy="776097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776097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751137" y="530118"/>
                  <a:pt x="5165558" y="77609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5ACA4D74-FBB3-3145-8368-5B320617ADEA}"/>
              </a:ext>
            </a:extLst>
          </p:cNvPr>
          <p:cNvSpPr/>
          <p:nvPr/>
        </p:nvSpPr>
        <p:spPr>
          <a:xfrm rot="653688" flipV="1">
            <a:off x="4024148" y="4499686"/>
            <a:ext cx="4442427" cy="847331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9485" h="760055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501706" y="402501"/>
                  <a:pt x="4819485" y="7210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2356EC3B-1EF7-3641-8629-8D18146D1705}"/>
              </a:ext>
            </a:extLst>
          </p:cNvPr>
          <p:cNvSpPr/>
          <p:nvPr/>
        </p:nvSpPr>
        <p:spPr>
          <a:xfrm rot="20946312" flipH="1" flipV="1">
            <a:off x="3282436" y="4052027"/>
            <a:ext cx="4154272" cy="1701735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3785937"/>
              <a:gd name="connsiteY0" fmla="*/ 760055 h 760055"/>
              <a:gd name="connsiteX1" fmla="*/ 946484 w 3785937"/>
              <a:gd name="connsiteY1" fmla="*/ 278792 h 760055"/>
              <a:gd name="connsiteX2" fmla="*/ 2326105 w 3785937"/>
              <a:gd name="connsiteY2" fmla="*/ 6076 h 760055"/>
              <a:gd name="connsiteX3" fmla="*/ 3785937 w 3785937"/>
              <a:gd name="connsiteY3" fmla="*/ 150455 h 760055"/>
              <a:gd name="connsiteX0" fmla="*/ 0 w 4828492"/>
              <a:gd name="connsiteY0" fmla="*/ 754036 h 754036"/>
              <a:gd name="connsiteX1" fmla="*/ 946484 w 4828492"/>
              <a:gd name="connsiteY1" fmla="*/ 272773 h 754036"/>
              <a:gd name="connsiteX2" fmla="*/ 2326105 w 4828492"/>
              <a:gd name="connsiteY2" fmla="*/ 57 h 754036"/>
              <a:gd name="connsiteX3" fmla="*/ 4828492 w 4828492"/>
              <a:gd name="connsiteY3" fmla="*/ 293149 h 754036"/>
              <a:gd name="connsiteX0" fmla="*/ 0 w 4828492"/>
              <a:gd name="connsiteY0" fmla="*/ 753098 h 753098"/>
              <a:gd name="connsiteX1" fmla="*/ 946484 w 4828492"/>
              <a:gd name="connsiteY1" fmla="*/ 271835 h 753098"/>
              <a:gd name="connsiteX2" fmla="*/ 2710091 w 4828492"/>
              <a:gd name="connsiteY2" fmla="*/ 57 h 753098"/>
              <a:gd name="connsiteX3" fmla="*/ 4828492 w 4828492"/>
              <a:gd name="connsiteY3" fmla="*/ 292211 h 753098"/>
              <a:gd name="connsiteX0" fmla="*/ 0 w 4828492"/>
              <a:gd name="connsiteY0" fmla="*/ 686413 h 686413"/>
              <a:gd name="connsiteX1" fmla="*/ 946484 w 4828492"/>
              <a:gd name="connsiteY1" fmla="*/ 205150 h 686413"/>
              <a:gd name="connsiteX2" fmla="*/ 2673087 w 4828492"/>
              <a:gd name="connsiteY2" fmla="*/ 90 h 686413"/>
              <a:gd name="connsiteX3" fmla="*/ 4828492 w 4828492"/>
              <a:gd name="connsiteY3" fmla="*/ 225526 h 6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8492" h="686413">
                <a:moveTo>
                  <a:pt x="0" y="686413"/>
                </a:moveTo>
                <a:cubicBezTo>
                  <a:pt x="181811" y="543371"/>
                  <a:pt x="500970" y="319537"/>
                  <a:pt x="946484" y="205150"/>
                </a:cubicBezTo>
                <a:cubicBezTo>
                  <a:pt x="1391998" y="90763"/>
                  <a:pt x="2026086" y="-3306"/>
                  <a:pt x="2673087" y="90"/>
                </a:cubicBezTo>
                <a:cubicBezTo>
                  <a:pt x="3320088" y="3486"/>
                  <a:pt x="4277713" y="91842"/>
                  <a:pt x="4828492" y="22552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BEAEAE-0E0A-234A-A8E5-6DA422C4761A}"/>
              </a:ext>
            </a:extLst>
          </p:cNvPr>
          <p:cNvGrpSpPr/>
          <p:nvPr/>
        </p:nvGrpSpPr>
        <p:grpSpPr>
          <a:xfrm>
            <a:off x="605566" y="1265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9EFC42D-5C68-CF49-BD73-F5A4991EFB0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0CDCF4-CB64-654D-BA82-DDABCAD3BFA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258B3C1-2B94-1D4E-9719-1451C5E0D09F}"/>
              </a:ext>
            </a:extLst>
          </p:cNvPr>
          <p:cNvSpPr txBox="1"/>
          <p:nvPr/>
        </p:nvSpPr>
        <p:spPr>
          <a:xfrm>
            <a:off x="1265760" y="351617"/>
            <a:ext cx="985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Những đèn lồng nào ghi phép tính có kết quả bằng nhau?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2A21CB-665E-8C4D-AA4A-37F6F1B33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96" y="1297786"/>
            <a:ext cx="6600372" cy="4262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E48CE4-6119-4142-8D30-FE8EEF56C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68" b="51323" l="14579" r="26651">
                        <a14:foregroundMark x1="17601" y1="36992" x2="17540" y2="35802"/>
                        <a14:foregroundMark x1="24032" y1="38801" x2="25740" y2="38801"/>
                        <a14:foregroundMark x1="25626" y1="36861" x2="25399" y2="35626"/>
                        <a14:foregroundMark x1="25626" y1="35802" x2="25854" y2="39153"/>
                        <a14:foregroundMark x1="25854" y1="38977" x2="26424" y2="38624"/>
                        <a14:foregroundMark x1="26424" y1="38448" x2="26424" y2="37037"/>
                        <a14:foregroundMark x1="25740" y1="36155" x2="25968" y2="35626"/>
                        <a14:foregroundMark x1="25968" y1="35450" x2="26651" y2="35802"/>
                        <a14:foregroundMark x1="21298" y1="32275" x2="22665" y2="32099"/>
                        <a14:foregroundMark x1="22665" y1="31922" x2="23007" y2="25397"/>
                        <a14:foregroundMark x1="20273" y1="49912" x2="20273" y2="50441"/>
                        <a14:foregroundMark x1="17882" y1="37390" x2="18223" y2="39330"/>
                        <a14:foregroundMark x1="17995" y1="39330" x2="17768" y2="38801"/>
                        <a14:foregroundMark x1="17654" y1="39506" x2="17654" y2="39506"/>
                        <a14:foregroundMark x1="17654" y1="39506" x2="17768" y2="39683"/>
                        <a14:foregroundMark x1="17654" y1="39506" x2="17654" y2="39506"/>
                        <a14:foregroundMark x1="17768" y1="39506" x2="17882" y2="39683"/>
                        <a14:foregroundMark x1="17882" y1="39683" x2="17768" y2="39683"/>
                        <a14:foregroundMark x1="21185" y1="44797" x2="21185" y2="44797"/>
                        <a14:foregroundMark x1="21185" y1="45150" x2="21185" y2="45150"/>
                        <a14:foregroundMark x1="20957" y1="45679" x2="20957" y2="45679"/>
                        <a14:foregroundMark x1="20501" y1="31922" x2="18679" y2="34215"/>
                        <a14:foregroundMark x1="17654" y1="34921" x2="17654" y2="34921"/>
                        <a14:foregroundMark x1="17312" y1="35273" x2="17312" y2="35273"/>
                        <a14:foregroundMark x1="24146" y1="32981" x2="26310" y2="35626"/>
                        <a14:foregroundMark x1="26310" y1="35626" x2="23804" y2="33157"/>
                        <a14:foregroundMark x1="23121" y1="32804" x2="23121" y2="32099"/>
                        <a14:foregroundMark x1="23121" y1="32099" x2="23007" y2="30511"/>
                        <a14:foregroundMark x1="18337" y1="40212" x2="18337" y2="40212"/>
                        <a14:foregroundMark x1="19741" y1="42285" x2="20615" y2="43563"/>
                        <a14:foregroundMark x1="20957" y1="44092" x2="24260" y2="42152"/>
                        <a14:foregroundMark x1="18588" y1="40917" x2="18679" y2="41270"/>
                        <a14:foregroundMark x1="18451" y1="40388" x2="18588" y2="40917"/>
                        <a14:backgroundMark x1="17540" y1="49559" x2="18793" y2="48325"/>
                        <a14:backgroundMark x1="19704" y1="48854" x2="19704" y2="48854"/>
                        <a14:backgroundMark x1="19248" y1="49735" x2="19248" y2="49735"/>
                        <a14:backgroundMark x1="19704" y1="49030" x2="19704" y2="49030"/>
                        <a14:backgroundMark x1="19704" y1="48677" x2="19704" y2="48677"/>
                        <a14:backgroundMark x1="19818" y1="48148" x2="19818" y2="49030"/>
                        <a14:backgroundMark x1="17654" y1="45679" x2="17654" y2="45679"/>
                        <a14:backgroundMark x1="17768" y1="30511" x2="17768" y2="30511"/>
                        <a14:backgroundMark x1="19590" y1="49912" x2="19590" y2="49912"/>
                        <a14:backgroundMark x1="19704" y1="49912" x2="19704" y2="49912"/>
                        <a14:backgroundMark x1="19704" y1="48854" x2="19704" y2="49912"/>
                        <a14:backgroundMark x1="17654" y1="37037" x2="17685" y2="37471"/>
                        <a14:backgroundMark x1="20273" y1="45503" x2="20273" y2="45503"/>
                        <a14:backgroundMark x1="19818" y1="49912" x2="19818" y2="49912"/>
                        <a14:backgroundMark x1="19932" y1="50088" x2="19932" y2="50088"/>
                        <a14:backgroundMark x1="20046" y1="49912" x2="20046" y2="49912"/>
                        <a14:backgroundMark x1="17540" y1="41975" x2="18337" y2="44797"/>
                        <a14:backgroundMark x1="17995" y1="41446" x2="17995" y2="41446"/>
                        <a14:backgroundMark x1="17995" y1="40917" x2="17995" y2="40917"/>
                        <a14:backgroundMark x1="18109" y1="40741" x2="18109" y2="40741"/>
                        <a14:backgroundMark x1="18223" y1="40741" x2="18223" y2="40741"/>
                        <a14:backgroundMark x1="18223" y1="40741" x2="18223" y2="40741"/>
                        <a14:backgroundMark x1="18337" y1="40564" x2="18337" y2="40564"/>
                        <a14:backgroundMark x1="18337" y1="40917" x2="18337" y2="40917"/>
                        <a14:backgroundMark x1="18337" y1="40917" x2="18337" y2="40917"/>
                      </a14:backgroundRemoval>
                    </a14:imgEffect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21747" r="72861" b="45280"/>
          <a:stretch/>
        </p:blipFill>
        <p:spPr>
          <a:xfrm>
            <a:off x="3449782" y="2224782"/>
            <a:ext cx="914400" cy="140546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2137F70-7DFE-BF42-B2FD-0886C09ECCEC}"/>
              </a:ext>
            </a:extLst>
          </p:cNvPr>
          <p:cNvGrpSpPr/>
          <p:nvPr/>
        </p:nvGrpSpPr>
        <p:grpSpPr>
          <a:xfrm>
            <a:off x="6609928" y="2224782"/>
            <a:ext cx="753626" cy="1513709"/>
            <a:chOff x="9177868" y="1784800"/>
            <a:chExt cx="753626" cy="15137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85528D-BC46-5140-B5F5-E59A0F6F3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044" b="56085" l="61276" r="71185">
                          <a14:foregroundMark x1="66211" y1="26631" x2="66287" y2="25926"/>
                          <a14:foregroundMark x1="66173" y1="26984" x2="66211" y2="26631"/>
                          <a14:foregroundMark x1="66078" y1="27866" x2="66173" y2="26984"/>
                          <a14:foregroundMark x1="66002" y1="28571" x2="66078" y2="27866"/>
                          <a14:foregroundMark x1="65964" y1="28924" x2="66002" y2="28571"/>
                          <a14:foregroundMark x1="65604" y1="32275" x2="65964" y2="28924"/>
                          <a14:foregroundMark x1="62187" y1="36155" x2="61276" y2="36332"/>
                          <a14:foregroundMark x1="65599" y1="54502" x2="65490" y2="56085"/>
                          <a14:backgroundMark x1="65490" y1="49206" x2="65490" y2="49206"/>
                          <a14:backgroundMark x1="65831" y1="49206" x2="65831" y2="49206"/>
                          <a14:backgroundMark x1="67654" y1="31393" x2="67768" y2="30688"/>
                          <a14:backgroundMark x1="68337" y1="28571" x2="68337" y2="28571"/>
                          <a14:backgroundMark x1="67084" y1="26631" x2="67084" y2="26631"/>
                          <a14:backgroundMark x1="63667" y1="26984" x2="63667" y2="26984"/>
                          <a14:backgroundMark x1="64351" y1="28571" x2="64351" y2="28571"/>
                          <a14:backgroundMark x1="65376" y1="28924" x2="65376" y2="28924"/>
                          <a14:backgroundMark x1="65376" y1="29101" x2="65376" y2="29101"/>
                          <a14:backgroundMark x1="65604" y1="28571" x2="65604" y2="28571"/>
                          <a14:backgroundMark x1="65831" y1="27866" x2="65831" y2="27866"/>
                          <a14:backgroundMark x1="65604" y1="26984" x2="65604" y2="26984"/>
                          <a14:backgroundMark x1="65604" y1="28042" x2="65718" y2="26631"/>
                          <a14:backgroundMark x1="65604" y1="48148" x2="65490" y2="54497"/>
                          <a14:backgroundMark x1="65604" y1="56437" x2="65148" y2="56614"/>
                          <a14:backgroundMark x1="65718" y1="48148" x2="65604" y2="47619"/>
                          <a14:backgroundMark x1="66629" y1="48501" x2="65718" y2="47795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97" t="21697" r="27485" b="42790"/>
            <a:stretch/>
          </p:blipFill>
          <p:spPr>
            <a:xfrm>
              <a:off x="9177868" y="1784800"/>
              <a:ext cx="753626" cy="1513709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04A97F-D79C-2342-911D-82B078716917}"/>
                </a:ext>
              </a:extLst>
            </p:cNvPr>
            <p:cNvCxnSpPr>
              <a:cxnSpLocks/>
            </p:cNvCxnSpPr>
            <p:nvPr/>
          </p:nvCxnSpPr>
          <p:spPr>
            <a:xfrm>
              <a:off x="9528741" y="2853559"/>
              <a:ext cx="0" cy="187096"/>
            </a:xfrm>
            <a:prstGeom prst="line">
              <a:avLst/>
            </a:prstGeom>
            <a:ln w="19050">
              <a:solidFill>
                <a:srgbClr val="B04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A2D6A9-6D29-164D-9E1A-730E862870CA}"/>
              </a:ext>
            </a:extLst>
          </p:cNvPr>
          <p:cNvGrpSpPr/>
          <p:nvPr/>
        </p:nvGrpSpPr>
        <p:grpSpPr>
          <a:xfrm>
            <a:off x="5001783" y="1969242"/>
            <a:ext cx="830179" cy="1405467"/>
            <a:chOff x="2162406" y="3630249"/>
            <a:chExt cx="830179" cy="140546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709C7C2-E0BC-4E4A-95CD-887D9EDAA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695" b="47443" l="37585" r="47950">
                          <a14:foregroundMark x1="42255" y1="45503" x2="42141" y2="47619"/>
                          <a14:foregroundMark x1="47494" y1="34039" x2="47722" y2="33862"/>
                          <a14:foregroundMark x1="38269" y1="31570" x2="37927" y2="33862"/>
                          <a14:foregroundMark x1="37927" y1="33686" x2="37585" y2="34215"/>
                          <a14:backgroundMark x1="39522" y1="27337" x2="39522" y2="27337"/>
                          <a14:backgroundMark x1="39522" y1="27337" x2="41458" y2="25926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9" t="15657" r="50763" b="51369"/>
            <a:stretch/>
          </p:blipFill>
          <p:spPr>
            <a:xfrm>
              <a:off x="2162406" y="3630249"/>
              <a:ext cx="830179" cy="1405467"/>
            </a:xfrm>
            <a:prstGeom prst="rect">
              <a:avLst/>
            </a:prstGeom>
          </p:spPr>
        </p:pic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661B2-4450-0849-9BF1-73DF8ED8D53C}"/>
                </a:ext>
              </a:extLst>
            </p:cNvPr>
            <p:cNvSpPr/>
            <p:nvPr/>
          </p:nvSpPr>
          <p:spPr>
            <a:xfrm>
              <a:off x="2526112" y="4004199"/>
              <a:ext cx="52627" cy="120469"/>
            </a:xfrm>
            <a:custGeom>
              <a:avLst/>
              <a:gdLst>
                <a:gd name="connsiteX0" fmla="*/ 0 w 52627"/>
                <a:gd name="connsiteY0" fmla="*/ 34949 h 120469"/>
                <a:gd name="connsiteX1" fmla="*/ 39470 w 52627"/>
                <a:gd name="connsiteY1" fmla="*/ 2057 h 120469"/>
                <a:gd name="connsiteX2" fmla="*/ 46049 w 52627"/>
                <a:gd name="connsiteY2" fmla="*/ 87577 h 120469"/>
                <a:gd name="connsiteX3" fmla="*/ 52627 w 52627"/>
                <a:gd name="connsiteY3" fmla="*/ 120469 h 12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27" h="120469">
                  <a:moveTo>
                    <a:pt x="0" y="34949"/>
                  </a:moveTo>
                  <a:cubicBezTo>
                    <a:pt x="15897" y="14117"/>
                    <a:pt x="31795" y="-6714"/>
                    <a:pt x="39470" y="2057"/>
                  </a:cubicBezTo>
                  <a:cubicBezTo>
                    <a:pt x="47145" y="10828"/>
                    <a:pt x="43856" y="67842"/>
                    <a:pt x="46049" y="87577"/>
                  </a:cubicBezTo>
                  <a:cubicBezTo>
                    <a:pt x="48242" y="107312"/>
                    <a:pt x="50434" y="113890"/>
                    <a:pt x="52627" y="120469"/>
                  </a:cubicBez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F23EF01-CC31-094B-B024-F97F2EB129C8}"/>
                </a:ext>
              </a:extLst>
            </p:cNvPr>
            <p:cNvSpPr/>
            <p:nvPr/>
          </p:nvSpPr>
          <p:spPr>
            <a:xfrm>
              <a:off x="2565584" y="4703568"/>
              <a:ext cx="0" cy="92098"/>
            </a:xfrm>
            <a:custGeom>
              <a:avLst/>
              <a:gdLst>
                <a:gd name="connsiteX0" fmla="*/ 0 w 0"/>
                <a:gd name="connsiteY0" fmla="*/ 0 h 92098"/>
                <a:gd name="connsiteX1" fmla="*/ 0 w 0"/>
                <a:gd name="connsiteY1" fmla="*/ 92098 h 9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2098">
                  <a:moveTo>
                    <a:pt x="0" y="0"/>
                  </a:moveTo>
                  <a:lnTo>
                    <a:pt x="0" y="92098"/>
                  </a:ln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A37A104-6B2A-4A41-B569-1F4BFF0A362E}"/>
              </a:ext>
            </a:extLst>
          </p:cNvPr>
          <p:cNvSpPr txBox="1"/>
          <p:nvPr/>
        </p:nvSpPr>
        <p:spPr>
          <a:xfrm>
            <a:off x="1265761" y="344197"/>
            <a:ext cx="966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4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A998EC-E03F-A64C-A7D6-BC22AC87B27E}"/>
              </a:ext>
            </a:extLst>
          </p:cNvPr>
          <p:cNvSpPr txBox="1"/>
          <p:nvPr/>
        </p:nvSpPr>
        <p:spPr>
          <a:xfrm>
            <a:off x="2212653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8 + 7 = 15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DBA3AD-3509-B843-A1B2-E268D213462E}"/>
              </a:ext>
            </a:extLst>
          </p:cNvPr>
          <p:cNvSpPr txBox="1"/>
          <p:nvPr/>
        </p:nvSpPr>
        <p:spPr>
          <a:xfrm>
            <a:off x="7505091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6 + 5 = 11</a:t>
            </a:r>
          </a:p>
        </p:txBody>
      </p:sp>
    </p:spTree>
    <p:extLst>
      <p:ext uri="{BB962C8B-B14F-4D97-AF65-F5344CB8AC3E}">
        <p14:creationId xmlns:p14="http://schemas.microsoft.com/office/powerpoint/2010/main" val="34900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18463 -0.022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0755 0.23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27187 0.065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2" grpId="0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3050</TotalTime>
  <Words>524</Words>
  <Application>Microsoft Office PowerPoint</Application>
  <PresentationFormat>Widescreen</PresentationFormat>
  <Paragraphs>150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320</cp:revision>
  <dcterms:created xsi:type="dcterms:W3CDTF">2021-06-02T01:34:28Z</dcterms:created>
  <dcterms:modified xsi:type="dcterms:W3CDTF">2024-10-07T01:29:19Z</dcterms:modified>
</cp:coreProperties>
</file>