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744" r:id="rId4"/>
    <p:sldMasterId id="2147483775" r:id="rId5"/>
  </p:sldMasterIdLst>
  <p:notesMasterIdLst>
    <p:notesMasterId r:id="rId16"/>
  </p:notesMasterIdLst>
  <p:sldIdLst>
    <p:sldId id="474" r:id="rId6"/>
    <p:sldId id="581" r:id="rId7"/>
    <p:sldId id="580" r:id="rId8"/>
    <p:sldId id="579" r:id="rId9"/>
    <p:sldId id="578" r:id="rId10"/>
    <p:sldId id="569" r:id="rId11"/>
    <p:sldId id="346" r:id="rId12"/>
    <p:sldId id="583" r:id="rId13"/>
    <p:sldId id="584" r:id="rId14"/>
    <p:sldId id="47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69428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DB0A7D-74E7-456B-924C-08F1DF184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694C607-6AC7-4E6C-A328-D5B255939345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358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E6C71F-8ED2-42B7-99F6-A166C0CE4A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28EE619-DCA4-482D-8885-70E42BEA87A8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34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14E7726-38C9-4718-8E15-CB1123FE65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7AE9AB-9BA3-4F10-AE69-D8486533FD1C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691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19ACBB-B17C-4DA4-8F67-2767BF2CC1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1F29DA-8BDB-4532-B8C2-38BA8228E75E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8635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6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AB48E2-686E-462E-BF5C-0BF69B34F6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D23776-373A-414E-85F4-C56588C8692F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0880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B1777A4-965A-4201-9DAD-E5D278AD84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B3C15D9-9DE1-4E87-B2BC-640FC0BD2E51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27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0DC062-FD31-442A-8F46-0A33EC8A99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FCD503-1E74-44C2-925C-58146C9E8AB5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843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2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4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ABA5E0A-0E16-4BAE-93AD-DD7048742C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9F2AD-1F8C-4B47-862F-03C7E908D1A2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325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20565F-DCCD-4CF0-9DBE-91708D6DE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37B598-AF0B-423F-AAD7-48ED4CD21188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939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F4E19A6-D34C-47C4-B741-91DA1C0B69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5336A6-8268-4F81-B64C-4D4D0E941D1D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707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355EA5E-3D27-40BD-BD36-E589EBFBB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6746BD-01E4-43BE-8FC6-95EBCA833D04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6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6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D9F3D4-3525-4F7C-8A83-67F4A4399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40">
                <a:solidFill>
                  <a:srgbClr val="898989"/>
                </a:solidFill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F2E369-79AD-493D-ADF0-12F316AEDE43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4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5pPr>
      <a:lvl6pPr marL="54864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6pPr>
      <a:lvl7pPr marL="109728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7pPr>
      <a:lvl8pPr marL="164592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8pPr>
      <a:lvl9pPr marL="219456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9pPr>
    </p:titleStyle>
    <p:bodyStyle>
      <a:lvl1pPr marL="411480" indent="-41148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1.wav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1" y="3006461"/>
            <a:ext cx="397271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ọc sinh lớp Hai chăm ngoan (Hát theo bài hát mẫu SGK lớp 2 Kết nối tri thứ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5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1263" r="14038" b="7672"/>
          <a:stretch/>
        </p:blipFill>
        <p:spPr>
          <a:xfrm>
            <a:off x="1371600" y="246185"/>
            <a:ext cx="8880231" cy="555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8" t="17676" r="43029" b="12546"/>
          <a:stretch/>
        </p:blipFill>
        <p:spPr>
          <a:xfrm>
            <a:off x="2215662" y="1301261"/>
            <a:ext cx="5292969" cy="478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8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C hoa - Instructions for capital letter C - 大写字母C的说明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570" y="683732"/>
            <a:ext cx="10269415" cy="527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C">
            <a:hlinkClick r:id="" action="ppaction://media"/>
            <a:extLst>
              <a:ext uri="{FF2B5EF4-FFF2-40B4-BE49-F238E27FC236}">
                <a16:creationId xmlns:a16="http://schemas.microsoft.com/office/drawing/2014/main" id="{1CF37974-267E-4F83-8D39-4E370B71A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4062" y="597877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8" t="48460" r="14038" b="7672"/>
          <a:stretch/>
        </p:blipFill>
        <p:spPr>
          <a:xfrm>
            <a:off x="158263" y="2409093"/>
            <a:ext cx="4958862" cy="367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48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2576613" y="3511172"/>
            <a:ext cx="8159768" cy="2335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a.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được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viết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hoa</a:t>
            </a:r>
            <a:r>
              <a:rPr lang="en-US" sz="20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b. </a:t>
            </a:r>
            <a:r>
              <a:rPr lang="en-US" sz="2000" dirty="0" err="1">
                <a:latin typeface="UTM Avo" panose="02040603050506020204" pitchFamily="18" charset="0"/>
              </a:rPr>
              <a:t>Khoảng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giữa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tiếng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như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thế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c. </a:t>
            </a:r>
            <a:r>
              <a:rPr lang="en-US" sz="2000" dirty="0" err="1">
                <a:latin typeface="UTM Avo" panose="02040603050506020204" pitchFamily="18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cao</a:t>
            </a:r>
            <a:r>
              <a:rPr lang="en-US" sz="2000" dirty="0">
                <a:latin typeface="UTM Avo" panose="02040603050506020204" pitchFamily="18" charset="0"/>
              </a:rPr>
              <a:t> 2.5 li ?</a:t>
            </a:r>
            <a:endParaRPr lang="vi-VN" sz="2000" dirty="0"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2121489" y="1929440"/>
            <a:ext cx="8299784" cy="1190443"/>
            <a:chOff x="418676" y="2043957"/>
            <a:chExt cx="6224838" cy="8928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Có cŪg mài sắt, có ngày </a:t>
              </a:r>
              <a:r>
                <a:rPr lang="el-GR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</a:t>
              </a:r>
              <a:r>
                <a:rPr lang="vi-VN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ǘn kim.</a:t>
              </a:r>
              <a:endParaRPr lang="en-US" sz="3733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2576613" y="4907014"/>
            <a:ext cx="8159768" cy="49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2576613" y="4049901"/>
            <a:ext cx="1781184" cy="49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2576613" y="5765175"/>
            <a:ext cx="815976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C, k, 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04850" y="95251"/>
            <a:ext cx="10774680" cy="735711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160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9219" name="Picture 4" descr="C:\Users\thu ha\Desktop\beach-h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2500" b="62500"/>
          <a:stretch>
            <a:fillRect/>
          </a:stretch>
        </p:blipFill>
        <p:spPr bwMode="auto">
          <a:xfrm>
            <a:off x="518160" y="6334126"/>
            <a:ext cx="11064240" cy="843914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C:\Users\ngocdung\Desktop\Tu_the_ngoi_h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" y="335280"/>
            <a:ext cx="7559040" cy="59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738367"/>
      </p:ext>
    </p:extLst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2" t="1876" r="26741" b="5188"/>
          <a:stretch/>
        </p:blipFill>
        <p:spPr>
          <a:xfrm>
            <a:off x="1998617" y="0"/>
            <a:ext cx="8125098" cy="6857999"/>
          </a:xfrm>
        </p:spPr>
      </p:pic>
    </p:spTree>
    <p:extLst>
      <p:ext uri="{BB962C8B-B14F-4D97-AF65-F5344CB8AC3E}">
        <p14:creationId xmlns:p14="http://schemas.microsoft.com/office/powerpoint/2010/main" val="23564760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94</Words>
  <Application>Microsoft Office PowerPoint</Application>
  <PresentationFormat>Widescreen</PresentationFormat>
  <Paragraphs>15</Paragraphs>
  <Slides>10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HP001</vt:lpstr>
      <vt:lpstr>HP001 4 hàng</vt:lpstr>
      <vt:lpstr>Times New Roman</vt:lpstr>
      <vt:lpstr>UTM Avo</vt:lpstr>
      <vt:lpstr>UTM Cookies</vt:lpstr>
      <vt:lpstr>3_Office Theme</vt:lpstr>
      <vt:lpstr>NỀN 5</vt:lpstr>
      <vt:lpstr>nền 3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109</cp:revision>
  <dcterms:created xsi:type="dcterms:W3CDTF">2021-06-24T12:42:07Z</dcterms:created>
  <dcterms:modified xsi:type="dcterms:W3CDTF">2024-09-29T12:03:12Z</dcterms:modified>
</cp:coreProperties>
</file>