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media/image15.jpg" ContentType="image/png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9" r:id="rId2"/>
    <p:sldId id="387" r:id="rId3"/>
    <p:sldId id="388" r:id="rId4"/>
    <p:sldId id="412" r:id="rId5"/>
    <p:sldId id="411" r:id="rId6"/>
    <p:sldId id="292" r:id="rId7"/>
    <p:sldId id="414" r:id="rId8"/>
    <p:sldId id="413" r:id="rId9"/>
    <p:sldId id="293" r:id="rId10"/>
    <p:sldId id="271" r:id="rId11"/>
    <p:sldId id="291" r:id="rId12"/>
    <p:sldId id="294" r:id="rId13"/>
    <p:sldId id="439" r:id="rId14"/>
    <p:sldId id="437" r:id="rId15"/>
    <p:sldId id="43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EF76E"/>
    <a:srgbClr val="FF0066"/>
    <a:srgbClr val="FFFF99"/>
    <a:srgbClr val="F3F06C"/>
    <a:srgbClr val="EEF963"/>
    <a:srgbClr val="DEF16B"/>
    <a:srgbClr val="E7F595"/>
    <a:srgbClr val="E3D8F8"/>
    <a:srgbClr val="ECE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83274" autoAdjust="0"/>
  </p:normalViewPr>
  <p:slideViewPr>
    <p:cSldViewPr>
      <p:cViewPr varScale="1">
        <p:scale>
          <a:sx n="89" d="100"/>
          <a:sy n="89" d="100"/>
        </p:scale>
        <p:origin x="62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A8C6083-D52D-46AA-8D00-BB1C6A475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1AE8CDBE-5214-4538-92F5-6F9C7A030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073C00E-6C3C-41DF-AD8A-B07C40E93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09537D-FB5C-4267-B80B-A1D11909EA9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64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63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Gv</a:t>
            </a:r>
            <a:r>
              <a:rPr lang="en-US" baseline="0"/>
              <a:t> cho HS chọn bánh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Gv</a:t>
            </a:r>
            <a:r>
              <a:rPr lang="en-US" baseline="0"/>
              <a:t> cho HS chọn bánh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38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Gv</a:t>
            </a:r>
            <a:r>
              <a:rPr lang="en-US" baseline="0"/>
              <a:t> cho HS chọn bánh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2" y="1235419"/>
            <a:ext cx="33636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42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8.gif"/><Relationship Id="rId18" Type="http://schemas.openxmlformats.org/officeDocument/2006/relationships/image" Target="../media/image13.gif"/><Relationship Id="rId3" Type="http://schemas.openxmlformats.org/officeDocument/2006/relationships/tags" Target="../tags/tag3.xml"/><Relationship Id="rId7" Type="http://schemas.openxmlformats.org/officeDocument/2006/relationships/image" Target="../media/image3.gif"/><Relationship Id="rId12" Type="http://schemas.openxmlformats.org/officeDocument/2006/relationships/image" Target="../media/image7.gif"/><Relationship Id="rId17" Type="http://schemas.openxmlformats.org/officeDocument/2006/relationships/image" Target="../media/image12.gif"/><Relationship Id="rId2" Type="http://schemas.openxmlformats.org/officeDocument/2006/relationships/tags" Target="../tags/tag2.xml"/><Relationship Id="rId16" Type="http://schemas.openxmlformats.org/officeDocument/2006/relationships/image" Target="../media/image11.gif"/><Relationship Id="rId20" Type="http://schemas.openxmlformats.org/officeDocument/2006/relationships/image" Target="../media/image15.jpg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gif"/><Relationship Id="rId10" Type="http://schemas.openxmlformats.org/officeDocument/2006/relationships/image" Target="../media/image5.gif"/><Relationship Id="rId19" Type="http://schemas.openxmlformats.org/officeDocument/2006/relationships/image" Target="../media/image1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gif"/><Relationship Id="rId1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8D2122-B81F-4C5F-A4D3-D6C00B7D3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425"/>
            <a:ext cx="9144000" cy="5122651"/>
          </a:xfrm>
          <a:prstGeom prst="rect">
            <a:avLst/>
          </a:prstGeom>
        </p:spPr>
      </p:pic>
      <p:pic>
        <p:nvPicPr>
          <p:cNvPr id="4099" name="Picture 9" descr="3_hoa_xoay">
            <a:extLst>
              <a:ext uri="{FF2B5EF4-FFF2-40B4-BE49-F238E27FC236}">
                <a16:creationId xmlns:a16="http://schemas.microsoft.com/office/drawing/2014/main" id="{19B909AD-41F1-4D01-8D97-9707D69C061E}"/>
              </a:ext>
            </a:extLst>
          </p:cNvPr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04" y="1204913"/>
            <a:ext cx="748903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2" descr="c">
            <a:hlinkClick r:id="rId8"/>
            <a:extLst>
              <a:ext uri="{FF2B5EF4-FFF2-40B4-BE49-F238E27FC236}">
                <a16:creationId xmlns:a16="http://schemas.microsoft.com/office/drawing/2014/main" id="{D69DB05E-A63E-4F93-8649-3A60335947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2335"/>
            <a:ext cx="486966" cy="48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3" descr="h">
            <a:hlinkClick r:id="rId8"/>
            <a:extLst>
              <a:ext uri="{FF2B5EF4-FFF2-40B4-BE49-F238E27FC236}">
                <a16:creationId xmlns:a16="http://schemas.microsoft.com/office/drawing/2014/main" id="{EA7F8329-7B5B-4F05-A6E9-B9D1CF98DA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97" y="1477566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5" descr="a">
            <a:hlinkClick r:id="rId8"/>
            <a:extLst>
              <a:ext uri="{FF2B5EF4-FFF2-40B4-BE49-F238E27FC236}">
                <a16:creationId xmlns:a16="http://schemas.microsoft.com/office/drawing/2014/main" id="{0786D141-6494-4C61-AFE9-CECEF7CFBE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4" y="1560910"/>
            <a:ext cx="510779" cy="4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6" descr="o">
            <a:hlinkClick r:id="rId8"/>
            <a:extLst>
              <a:ext uri="{FF2B5EF4-FFF2-40B4-BE49-F238E27FC236}">
                <a16:creationId xmlns:a16="http://schemas.microsoft.com/office/drawing/2014/main" id="{CA6D162B-869D-4C38-9E1D-CBE6241E4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448991"/>
            <a:ext cx="42981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80">
            <a:extLst>
              <a:ext uri="{FF2B5EF4-FFF2-40B4-BE49-F238E27FC236}">
                <a16:creationId xmlns:a16="http://schemas.microsoft.com/office/drawing/2014/main" id="{958A86F0-AF67-421B-9C02-7C75B9623A62}"/>
              </a:ext>
            </a:extLst>
          </p:cNvPr>
          <p:cNvSpPr>
            <a:spLocks noChangeArrowheads="1"/>
          </p:cNvSpPr>
          <p:nvPr/>
        </p:nvSpPr>
        <p:spPr bwMode="auto">
          <a:xfrm rot="827097">
            <a:off x="3538538" y="967085"/>
            <a:ext cx="3155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6600"/>
                </a:solidFill>
                <a:latin typeface="VNI-Korin"/>
              </a:rPr>
              <a:t>-</a:t>
            </a:r>
          </a:p>
        </p:txBody>
      </p:sp>
      <p:pic>
        <p:nvPicPr>
          <p:cNvPr id="4107" name="Picture 64" descr="m">
            <a:hlinkClick r:id="rId8"/>
            <a:extLst>
              <a:ext uri="{FF2B5EF4-FFF2-40B4-BE49-F238E27FC236}">
                <a16:creationId xmlns:a16="http://schemas.microsoft.com/office/drawing/2014/main" id="{97D85DF2-201F-4F30-B2B2-9119B4D94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48" y="1460897"/>
            <a:ext cx="36314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68" descr="n">
            <a:hlinkClick r:id="rId8"/>
            <a:extLst>
              <a:ext uri="{FF2B5EF4-FFF2-40B4-BE49-F238E27FC236}">
                <a16:creationId xmlns:a16="http://schemas.microsoft.com/office/drawing/2014/main" id="{FA10DC7F-8FFE-48D2-8070-73C22058B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57" y="1407319"/>
            <a:ext cx="378619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69" descr="g">
            <a:hlinkClick r:id="rId8"/>
            <a:extLst>
              <a:ext uri="{FF2B5EF4-FFF2-40B4-BE49-F238E27FC236}">
                <a16:creationId xmlns:a16="http://schemas.microsoft.com/office/drawing/2014/main" id="{F454D119-E985-4C5E-9117-14C437DE6A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532335"/>
            <a:ext cx="401241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Rectangle 82">
            <a:extLst>
              <a:ext uri="{FF2B5EF4-FFF2-40B4-BE49-F238E27FC236}">
                <a16:creationId xmlns:a16="http://schemas.microsoft.com/office/drawing/2014/main" id="{62D1E661-1D9E-4255-82EE-3B04C6DED8D2}"/>
              </a:ext>
            </a:extLst>
          </p:cNvPr>
          <p:cNvSpPr>
            <a:spLocks noChangeArrowheads="1"/>
          </p:cNvSpPr>
          <p:nvPr/>
        </p:nvSpPr>
        <p:spPr bwMode="auto">
          <a:xfrm rot="827097">
            <a:off x="5198269" y="1454036"/>
            <a:ext cx="19764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B050"/>
                </a:solidFill>
                <a:latin typeface="VNI-Korin"/>
              </a:rPr>
              <a:t>?</a:t>
            </a:r>
          </a:p>
        </p:txBody>
      </p:sp>
      <p:pic>
        <p:nvPicPr>
          <p:cNvPr id="4111" name="Picture 67" descr="u">
            <a:hlinkClick r:id="rId8"/>
            <a:extLst>
              <a:ext uri="{FF2B5EF4-FFF2-40B4-BE49-F238E27FC236}">
                <a16:creationId xmlns:a16="http://schemas.microsoft.com/office/drawing/2014/main" id="{E9F142CC-D57B-4AFE-8067-7D0E99AE84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639492"/>
            <a:ext cx="355997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Rectangle 80">
            <a:extLst>
              <a:ext uri="{FF2B5EF4-FFF2-40B4-BE49-F238E27FC236}">
                <a16:creationId xmlns:a16="http://schemas.microsoft.com/office/drawing/2014/main" id="{657BD707-1FD6-449B-A5D5-F68277DB1A78}"/>
              </a:ext>
            </a:extLst>
          </p:cNvPr>
          <p:cNvSpPr>
            <a:spLocks noChangeArrowheads="1"/>
          </p:cNvSpPr>
          <p:nvPr/>
        </p:nvSpPr>
        <p:spPr bwMode="auto">
          <a:xfrm rot="827097">
            <a:off x="4986338" y="1045666"/>
            <a:ext cx="314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6600"/>
                </a:solidFill>
                <a:latin typeface="VNI-Korin"/>
              </a:rPr>
              <a:t>-</a:t>
            </a:r>
          </a:p>
        </p:txBody>
      </p:sp>
      <p:pic>
        <p:nvPicPr>
          <p:cNvPr id="4113" name="Picture 14" descr="dan hat">
            <a:extLst>
              <a:ext uri="{FF2B5EF4-FFF2-40B4-BE49-F238E27FC236}">
                <a16:creationId xmlns:a16="http://schemas.microsoft.com/office/drawing/2014/main" id="{5DAA47E4-9C9F-4359-8C65-4C0BB0E982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71750"/>
            <a:ext cx="1710929" cy="216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6" descr="beflower">
            <a:extLst>
              <a:ext uri="{FF2B5EF4-FFF2-40B4-BE49-F238E27FC236}">
                <a16:creationId xmlns:a16="http://schemas.microsoft.com/office/drawing/2014/main" id="{3DB741B1-464A-406A-8228-B8E7CC962F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217069"/>
            <a:ext cx="1874044" cy="15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文本框 3">
            <a:extLst>
              <a:ext uri="{FF2B5EF4-FFF2-40B4-BE49-F238E27FC236}">
                <a16:creationId xmlns:a16="http://schemas.microsoft.com/office/drawing/2014/main" id="{5809FCE3-BDF6-41AC-93DA-DBFD9DC48FFE}"/>
              </a:ext>
            </a:extLst>
          </p:cNvPr>
          <p:cNvSpPr txBox="1"/>
          <p:nvPr/>
        </p:nvSpPr>
        <p:spPr>
          <a:xfrm>
            <a:off x="1532335" y="2306241"/>
            <a:ext cx="618172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000" b="1" spc="225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站酷快乐体 " panose="02010600030101010101" pitchFamily="2" charset="-122"/>
                <a:cs typeface="Times New Roman" panose="02020603050405020304" pitchFamily="18" charset="0"/>
              </a:rPr>
              <a:t>CÁC EM HỌC SINH  LỚP 2</a:t>
            </a:r>
            <a:endParaRPr lang="zh-CN" altLang="en-US" sz="3000" b="1" spc="225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站酷快乐体 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119" name="Picture 20" descr="tulips_with_sun_hb">
            <a:extLst>
              <a:ext uri="{FF2B5EF4-FFF2-40B4-BE49-F238E27FC236}">
                <a16:creationId xmlns:a16="http://schemas.microsoft.com/office/drawing/2014/main" id="{66A4333D-D181-4017-BC1C-B1F31DA6FA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4" y="377429"/>
            <a:ext cx="1257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9" descr="3_hoa_xoay">
            <a:extLst>
              <a:ext uri="{FF2B5EF4-FFF2-40B4-BE49-F238E27FC236}">
                <a16:creationId xmlns:a16="http://schemas.microsoft.com/office/drawing/2014/main" id="{D47D5B44-69DD-452A-AB64-77FE6880FEB8}"/>
              </a:ext>
            </a:extLst>
          </p:cNvPr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69" y="1178719"/>
            <a:ext cx="86796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6BE6B-8BFC-4BC7-B3AC-82E238DF03B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2428" y="3168254"/>
            <a:ext cx="4549535" cy="8870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406C54-05C6-4FB1-B75F-EB0FD43C8542}"/>
              </a:ext>
            </a:extLst>
          </p:cNvPr>
          <p:cNvSpPr/>
          <p:nvPr/>
        </p:nvSpPr>
        <p:spPr>
          <a:xfrm>
            <a:off x="6057900" y="3124200"/>
            <a:ext cx="762000" cy="708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00A722-22D5-474D-85C7-764D21C38C83}"/>
              </a:ext>
            </a:extLst>
          </p:cNvPr>
          <p:cNvSpPr txBox="1"/>
          <p:nvPr/>
        </p:nvSpPr>
        <p:spPr>
          <a:xfrm>
            <a:off x="6038609" y="3048179"/>
            <a:ext cx="622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12DD5-B791-A31E-9070-CC2EE7F9B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GV: Chu Thị Soa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4"/>
          <p:cNvSpPr>
            <a:spLocks noGrp="1"/>
          </p:cNvSpPr>
          <p:nvPr>
            <p:ph type="title"/>
          </p:nvPr>
        </p:nvSpPr>
        <p:spPr>
          <a:xfrm>
            <a:off x="701843" y="174293"/>
            <a:ext cx="7792751" cy="780979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Toa tàu nào dưới đây ghi phép tính có kết quả lớn nhất?</a:t>
            </a:r>
          </a:p>
        </p:txBody>
      </p:sp>
      <p:sp>
        <p:nvSpPr>
          <p:cNvPr id="31" name="Oval 30"/>
          <p:cNvSpPr/>
          <p:nvPr/>
        </p:nvSpPr>
        <p:spPr>
          <a:xfrm>
            <a:off x="98017" y="174293"/>
            <a:ext cx="567433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26" y="1051695"/>
            <a:ext cx="8076467" cy="1295400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662037" y="2443518"/>
            <a:ext cx="7792751" cy="780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toa tàu nào dưới đây ghi phép tính có kết quả bé hơn 15.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95" y="3409950"/>
            <a:ext cx="7961193" cy="12725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37624" y="8685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25778" y="8846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15000" y="82086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3230" y="90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05601" y="955272"/>
            <a:ext cx="1749188" cy="1391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TextBox 38"/>
          <p:cNvSpPr txBox="1"/>
          <p:nvPr/>
        </p:nvSpPr>
        <p:spPr>
          <a:xfrm>
            <a:off x="2772174" y="4552950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78868" y="45075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4385" y="45075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10210" y="45529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209800" y="3320920"/>
            <a:ext cx="1600200" cy="1232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Oval 43"/>
          <p:cNvSpPr/>
          <p:nvPr/>
        </p:nvSpPr>
        <p:spPr>
          <a:xfrm>
            <a:off x="5240179" y="3321631"/>
            <a:ext cx="1600200" cy="1232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6" grpId="0"/>
      <p:bldP spid="37" grpId="0"/>
      <p:bldP spid="38" grpId="0"/>
      <p:bldP spid="5" grpId="0" animBg="1"/>
      <p:bldP spid="39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80904" y="223023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614304" y="206277"/>
            <a:ext cx="8286273" cy="780979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bạn đã xếp các khối lập phương nhỏ thành ba hình A, B, C (như hình vẽ)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228600" y="1200150"/>
            <a:ext cx="8286273" cy="780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Hình nào có số khối lập phương nhỏ nhiều nhất?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04" y="2470918"/>
            <a:ext cx="1671696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954" y="2114550"/>
            <a:ext cx="1936845" cy="2108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709469"/>
            <a:ext cx="1447800" cy="14859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50152" y="219402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02459" y="18170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2300" y="242485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2952" y="3789737"/>
            <a:ext cx="457200" cy="433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6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53608" y="12983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614304" y="142882"/>
            <a:ext cx="7756357" cy="780979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bạn đã xếp các khối lập phương nhỏ thành ba hình A, B, C (như hình vẽ)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152400" y="981496"/>
            <a:ext cx="8899502" cy="780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b) 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 và B có tất cả bao nhiêu khối lập phương nhỏ?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82" y="2761014"/>
            <a:ext cx="1113731" cy="1167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57" y="2278672"/>
            <a:ext cx="1460886" cy="1590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830" y="2772103"/>
            <a:ext cx="957661" cy="98286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433710" y="2495550"/>
            <a:ext cx="381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3023" y="19894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29600" y="25014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06" y="2247112"/>
            <a:ext cx="4639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A và B có tất cả số khối lập phương nhỏ là: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8829" y="333632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+ 6 = 14 (khối)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1569" y="4020035"/>
            <a:ext cx="518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14 khối lập phương nhỏ.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1697038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5E97B2B1-C0BB-D71F-CEC1-2B1880F00D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93449-5C67-2918-6F83-FAFE3A75A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8" y="133350"/>
            <a:ext cx="8664008" cy="4953000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6BFA2280-22D9-D049-0F1E-8D70B1D7D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-95250"/>
            <a:ext cx="113089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0" dirty="0">
                <a:solidFill>
                  <a:srgbClr val="CC00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24312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FBB220E4-C6B7-5E9A-69B3-F531C86F6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98" y="-35184"/>
            <a:ext cx="9246798" cy="517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f18-zpc.zdn.vn/6937433865934815294/36b0927f3faec1f098bf.jpg">
            <a:extLst>
              <a:ext uri="{FF2B5EF4-FFF2-40B4-BE49-F238E27FC236}">
                <a16:creationId xmlns:a16="http://schemas.microsoft.com/office/drawing/2014/main" id="{AD2103DE-F9A0-814D-7148-9E3743767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68" y="543235"/>
            <a:ext cx="2024063" cy="82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s://f2.photo.talk.zdn.vn/8933304131175334979/6e7ac31c6fcd9193c8dc.jpg">
            <a:extLst>
              <a:ext uri="{FF2B5EF4-FFF2-40B4-BE49-F238E27FC236}">
                <a16:creationId xmlns:a16="http://schemas.microsoft.com/office/drawing/2014/main" id="{8D22AAC0-EC5C-EE3D-8B88-6093DBAE0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71" y="1733551"/>
            <a:ext cx="2273765" cy="8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s://f19-zpc.zdn.vn/9062383020859654674/98f893b63067ce399776.jpg">
            <a:extLst>
              <a:ext uri="{FF2B5EF4-FFF2-40B4-BE49-F238E27FC236}">
                <a16:creationId xmlns:a16="http://schemas.microsoft.com/office/drawing/2014/main" id="{CB4E8764-2EB8-326F-EA6E-6B109813A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51" y="2847692"/>
            <a:ext cx="1832195" cy="73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s://f11.photo.talk.zdn.vn/3333290217430305257/1be7061fa5ce5b9002df.jpg">
            <a:extLst>
              <a:ext uri="{FF2B5EF4-FFF2-40B4-BE49-F238E27FC236}">
                <a16:creationId xmlns:a16="http://schemas.microsoft.com/office/drawing/2014/main" id="{D73C8695-5998-48DB-175E-D4C50B68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25" y="3868875"/>
            <a:ext cx="2092850" cy="73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73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2E6C3B-8ABB-A4D5-9E2C-7307706A1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47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A73045-A889-4ED7-9CBC-5C9650470CDA}"/>
              </a:ext>
            </a:extLst>
          </p:cNvPr>
          <p:cNvSpPr txBox="1"/>
          <p:nvPr/>
        </p:nvSpPr>
        <p:spPr>
          <a:xfrm>
            <a:off x="3886200" y="514350"/>
            <a:ext cx="4091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00FF"/>
                </a:solidFill>
              </a:rPr>
              <a:t>DẶN DÒ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38E125E5-3610-458E-A1F8-B7EC86D6C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810" y="1463754"/>
            <a:ext cx="627871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en-US" sz="33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3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3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3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3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3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3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en-US" sz="33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3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3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</a:t>
            </a:r>
          </a:p>
        </p:txBody>
      </p:sp>
    </p:spTree>
    <p:extLst>
      <p:ext uri="{BB962C8B-B14F-4D97-AF65-F5344CB8AC3E}">
        <p14:creationId xmlns:p14="http://schemas.microsoft.com/office/powerpoint/2010/main" val="285956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GV: Chu Thị Soa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897CE-29E0-59F9-9CF3-F32DD5253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292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743200" y="2190750"/>
            <a:ext cx="469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60389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712DD38-7DE3-6DFD-3C2C-61659FE83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0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D6EABD-A5B4-C7EA-D84A-10C1A75C33E2}"/>
              </a:ext>
            </a:extLst>
          </p:cNvPr>
          <p:cNvSpPr txBox="1"/>
          <p:nvPr/>
        </p:nvSpPr>
        <p:spPr>
          <a:xfrm>
            <a:off x="685800" y="540605"/>
            <a:ext cx="13716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+ 2</a:t>
            </a:r>
          </a:p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+ 3</a:t>
            </a:r>
          </a:p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+ 4</a:t>
            </a:r>
          </a:p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</a:t>
            </a:r>
          </a:p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+ 6</a:t>
            </a:r>
          </a:p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+ 7</a:t>
            </a:r>
          </a:p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+ 8</a:t>
            </a:r>
          </a:p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+ 9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D1D82-DCB6-150A-4D79-506DEB85FC61}"/>
              </a:ext>
            </a:extLst>
          </p:cNvPr>
          <p:cNvSpPr txBox="1"/>
          <p:nvPr/>
        </p:nvSpPr>
        <p:spPr>
          <a:xfrm>
            <a:off x="1981200" y="574288"/>
            <a:ext cx="1371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+ 3</a:t>
            </a:r>
          </a:p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+ 4</a:t>
            </a:r>
          </a:p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+ 5 </a:t>
            </a:r>
          </a:p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+ 6</a:t>
            </a:r>
          </a:p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+ 7</a:t>
            </a:r>
          </a:p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+ 8</a:t>
            </a:r>
          </a:p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976BA-E5B5-76DB-9FE0-7814CE1AFBB8}"/>
              </a:ext>
            </a:extLst>
          </p:cNvPr>
          <p:cNvSpPr txBox="1"/>
          <p:nvPr/>
        </p:nvSpPr>
        <p:spPr>
          <a:xfrm>
            <a:off x="3124200" y="574288"/>
            <a:ext cx="1371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+ 4</a:t>
            </a:r>
          </a:p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+ 5 </a:t>
            </a:r>
          </a:p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+ 6</a:t>
            </a:r>
          </a:p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+ 7</a:t>
            </a:r>
          </a:p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+ 8</a:t>
            </a:r>
          </a:p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+ 9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36F7E-80CA-02E2-6E5C-4BFFF00BC37B}"/>
              </a:ext>
            </a:extLst>
          </p:cNvPr>
          <p:cNvSpPr txBox="1"/>
          <p:nvPr/>
        </p:nvSpPr>
        <p:spPr>
          <a:xfrm>
            <a:off x="4495800" y="612388"/>
            <a:ext cx="1371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+ 5 </a:t>
            </a:r>
          </a:p>
          <a:p>
            <a:r>
              <a:rPr lang="nl-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+ 6</a:t>
            </a:r>
          </a:p>
          <a:p>
            <a:r>
              <a:rPr lang="nl-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+ 7</a:t>
            </a:r>
          </a:p>
          <a:p>
            <a:r>
              <a:rPr lang="nl-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+ 8</a:t>
            </a:r>
          </a:p>
          <a:p>
            <a:r>
              <a:rPr lang="nl-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+ 9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05D21-9B34-69E1-4D21-430F524287D2}"/>
              </a:ext>
            </a:extLst>
          </p:cNvPr>
          <p:cNvSpPr txBox="1"/>
          <p:nvPr/>
        </p:nvSpPr>
        <p:spPr>
          <a:xfrm>
            <a:off x="5867400" y="686207"/>
            <a:ext cx="1371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+ 6</a:t>
            </a:r>
          </a:p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</a:t>
            </a:r>
          </a:p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+ 8</a:t>
            </a:r>
          </a:p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2B897-A59A-81E4-C3A1-B972409EBA0B}"/>
              </a:ext>
            </a:extLst>
          </p:cNvPr>
          <p:cNvSpPr txBox="1"/>
          <p:nvPr/>
        </p:nvSpPr>
        <p:spPr>
          <a:xfrm>
            <a:off x="7239000" y="676821"/>
            <a:ext cx="1371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+ 7</a:t>
            </a:r>
          </a:p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+ 8</a:t>
            </a:r>
          </a:p>
          <a:p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+ 9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6C9E8-1D05-E679-9CBA-C0DC0E9689F9}"/>
              </a:ext>
            </a:extLst>
          </p:cNvPr>
          <p:cNvSpPr txBox="1"/>
          <p:nvPr/>
        </p:nvSpPr>
        <p:spPr>
          <a:xfrm>
            <a:off x="7315200" y="2724150"/>
            <a:ext cx="1371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+ 8</a:t>
            </a:r>
          </a:p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+ 9</a:t>
            </a:r>
          </a:p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+ 9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17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6BF07EF6-8DE7-055F-FA08-D4992486C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4"/>
            <a:ext cx="9181928" cy="51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GV: Chu Thị Soa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133600" y="1168063"/>
            <a:ext cx="4693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10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CHUNG</a:t>
            </a:r>
          </a:p>
        </p:txBody>
      </p:sp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27BEE5A6-7243-9901-7A9C-7B82DFCC2B6E}"/>
              </a:ext>
            </a:extLst>
          </p:cNvPr>
          <p:cNvSpPr txBox="1"/>
          <p:nvPr/>
        </p:nvSpPr>
        <p:spPr>
          <a:xfrm>
            <a:off x="3048000" y="2647950"/>
            <a:ext cx="3498941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SGK/ 38</a:t>
            </a:r>
          </a:p>
        </p:txBody>
      </p:sp>
    </p:spTree>
    <p:extLst>
      <p:ext uri="{BB962C8B-B14F-4D97-AF65-F5344CB8AC3E}">
        <p14:creationId xmlns:p14="http://schemas.microsoft.com/office/powerpoint/2010/main" val="403855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>
            <a:extLst>
              <a:ext uri="{FF2B5EF4-FFF2-40B4-BE49-F238E27FC236}">
                <a16:creationId xmlns:a16="http://schemas.microsoft.com/office/drawing/2014/main" id="{18E3BC3B-6700-4505-FBB3-AD9E3D30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Không có mô tả.">
            <a:extLst>
              <a:ext uri="{FF2B5EF4-FFF2-40B4-BE49-F238E27FC236}">
                <a16:creationId xmlns:a16="http://schemas.microsoft.com/office/drawing/2014/main" id="{172838D6-39F1-F21B-0EFA-EFAC7FF34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7" b="37222"/>
          <a:stretch>
            <a:fillRect/>
          </a:stretch>
        </p:blipFill>
        <p:spPr bwMode="auto">
          <a:xfrm>
            <a:off x="2864644" y="1497806"/>
            <a:ext cx="3327797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1">
            <a:extLst>
              <a:ext uri="{FF2B5EF4-FFF2-40B4-BE49-F238E27FC236}">
                <a16:creationId xmlns:a16="http://schemas.microsoft.com/office/drawing/2014/main" id="{B49A44E4-414B-5EDA-ED2E-23ECF2D8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4370785"/>
            <a:ext cx="828675" cy="2480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506">
                <a:solidFill>
                  <a:schemeClr val="bg1"/>
                </a:solidFill>
              </a:rPr>
              <a:t>GV thiết kế: Chu Thị Soa</a:t>
            </a:r>
          </a:p>
        </p:txBody>
      </p:sp>
      <p:pic>
        <p:nvPicPr>
          <p:cNvPr id="10245" name="Picture 8">
            <a:extLst>
              <a:ext uri="{FF2B5EF4-FFF2-40B4-BE49-F238E27FC236}">
                <a16:creationId xmlns:a16="http://schemas.microsoft.com/office/drawing/2014/main" id="{86F2B4D7-1A67-A3E4-A70D-1765AD66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497807"/>
            <a:ext cx="2949179" cy="12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E2B9D-8C40-A294-B237-F08B4AB6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GV thiết kế: Chu Thị Soa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5507" y="196901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21966" y="196901"/>
            <a:ext cx="9144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09929"/>
              </p:ext>
            </p:extLst>
          </p:nvPr>
        </p:nvGraphicFramePr>
        <p:xfrm>
          <a:off x="76200" y="1412069"/>
          <a:ext cx="8991601" cy="3135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416">
                  <a:extLst>
                    <a:ext uri="{9D8B030D-6E8A-4147-A177-3AD203B41FA5}">
                      <a16:colId xmlns:a16="http://schemas.microsoft.com/office/drawing/2014/main" val="3764273871"/>
                    </a:ext>
                  </a:extLst>
                </a:gridCol>
                <a:gridCol w="1020304">
                  <a:extLst>
                    <a:ext uri="{9D8B030D-6E8A-4147-A177-3AD203B41FA5}">
                      <a16:colId xmlns:a16="http://schemas.microsoft.com/office/drawing/2014/main" val="568796743"/>
                    </a:ext>
                  </a:extLst>
                </a:gridCol>
                <a:gridCol w="1030287">
                  <a:extLst>
                    <a:ext uri="{9D8B030D-6E8A-4147-A177-3AD203B41FA5}">
                      <a16:colId xmlns:a16="http://schemas.microsoft.com/office/drawing/2014/main" val="3574933353"/>
                    </a:ext>
                  </a:extLst>
                </a:gridCol>
                <a:gridCol w="944432">
                  <a:extLst>
                    <a:ext uri="{9D8B030D-6E8A-4147-A177-3AD203B41FA5}">
                      <a16:colId xmlns:a16="http://schemas.microsoft.com/office/drawing/2014/main" val="1696508682"/>
                    </a:ext>
                  </a:extLst>
                </a:gridCol>
                <a:gridCol w="934112">
                  <a:extLst>
                    <a:ext uri="{9D8B030D-6E8A-4147-A177-3AD203B41FA5}">
                      <a16:colId xmlns:a16="http://schemas.microsoft.com/office/drawing/2014/main" val="1916688752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514727074"/>
                    </a:ext>
                  </a:extLst>
                </a:gridCol>
                <a:gridCol w="927906">
                  <a:extLst>
                    <a:ext uri="{9D8B030D-6E8A-4147-A177-3AD203B41FA5}">
                      <a16:colId xmlns:a16="http://schemas.microsoft.com/office/drawing/2014/main" val="116963434"/>
                    </a:ext>
                  </a:extLst>
                </a:gridCol>
                <a:gridCol w="1060505">
                  <a:extLst>
                    <a:ext uri="{9D8B030D-6E8A-4147-A177-3AD203B41FA5}">
                      <a16:colId xmlns:a16="http://schemas.microsoft.com/office/drawing/2014/main" val="1165537602"/>
                    </a:ext>
                  </a:extLst>
                </a:gridCol>
              </a:tblGrid>
              <a:tr h="77868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hạng</a:t>
                      </a:r>
                      <a:endParaRPr lang="vi-VN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78656"/>
                  </a:ext>
                </a:extLst>
              </a:tr>
              <a:tr h="117817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hạng</a:t>
                      </a:r>
                      <a:endParaRPr lang="vi-VN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830276"/>
                  </a:ext>
                </a:extLst>
              </a:tr>
              <a:tr h="117817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vi-VN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3538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352129" y="3519484"/>
            <a:ext cx="838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1352" y="3533771"/>
            <a:ext cx="8270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1629" y="3526627"/>
            <a:ext cx="76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4199" y="3526627"/>
            <a:ext cx="75470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19" y="72233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46486" y="3533771"/>
            <a:ext cx="75470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42657" y="3519484"/>
            <a:ext cx="81363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FAECBC-809A-380D-E805-9BE80D9B6864}"/>
              </a:ext>
            </a:extLst>
          </p:cNvPr>
          <p:cNvSpPr/>
          <p:nvPr/>
        </p:nvSpPr>
        <p:spPr>
          <a:xfrm>
            <a:off x="8105229" y="3555203"/>
            <a:ext cx="81363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  <p:bldP spid="10" grpId="0" animBg="1"/>
      <p:bldP spid="18" grpId="0" animBg="1"/>
      <p:bldP spid="1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EC3D45F-D2A5-2F80-3565-C17257A92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90487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871097-D75D-4183-6018-249994228001}"/>
              </a:ext>
            </a:extLst>
          </p:cNvPr>
          <p:cNvSpPr txBox="1"/>
          <p:nvPr/>
        </p:nvSpPr>
        <p:spPr>
          <a:xfrm>
            <a:off x="128587" y="135255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BD4C22-1A1E-341E-405D-09C8981575DF}"/>
              </a:ext>
            </a:extLst>
          </p:cNvPr>
          <p:cNvSpPr/>
          <p:nvPr/>
        </p:nvSpPr>
        <p:spPr>
          <a:xfrm>
            <a:off x="3581400" y="2571750"/>
            <a:ext cx="1142999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B2B9C8-1835-44BE-96FF-2C312D626EA8}"/>
              </a:ext>
            </a:extLst>
          </p:cNvPr>
          <p:cNvSpPr/>
          <p:nvPr/>
        </p:nvSpPr>
        <p:spPr>
          <a:xfrm>
            <a:off x="7315200" y="2571750"/>
            <a:ext cx="1143000" cy="838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157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5507" y="196901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21966" y="196901"/>
            <a:ext cx="9144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781676"/>
          <a:ext cx="7620000" cy="231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471">
                  <a:extLst>
                    <a:ext uri="{9D8B030D-6E8A-4147-A177-3AD203B41FA5}">
                      <a16:colId xmlns:a16="http://schemas.microsoft.com/office/drawing/2014/main" val="3764273871"/>
                    </a:ext>
                  </a:extLst>
                </a:gridCol>
                <a:gridCol w="864664">
                  <a:extLst>
                    <a:ext uri="{9D8B030D-6E8A-4147-A177-3AD203B41FA5}">
                      <a16:colId xmlns:a16="http://schemas.microsoft.com/office/drawing/2014/main" val="568796743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3574933353"/>
                    </a:ext>
                  </a:extLst>
                </a:gridCol>
                <a:gridCol w="800366">
                  <a:extLst>
                    <a:ext uri="{9D8B030D-6E8A-4147-A177-3AD203B41FA5}">
                      <a16:colId xmlns:a16="http://schemas.microsoft.com/office/drawing/2014/main" val="1696508682"/>
                    </a:ext>
                  </a:extLst>
                </a:gridCol>
                <a:gridCol w="791620">
                  <a:extLst>
                    <a:ext uri="{9D8B030D-6E8A-4147-A177-3AD203B41FA5}">
                      <a16:colId xmlns:a16="http://schemas.microsoft.com/office/drawing/2014/main" val="1916688752"/>
                    </a:ext>
                  </a:extLst>
                </a:gridCol>
                <a:gridCol w="777660">
                  <a:extLst>
                    <a:ext uri="{9D8B030D-6E8A-4147-A177-3AD203B41FA5}">
                      <a16:colId xmlns:a16="http://schemas.microsoft.com/office/drawing/2014/main" val="514727074"/>
                    </a:ext>
                  </a:extLst>
                </a:gridCol>
                <a:gridCol w="786361">
                  <a:extLst>
                    <a:ext uri="{9D8B030D-6E8A-4147-A177-3AD203B41FA5}">
                      <a16:colId xmlns:a16="http://schemas.microsoft.com/office/drawing/2014/main" val="116963434"/>
                    </a:ext>
                  </a:extLst>
                </a:gridCol>
                <a:gridCol w="898733">
                  <a:extLst>
                    <a:ext uri="{9D8B030D-6E8A-4147-A177-3AD203B41FA5}">
                      <a16:colId xmlns:a16="http://schemas.microsoft.com/office/drawing/2014/main" val="1165537602"/>
                    </a:ext>
                  </a:extLst>
                </a:gridCol>
              </a:tblGrid>
              <a:tr h="7731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hạng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78656"/>
                  </a:ext>
                </a:extLst>
              </a:tr>
              <a:tr h="7731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hạng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830276"/>
                  </a:ext>
                </a:extLst>
              </a:tr>
              <a:tr h="7731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3538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579" y="1113671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251" y="3661645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76" y="3101036"/>
            <a:ext cx="6737459" cy="17526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581401" y="3714750"/>
            <a:ext cx="731934" cy="616922"/>
            <a:chOff x="3581401" y="3714750"/>
            <a:chExt cx="731934" cy="616922"/>
          </a:xfrm>
        </p:grpSpPr>
        <p:sp>
          <p:nvSpPr>
            <p:cNvPr id="8" name="Oval 7"/>
            <p:cNvSpPr/>
            <p:nvPr/>
          </p:nvSpPr>
          <p:spPr>
            <a:xfrm>
              <a:off x="3581401" y="3714750"/>
              <a:ext cx="584571" cy="457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69596" y="380845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35461" y="3838604"/>
            <a:ext cx="593670" cy="523220"/>
            <a:chOff x="3581401" y="3681740"/>
            <a:chExt cx="593670" cy="523220"/>
          </a:xfrm>
          <a:solidFill>
            <a:schemeClr val="accent3"/>
          </a:solidFill>
        </p:grpSpPr>
        <p:sp>
          <p:nvSpPr>
            <p:cNvPr id="24" name="Oval 23"/>
            <p:cNvSpPr/>
            <p:nvPr/>
          </p:nvSpPr>
          <p:spPr>
            <a:xfrm>
              <a:off x="3581401" y="3714750"/>
              <a:ext cx="584571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31332" y="368174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80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62000" y="208746"/>
            <a:ext cx="5562600" cy="561953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quạt nào có chung ổ cắm điện?</a:t>
            </a:r>
          </a:p>
        </p:txBody>
      </p:sp>
      <p:sp>
        <p:nvSpPr>
          <p:cNvPr id="4" name="Oval 3"/>
          <p:cNvSpPr/>
          <p:nvPr/>
        </p:nvSpPr>
        <p:spPr>
          <a:xfrm>
            <a:off x="80904" y="223023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19150"/>
            <a:ext cx="701040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28003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8765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3224" y="28063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2854088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3600" y="1123950"/>
            <a:ext cx="16764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977444" y="992222"/>
            <a:ext cx="1524001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81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2,16277080,C:\Users\PC\Desktop\SOA\e learrning  CHU SOA\MT PH moi\MT va PH_pptx\Media.ppcx"/>
  <p:tag name="PPSNARRATIONPROPS" val="C:\Users\PC\Desktop\SOA\e learrning  CHU SOA\MT PH moi\ghi am\3.mp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4F5C0A5-8F9C-474C-9C57-DCA4E34EF0FA}&quot;/&gt;&lt;isInvalidForFieldText val=&quot;0&quot;/&gt;&lt;Image&gt;&lt;filename val=&quot;C:\Users\PC\Desktop\SOA\e learrning  CHU SOA\MT PH moi\data\asimages\{94F5C0A5-8F9C-474C-9C57-DCA4E34EF0FA}.png&quot;/&gt;&lt;left val=&quot;576&quot;/&gt;&lt;top val=&quot;77&quot;/&gt;&lt;width val=&quot;78&quot;/&gt;&lt;height val=&quot;8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7FB6217-169C-4E03-A158-1907EB4E221E}&quot;/&gt;&lt;isInvalidForFieldText val=&quot;0&quot;/&gt;&lt;Image&gt;&lt;filename val=&quot;C:\Users\PC\Desktop\SOA\e learrning  CHU SOA\MT PH moi\data\asimages\{07FB6217-169C-4E03-A158-1907EB4E221E}.png&quot;/&gt;&lt;left val=&quot;65&quot;/&gt;&lt;top val=&quot;69&quot;/&gt;&lt;width val=&quot;91&quot;/&gt;&lt;height val=&quot;9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462</Words>
  <Application>Microsoft Office PowerPoint</Application>
  <PresentationFormat>On-screen Show (16:9)</PresentationFormat>
  <Paragraphs>164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VNI-Korin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Hai quạt nào có chung ổ cắm điện?</vt:lpstr>
      <vt:lpstr>a) Toa tàu nào dưới đây ghi phép tính có kết quả lớn nhất?</vt:lpstr>
      <vt:lpstr>Một bạn đã xếp các khối lập phương nhỏ thành ba hình A, B, C (như hình vẽ)</vt:lpstr>
      <vt:lpstr>Một bạn đã xếp các khối lập phương nhỏ thành ba hình A, B, C (như hình vẽ)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DELL</cp:lastModifiedBy>
  <cp:revision>249</cp:revision>
  <dcterms:created xsi:type="dcterms:W3CDTF">2021-01-09T02:19:28Z</dcterms:created>
  <dcterms:modified xsi:type="dcterms:W3CDTF">2022-10-09T07:44:26Z</dcterms:modified>
</cp:coreProperties>
</file>