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6"/>
  </p:notesMasterIdLst>
  <p:sldIdLst>
    <p:sldId id="331" r:id="rId3"/>
    <p:sldId id="256" r:id="rId4"/>
    <p:sldId id="258" r:id="rId5"/>
    <p:sldId id="26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268" r:id="rId17"/>
    <p:sldId id="292" r:id="rId18"/>
    <p:sldId id="309" r:id="rId19"/>
    <p:sldId id="310" r:id="rId20"/>
    <p:sldId id="269" r:id="rId21"/>
    <p:sldId id="296" r:id="rId22"/>
    <p:sldId id="322" r:id="rId23"/>
    <p:sldId id="323" r:id="rId24"/>
    <p:sldId id="294" r:id="rId25"/>
    <p:sldId id="300" r:id="rId26"/>
    <p:sldId id="301" r:id="rId27"/>
    <p:sldId id="302" r:id="rId28"/>
    <p:sldId id="303" r:id="rId29"/>
    <p:sldId id="304" r:id="rId30"/>
    <p:sldId id="306" r:id="rId31"/>
    <p:sldId id="305" r:id="rId32"/>
    <p:sldId id="307" r:id="rId33"/>
    <p:sldId id="308" r:id="rId34"/>
    <p:sldId id="311" r:id="rId35"/>
  </p:sldIdLst>
  <p:sldSz cx="18288000" cy="10287000"/>
  <p:notesSz cx="6858000" cy="9144000"/>
  <p:embeddedFontLst>
    <p:embeddedFont>
      <p:font typeface="Sport Day" panose="020B0604020202020204" charset="0"/>
      <p:regular r:id="rId37"/>
      <p:bold r:id="rId38"/>
      <p:italic r:id="rId39"/>
      <p:boldItalic r:id="rId40"/>
    </p:embeddedFont>
    <p:embeddedFont>
      <p:font typeface="Amasis MT Pro Black" panose="020B0604020202020204" charset="0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3 Quicksand Medium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Railey" panose="020B0604020202020204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6726" autoAdjust="0"/>
  </p:normalViewPr>
  <p:slideViewPr>
    <p:cSldViewPr>
      <p:cViewPr varScale="1">
        <p:scale>
          <a:sx n="43" d="100"/>
          <a:sy n="43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hop-phan-bo-tro/video-hoat-hinh/20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9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4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14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6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97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64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60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18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Video </a:t>
            </a:r>
            <a:r>
              <a:rPr lang="en-US" dirty="0" err="1">
                <a:hlinkClick r:id="rId3"/>
              </a:rPr>
              <a:t>hoạt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hình</a:t>
            </a:r>
            <a:r>
              <a:rPr lang="en-US" dirty="0">
                <a:hlinkClick r:id="rId3"/>
              </a:rPr>
              <a:t> - </a:t>
            </a:r>
            <a:r>
              <a:rPr lang="en-US" dirty="0" err="1">
                <a:hlinkClick r:id="rId3"/>
              </a:rPr>
              <a:t>Tiếng</a:t>
            </a:r>
            <a:r>
              <a:rPr lang="en-US" dirty="0">
                <a:hlinkClick r:id="rId3"/>
              </a:rPr>
              <a:t> Anh 5 | </a:t>
            </a:r>
            <a:r>
              <a:rPr lang="en-US" dirty="0" err="1">
                <a:hlinkClick r:id="rId3"/>
              </a:rPr>
              <a:t>Học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Liệu</a:t>
            </a:r>
            <a:r>
              <a:rPr lang="en-US" dirty="0">
                <a:hlinkClick r:id="rId3"/>
              </a:rPr>
              <a:t> (hoclieu.vn)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80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6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03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Click numbers to open questions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TURN to spin the wheel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END to move to Thank you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81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7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9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6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21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4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9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1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8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7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28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2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440000" y="1975600"/>
            <a:ext cx="9514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336501" y="5613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75551" y="93826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208100" y="18754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28251" y="8405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60350" y="95568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322301" y="1239700"/>
            <a:ext cx="523254" cy="8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7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5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3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1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2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0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55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29" Type="http://schemas.openxmlformats.org/officeDocument/2006/relationships/image" Target="../media/image27.svg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24" Type="http://schemas.openxmlformats.org/officeDocument/2006/relationships/image" Target="../media/image13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36.svg"/><Relationship Id="rId14" Type="http://schemas.openxmlformats.org/officeDocument/2006/relationships/image" Target="../media/image10.png"/><Relationship Id="rId22" Type="http://schemas.openxmlformats.org/officeDocument/2006/relationships/image" Target="../media/image8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29" Type="http://schemas.openxmlformats.org/officeDocument/2006/relationships/image" Target="../media/image27.svg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24" Type="http://schemas.openxmlformats.org/officeDocument/2006/relationships/image" Target="../media/image13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36.svg"/><Relationship Id="rId14" Type="http://schemas.openxmlformats.org/officeDocument/2006/relationships/image" Target="../media/image10.png"/><Relationship Id="rId22" Type="http://schemas.openxmlformats.org/officeDocument/2006/relationships/image" Target="../media/image8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29" Type="http://schemas.openxmlformats.org/officeDocument/2006/relationships/image" Target="../media/image27.svg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24" Type="http://schemas.openxmlformats.org/officeDocument/2006/relationships/image" Target="../media/image13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36.svg"/><Relationship Id="rId14" Type="http://schemas.openxmlformats.org/officeDocument/2006/relationships/image" Target="../media/image10.png"/><Relationship Id="rId22" Type="http://schemas.openxmlformats.org/officeDocument/2006/relationships/image" Target="../media/image8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11" Type="http://schemas.openxmlformats.org/officeDocument/2006/relationships/image" Target="../media/image9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11.svg"/><Relationship Id="rId19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29" Type="http://schemas.openxmlformats.org/officeDocument/2006/relationships/image" Target="../media/image27.svg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24" Type="http://schemas.openxmlformats.org/officeDocument/2006/relationships/image" Target="../media/image13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36.svg"/><Relationship Id="rId14" Type="http://schemas.openxmlformats.org/officeDocument/2006/relationships/image" Target="../media/image10.png"/><Relationship Id="rId22" Type="http://schemas.openxmlformats.org/officeDocument/2006/relationships/image" Target="../media/image8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0.xml"/><Relationship Id="rId18" Type="http://schemas.openxmlformats.org/officeDocument/2006/relationships/image" Target="../media/image40.png"/><Relationship Id="rId3" Type="http://schemas.openxmlformats.org/officeDocument/2006/relationships/audio" Target="../media/media4.wav"/><Relationship Id="rId7" Type="http://schemas.openxmlformats.org/officeDocument/2006/relationships/slide" Target="slide24.xml"/><Relationship Id="rId12" Type="http://schemas.openxmlformats.org/officeDocument/2006/relationships/slide" Target="slide29.xml"/><Relationship Id="rId17" Type="http://schemas.openxmlformats.org/officeDocument/2006/relationships/image" Target="../media/image46.gif"/><Relationship Id="rId2" Type="http://schemas.microsoft.com/office/2007/relationships/media" Target="../media/media4.wav"/><Relationship Id="rId16" Type="http://schemas.openxmlformats.org/officeDocument/2006/relationships/image" Target="../media/image45.gif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11" Type="http://schemas.openxmlformats.org/officeDocument/2006/relationships/slide" Target="slide28.xml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44.gif"/><Relationship Id="rId10" Type="http://schemas.openxmlformats.org/officeDocument/2006/relationships/slide" Target="slide27.xml"/><Relationship Id="rId19" Type="http://schemas.openxmlformats.org/officeDocument/2006/relationships/slide" Target="slide32.xml"/><Relationship Id="rId4" Type="http://schemas.openxmlformats.org/officeDocument/2006/relationships/slideLayout" Target="../slideLayouts/slideLayout2.xml"/><Relationship Id="rId9" Type="http://schemas.openxmlformats.org/officeDocument/2006/relationships/slide" Target="slide26.xml"/><Relationship Id="rId14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slide" Target="slide23.xml"/><Relationship Id="rId5" Type="http://schemas.openxmlformats.org/officeDocument/2006/relationships/image" Target="../media/image49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2.jpe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34.jpe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36.jpe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7.pn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5.svg"/><Relationship Id="rId5" Type="http://schemas.openxmlformats.org/officeDocument/2006/relationships/image" Target="../media/image35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4.png"/><Relationship Id="rId18" Type="http://schemas.openxmlformats.org/officeDocument/2006/relationships/image" Target="../media/image13.svg"/><Relationship Id="rId26" Type="http://schemas.openxmlformats.org/officeDocument/2006/relationships/image" Target="../media/image21.sv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38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svg"/><Relationship Id="rId20" Type="http://schemas.openxmlformats.org/officeDocument/2006/relationships/image" Target="../media/image42.svg"/><Relationship Id="rId29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32.svg"/><Relationship Id="rId11" Type="http://schemas.openxmlformats.org/officeDocument/2006/relationships/image" Target="../media/image23.png"/><Relationship Id="rId24" Type="http://schemas.openxmlformats.org/officeDocument/2006/relationships/image" Target="../media/image11.svg"/><Relationship Id="rId32" Type="http://schemas.openxmlformats.org/officeDocument/2006/relationships/image" Target="../media/image25.svg"/><Relationship Id="rId5" Type="http://schemas.openxmlformats.org/officeDocument/2006/relationships/image" Target="../media/image20.png"/><Relationship Id="rId15" Type="http://schemas.openxmlformats.org/officeDocument/2006/relationships/image" Target="../media/image10.png"/><Relationship Id="rId23" Type="http://schemas.openxmlformats.org/officeDocument/2006/relationships/image" Target="../media/image8.png"/><Relationship Id="rId28" Type="http://schemas.openxmlformats.org/officeDocument/2006/relationships/image" Target="../media/image23.svg"/><Relationship Id="rId10" Type="http://schemas.openxmlformats.org/officeDocument/2006/relationships/image" Target="../media/image36.svg"/><Relationship Id="rId19" Type="http://schemas.openxmlformats.org/officeDocument/2006/relationships/image" Target="../media/image25.png"/><Relationship Id="rId31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40.svg"/><Relationship Id="rId22" Type="http://schemas.openxmlformats.org/officeDocument/2006/relationships/image" Target="../media/image44.svg"/><Relationship Id="rId27" Type="http://schemas.openxmlformats.org/officeDocument/2006/relationships/image" Target="../media/image14.png"/><Relationship Id="rId30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33.jpeg"/><Relationship Id="rId4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27.jpeg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31.jpeg"/><Relationship Id="rId4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29" Type="http://schemas.openxmlformats.org/officeDocument/2006/relationships/image" Target="../media/image27.sv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24" Type="http://schemas.openxmlformats.org/officeDocument/2006/relationships/image" Target="../media/image13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36.svg"/><Relationship Id="rId14" Type="http://schemas.openxmlformats.org/officeDocument/2006/relationships/image" Target="../media/image10.png"/><Relationship Id="rId22" Type="http://schemas.openxmlformats.org/officeDocument/2006/relationships/image" Target="../media/image8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49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6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1022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09600" y="2820987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588111" y="4705125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588111" y="6489205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7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11582400" y="367849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62000" y="2899757"/>
            <a:ext cx="982138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40698" y="4783895"/>
            <a:ext cx="9845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40698" y="6567975"/>
            <a:ext cx="9845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33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34" y="4460953"/>
            <a:ext cx="8239073" cy="4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57449" y="3386689"/>
            <a:ext cx="866443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play basketball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36121" y="5270827"/>
            <a:ext cx="8685762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volleyball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36121" y="7054907"/>
            <a:ext cx="8685762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badminton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02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11811000" y="3347887"/>
            <a:ext cx="4078406" cy="5354265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89975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260" y="478389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drive my car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260" y="656797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horse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1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alking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3465195"/>
            <a:ext cx="53435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1" y="275254"/>
            <a:ext cx="1721934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926971"/>
            <a:ext cx="9061256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run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634" y="4811109"/>
            <a:ext cx="9083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634" y="6595189"/>
            <a:ext cx="9083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jump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9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776537"/>
            <a:ext cx="16764000" cy="4733925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8229600" y="5219700"/>
            <a:ext cx="21336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9249102" y="6450478"/>
            <a:ext cx="3171497" cy="521822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id="{D0B8187B-A1A1-41C5-A085-07D0E1324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35317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628900"/>
            <a:ext cx="18077796" cy="51477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0" y="44577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537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000" y="65405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48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5200" y="41541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2209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51301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0" y="51435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105" y="613093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9738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82800" y="618855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3" name="Track 43">
            <a:hlinkClick r:id="" action="ppaction://media"/>
            <a:extLst>
              <a:ext uri="{FF2B5EF4-FFF2-40B4-BE49-F238E27FC236}">
                <a16:creationId xmlns:a16="http://schemas.microsoft.com/office/drawing/2014/main" id="{D293BCF9-B84E-43B0-AB63-4D242DA8A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3086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-23098"/>
            <a:ext cx="15849600" cy="10333196"/>
          </a:xfrm>
          <a:prstGeom prst="rect">
            <a:avLst/>
          </a:prstGeom>
        </p:spPr>
      </p:pic>
      <p:pic>
        <p:nvPicPr>
          <p:cNvPr id="3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7000" y="-190500"/>
            <a:ext cx="1371600" cy="1371600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20955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33528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210800" y="6210300"/>
            <a:ext cx="22860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185400" y="7429500"/>
            <a:ext cx="2616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7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91990" y="2661717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</a:t>
            </a:r>
            <a:r>
              <a:rPr lang="en" sz="16600" dirty="0">
                <a:solidFill>
                  <a:srgbClr val="4DACC4"/>
                </a:solidFill>
                <a:latin typeface="Railey"/>
              </a:rPr>
              <a:t>Fun corner </a:t>
            </a:r>
            <a:br>
              <a:rPr lang="en" sz="16600" dirty="0">
                <a:solidFill>
                  <a:srgbClr val="4DACC4"/>
                </a:solidFill>
                <a:latin typeface="Railey"/>
              </a:rPr>
            </a:br>
            <a:r>
              <a:rPr lang="en-US" sz="16600" dirty="0">
                <a:solidFill>
                  <a:srgbClr val="4DACC4"/>
                </a:solidFill>
                <a:latin typeface="Railey"/>
              </a:rPr>
              <a:t>and 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9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981200" y="24195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How to play: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3609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Choose a number. 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52197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Answer the question. 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6762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Spin the wheel to get points. </a:t>
            </a: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7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910949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TURN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4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28784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534720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578159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127006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3533584" y="763489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789202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38">
            <a:hlinkClick r:id="rId19" action="ppaction://hlinksldjump"/>
            <a:extLst>
              <a:ext uri="{FF2B5EF4-FFF2-40B4-BE49-F238E27FC236}">
                <a16:creationId xmlns:a16="http://schemas.microsoft.com/office/drawing/2014/main" id="{D46E2140-B4DE-8763-B0F5-258FB43F1EF3}"/>
              </a:ext>
            </a:extLst>
          </p:cNvPr>
          <p:cNvSpPr/>
          <p:nvPr/>
        </p:nvSpPr>
        <p:spPr>
          <a:xfrm>
            <a:off x="578045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Cloud 63">
            <a:hlinkClick r:id="rId19" action="ppaction://hlinksldjump"/>
          </p:cNvPr>
          <p:cNvSpPr/>
          <p:nvPr/>
        </p:nvSpPr>
        <p:spPr>
          <a:xfrm>
            <a:off x="15790367" y="63966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END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8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table tennis.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Cloud 17">
            <a:hlinkClick r:id="rId6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7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after school?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usually read stories.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03286"/>
            <a:ext cx="4822518" cy="4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014527" y="4467422"/>
            <a:ext cx="3055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usually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play the guitar.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88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7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sometimes play volleyball.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188986" y="4467422"/>
            <a:ext cx="47067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81300"/>
            <a:ext cx="9572467" cy="4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riding my bike.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330440" y="2561831"/>
            <a:ext cx="3566160" cy="5163338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2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always listen to music.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337482" y="4467472"/>
            <a:ext cx="2945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always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85344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47" y="-55745"/>
            <a:ext cx="15405927" cy="370059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268621" y="2888931"/>
            <a:ext cx="1544743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791200" y="6822778"/>
            <a:ext cx="715819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chant.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4127899" y="5521486"/>
            <a:ext cx="1254161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Circle, listen and check.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5618265" y="8219093"/>
            <a:ext cx="9967462" cy="1092975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corner </a:t>
            </a:r>
            <a:br>
              <a:rPr lang="en" sz="6600" b="1" dirty="0">
                <a:latin typeface="Amasis MT Pro Black" panose="02040A04050005020304" pitchFamily="18" charset="0"/>
              </a:rPr>
            </a:br>
            <a:r>
              <a:rPr lang="en-US" sz="6600" b="1" dirty="0">
                <a:latin typeface="Amasis MT Pro Black" panose="02040A04050005020304" pitchFamily="18" charset="0"/>
              </a:rPr>
              <a:t>and Wrap-up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like watering the flowers.</a:t>
            </a:r>
            <a:endParaRPr lang="en-US" sz="7200" dirty="0">
              <a:solidFill>
                <a:srgbClr val="007033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89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7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in the evening?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surf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the Internet</a:t>
            </a:r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91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94" y="2530370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4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sp>
        <p:nvSpPr>
          <p:cNvPr id="18" name="Cloud 17">
            <a:hlinkClick r:id="rId4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780482" y="2032460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5200" y="6419403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3678142" y="6524379"/>
            <a:ext cx="1041310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Look and choose.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425552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277532" y="2855760"/>
            <a:ext cx="893149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a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257326" y="4739898"/>
            <a:ext cx="8953474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257326" y="6523978"/>
            <a:ext cx="8953474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11582400" y="3467487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91529" y="3386689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table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670040" y="5270827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670040" y="7054907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</a:t>
              </a:r>
              <a:r>
                <a:rPr lang="en-US" sz="7200" dirty="0" err="1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volleball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97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515427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066800" y="2785392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046060" y="4669530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046060" y="6453610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3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238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14400" y="2705100"/>
            <a:ext cx="947826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go for a walk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892070" y="4589238"/>
            <a:ext cx="9501596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892070" y="6373318"/>
            <a:ext cx="9501596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53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396" y="3516741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90600" y="292734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water the flowers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969860" y="481148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969860" y="659556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80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CE31FB2-226D-4F4B-B965-9F2F5ECD0EE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PRESENTATION_TITLE" val="Unit 4 Lesson 3 Period 5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R\fI{BE3497C8-DF85-401E-A8B5-F4BB028CFBC7}&quot;,&quot;C:\\Users\\DELL\\Desktop\\Bài giảng điện tử khối 3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AD8F3F-F866-42C4-8B17-F932689B96F0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F51ED-5B25-4B02-989A-A6531E2F14F2}:3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C3084-D10E-4C8D-B966-4CA6F4957389}:3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49D0-3EEC-4631-A5B4-D5022CC74443}: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20F58E-26B6-46E0-B63D-9CBE9C20E613}:3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E139E5-372E-4CD6-A48C-C54DE7BB1999}:3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5202B-5D90-4E60-8C17-A098017CD53A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1B4108-0631-46E5-96AA-DFE6BA39AC7B}:2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0F98A9-7BC1-4A7C-9C31-17F77C0E0724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E3F77-FE1E-4A32-BA8D-16CFEF9FD077}: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5AE778-CB05-40A5-8A8B-80DDF26C9260}:3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B68E5A-5B9B-4BC5-9554-137E7233E355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69D34-FEC9-41D6-ABB7-6CEC9F6B9372}:2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792091-7D97-4F90-A4EE-45BA5591DAA2}:3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ECAB56-A001-4E42-8E9B-6ACFCBB5CC2B}:3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9D4673-157F-4334-8395-35DED1297E14}:29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A0CCF7-6CD9-4772-BE30-025555E31347}:3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60C11-7AB5-4F08-B3E1-2B1685159B5C}:30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DEB65-3CD4-4E0B-8F64-B1F5C8C81433}:3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5155EF-C269-4282-AE5D-E2B599144D70}:30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F4637A-98EC-4F44-8E8D-C9BAE5547506}:3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31AD0-F69D-4256-8E23-9357AC757D8E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BD4AB8-509D-49E4-A5FA-E1D809AA8738}:30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9B99EB-AD14-4460-9C66-5A9D72173B08}:3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35DC2-0386-4FF1-AD05-D9030E688DB9}:30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9E0AD-D9F4-4607-B827-54C8DE8AB6BE}:30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F9641-A6CC-49E0-A15D-5097B66AB02F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FBAFAF-CDB8-4ACB-8B4D-1DEEF0A5B01B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446DAB-487E-4F77-B6CF-F3DE76AD870A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0D6058-D270-4B5A-8F1E-96BC51BF6C99}:3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D91615-6C00-4CD6-80F5-9C1C29558479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DB47EB-B1BF-4488-8C03-7CD1190E3504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A555A-5EC8-4624-A940-04429BFC1BB0}:3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844</Words>
  <Application>Microsoft Office PowerPoint</Application>
  <PresentationFormat>Custom</PresentationFormat>
  <Paragraphs>296</Paragraphs>
  <Slides>33</Slides>
  <Notes>33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Sport Day</vt:lpstr>
      <vt:lpstr>Amasis MT Pro Black</vt:lpstr>
      <vt:lpstr>Calibri</vt:lpstr>
      <vt:lpstr>Wingdings</vt:lpstr>
      <vt:lpstr>#9Slide03 Quicksand Medium</vt:lpstr>
      <vt:lpstr>Patrick Hand</vt:lpstr>
      <vt:lpstr>Comic Sans MS</vt:lpstr>
      <vt:lpstr>Tahoma</vt:lpstr>
      <vt:lpstr>Railey</vt:lpstr>
      <vt:lpstr>Wayoshi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Lesson 3 Period 5</dc:title>
  <dc:creator>DELL</dc:creator>
  <cp:lastModifiedBy>DELL</cp:lastModifiedBy>
  <cp:revision>67</cp:revision>
  <dcterms:created xsi:type="dcterms:W3CDTF">2006-08-16T00:00:00Z</dcterms:created>
  <dcterms:modified xsi:type="dcterms:W3CDTF">2024-10-24T03:42:18Z</dcterms:modified>
  <dc:identifier>DAFxENYr_Ds</dc:identifier>
</cp:coreProperties>
</file>