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3" r:id="rId3"/>
    <p:sldMasterId id="2147483695" r:id="rId4"/>
    <p:sldMasterId id="2147483707" r:id="rId5"/>
  </p:sldMasterIdLst>
  <p:notesMasterIdLst>
    <p:notesMasterId r:id="rId37"/>
  </p:notesMasterIdLst>
  <p:sldIdLst>
    <p:sldId id="471" r:id="rId6"/>
    <p:sldId id="258" r:id="rId7"/>
    <p:sldId id="259" r:id="rId8"/>
    <p:sldId id="261" r:id="rId9"/>
    <p:sldId id="262" r:id="rId10"/>
    <p:sldId id="263" r:id="rId11"/>
    <p:sldId id="470" r:id="rId12"/>
    <p:sldId id="515" r:id="rId13"/>
    <p:sldId id="516" r:id="rId14"/>
    <p:sldId id="502" r:id="rId15"/>
    <p:sldId id="495" r:id="rId16"/>
    <p:sldId id="513" r:id="rId17"/>
    <p:sldId id="472" r:id="rId18"/>
    <p:sldId id="517" r:id="rId19"/>
    <p:sldId id="496" r:id="rId20"/>
    <p:sldId id="497" r:id="rId21"/>
    <p:sldId id="518" r:id="rId22"/>
    <p:sldId id="519" r:id="rId23"/>
    <p:sldId id="294" r:id="rId24"/>
    <p:sldId id="520" r:id="rId25"/>
    <p:sldId id="521" r:id="rId26"/>
    <p:sldId id="514" r:id="rId27"/>
    <p:sldId id="315" r:id="rId28"/>
    <p:sldId id="522" r:id="rId29"/>
    <p:sldId id="510" r:id="rId30"/>
    <p:sldId id="523" r:id="rId31"/>
    <p:sldId id="524" r:id="rId32"/>
    <p:sldId id="528" r:id="rId33"/>
    <p:sldId id="526" r:id="rId34"/>
    <p:sldId id="527" r:id="rId35"/>
    <p:sldId id="475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3006C-BEF8-4794-A08E-71107059DCA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AAB82-C354-4BA2-960D-25EA44A3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74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AB82-C354-4BA2-960D-25EA44A392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61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86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24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427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AB82-C354-4BA2-960D-25EA44A392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42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73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34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4023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AB82-C354-4BA2-960D-25EA44A392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90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AB82-C354-4BA2-960D-25EA44A392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60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2338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4975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AB82-C354-4BA2-960D-25EA44A3928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25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79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AB82-C354-4BA2-960D-25EA44A392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354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537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AB82-C354-4BA2-960D-25EA44A392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27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AB82-C354-4BA2-960D-25EA44A392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30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AAB82-C354-4BA2-960D-25EA44A392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77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18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8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5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1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0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7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669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448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2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4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0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63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6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5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9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5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77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16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1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49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16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79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63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21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19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69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79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18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901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78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853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01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97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49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23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92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739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30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837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4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3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6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850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7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28666A-BB83-4695-9E58-5FD81785EBB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C9B759-75D0-4506-9006-D00440D3BB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3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6E05D3-A28C-4E54-B152-1C102E6BB3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92D1B-4F99-48AD-A384-A5E0FE7BDDC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991D61-A7E5-4D0F-81AE-87462A35B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00213F65-2596-41D0-8C5C-19D4E687A0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7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51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1.xml"/><Relationship Id="rId7" Type="http://schemas.microsoft.com/office/2007/relationships/hdphoto" Target="../media/hdphoto3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39.png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5" Type="http://schemas.openxmlformats.org/officeDocument/2006/relationships/image" Target="../media/image44.emf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6" Type="http://schemas.openxmlformats.org/officeDocument/2006/relationships/image" Target="../media/image47.jpeg"/><Relationship Id="rId5" Type="http://schemas.microsoft.com/office/2007/relationships/hdphoto" Target="../media/hdphoto6.wdp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6" Type="http://schemas.openxmlformats.org/officeDocument/2006/relationships/image" Target="../media/image51.png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4.e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51.png"/><Relationship Id="rId1" Type="http://schemas.openxmlformats.org/officeDocument/2006/relationships/tags" Target="../tags/tag20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microsoft.com/office/2007/relationships/hdphoto" Target="../media/hdphoto6.wdp"/><Relationship Id="rId10" Type="http://schemas.openxmlformats.org/officeDocument/2006/relationships/image" Target="../media/image59.jp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21.png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6" Type="http://schemas.openxmlformats.org/officeDocument/2006/relationships/image" Target="../media/image51.png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6" Type="http://schemas.openxmlformats.org/officeDocument/2006/relationships/image" Target="../media/image62.png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4.xml"/><Relationship Id="rId6" Type="http://schemas.openxmlformats.org/officeDocument/2006/relationships/image" Target="../media/image65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6" Type="http://schemas.openxmlformats.org/officeDocument/2006/relationships/image" Target="../media/image8.emf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6" Type="http://schemas.microsoft.com/office/2007/relationships/hdphoto" Target="../media/hdphoto7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Relationship Id="rId6" Type="http://schemas.openxmlformats.org/officeDocument/2006/relationships/image" Target="../media/image8.emf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notesSlide" Target="../notesSlides/notesSlide3.xml"/><Relationship Id="rId21" Type="http://schemas.openxmlformats.org/officeDocument/2006/relationships/slide" Target="slide6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9.png"/><Relationship Id="rId20" Type="http://schemas.openxmlformats.org/officeDocument/2006/relationships/slide" Target="slide5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5.gif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23" Type="http://schemas.openxmlformats.org/officeDocument/2006/relationships/hyperlink" Target="https://www.facebook.com/nkpowerskills" TargetMode="External"/><Relationship Id="rId10" Type="http://schemas.openxmlformats.org/officeDocument/2006/relationships/image" Target="../media/image13.png"/><Relationship Id="rId19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Relationship Id="rId5" Type="http://schemas.openxmlformats.org/officeDocument/2006/relationships/image" Target="../media/image69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slide" Target="slide3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7" Type="http://schemas.openxmlformats.org/officeDocument/2006/relationships/slide" Target="slide3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8.emf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32834" y="1837611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955346" y="2936739"/>
            <a:ext cx="3758155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6431280" y="3469641"/>
            <a:ext cx="2631440" cy="35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3522384" y="212923"/>
            <a:ext cx="1049397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1. Quan sát</a:t>
            </a:r>
            <a:r>
              <a:rPr kumimoji="0" lang="en-US" altLang="zh-CN" sz="4000" b="1" i="0" u="none" strike="noStrike" kern="1200" cap="none" spc="-150" normalizeH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 tranh và trả lời câu hỏi</a:t>
            </a:r>
            <a:endParaRPr kumimoji="0" lang="zh-CN" altLang="en-US" sz="40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E40218-3FCD-4236-B3B0-66CB5DB11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95600"/>
            <a:ext cx="5048208" cy="4020537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5262880" y="2895600"/>
            <a:ext cx="6278880" cy="1505695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Cho biết bạn nhỏ dùng đèn học để làm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7775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A5356-AD86-4946-B3EE-96C735FDD68D}"/>
              </a:ext>
            </a:extLst>
          </p:cNvPr>
          <p:cNvSpPr/>
          <p:nvPr/>
        </p:nvSpPr>
        <p:spPr>
          <a:xfrm>
            <a:off x="8477157" y="575529"/>
            <a:ext cx="3747593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91A74-770C-4953-8C14-F778182AE781}"/>
              </a:ext>
            </a:extLst>
          </p:cNvPr>
          <p:cNvSpPr/>
          <p:nvPr/>
        </p:nvSpPr>
        <p:spPr>
          <a:xfrm>
            <a:off x="0" y="614595"/>
            <a:ext cx="4080734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89DF4B7C-FB11-4F09-A7F2-BD638F9284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186424"/>
            <a:ext cx="1662144" cy="1204686"/>
          </a:xfrm>
          <a:prstGeom prst="rect">
            <a:avLst/>
          </a:prstGeom>
        </p:spPr>
      </p:pic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8528155B-0B98-4132-8C08-40899299985D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等腰三角形 2">
            <a:extLst>
              <a:ext uri="{FF2B5EF4-FFF2-40B4-BE49-F238E27FC236}">
                <a16:creationId xmlns:a16="http://schemas.microsoft.com/office/drawing/2014/main" id="{FEE9068E-00D3-4A96-AFEB-1A944C5B98F9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CB268EE-631E-44B4-B0F3-3801BEAD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AA0626B-FF85-4C4C-A67D-39B023DD5742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7DC7EF8-A538-4CBF-BC56-0F4CA7FA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Lắng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A4916EC-9033-4924-9D07-377FA970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972715C-850E-441E-8BD8-871A06B10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2987652-6088-480E-89CD-34BB1B6F3E5F}"/>
              </a:ext>
            </a:extLst>
          </p:cNvPr>
          <p:cNvSpPr/>
          <p:nvPr/>
        </p:nvSpPr>
        <p:spPr>
          <a:xfrm>
            <a:off x="104901" y="2095412"/>
            <a:ext cx="412366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F03F781B-3A3D-45B1-88A3-C79D1DB20540}"/>
              </a:ext>
            </a:extLst>
          </p:cNvPr>
          <p:cNvSpPr/>
          <p:nvPr/>
        </p:nvSpPr>
        <p:spPr>
          <a:xfrm>
            <a:off x="4306331" y="5344892"/>
            <a:ext cx="3959915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1C8A2696-3610-4F91-9B70-E216176D1F36}"/>
              </a:ext>
            </a:extLst>
          </p:cNvPr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2F09D38-ACC6-41BB-B776-953A6318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EF348-957D-4BCC-8FEC-F89E806F47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D2CAFC-122A-40B3-9326-7F645886D4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5" y="2669595"/>
            <a:ext cx="1325443" cy="221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771" y="94539"/>
            <a:ext cx="6052457" cy="8147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2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bldLvl="0" animBg="1"/>
      <p:bldP spid="15" grpId="0" bldLvl="0" animBg="1"/>
      <p:bldP spid="16" grpId="0" autoUpdateAnimBg="0"/>
      <p:bldP spid="17" grpId="0" bldLvl="0" animBg="1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1AD113-627A-420F-9943-720D21333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95600"/>
            <a:ext cx="5048208" cy="4020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E3F46C-4C64-49ED-910D-4EE22462E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9E618E87-E7D3-4BD4-BDC3-2A212B1246CE}"/>
              </a:ext>
            </a:extLst>
          </p:cNvPr>
          <p:cNvSpPr/>
          <p:nvPr/>
        </p:nvSpPr>
        <p:spPr>
          <a:xfrm flipH="1">
            <a:off x="5679438" y="2206735"/>
            <a:ext cx="6400801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3522384" y="212923"/>
            <a:ext cx="1049397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Quan sát tranh và trả lời câu hỏi</a:t>
            </a:r>
            <a:endParaRPr kumimoji="0" lang="zh-CN" altLang="en-US" sz="40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5039360" y="2032001"/>
            <a:ext cx="7051040" cy="1891358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được chọn 1 chiếc đèn học trong hình 2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chọn đèn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A8F00-03AD-4794-833D-DA3888075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57700"/>
            <a:ext cx="7972425" cy="2400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883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41B3A74B-ED4A-434B-B3E5-98C7CBB286D0}"/>
              </a:ext>
            </a:extLst>
          </p:cNvPr>
          <p:cNvSpPr/>
          <p:nvPr/>
        </p:nvSpPr>
        <p:spPr>
          <a:xfrm flipH="1">
            <a:off x="4653280" y="889602"/>
            <a:ext cx="7051040" cy="1891358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và miêu tả 1 chiếc đèn học khác mà em biết về màu sắc và kiểu dáng của đèn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711F5B-BCCD-4C01-8228-218641708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521" y="2780960"/>
            <a:ext cx="2836832" cy="3772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673546-C4E0-403F-ACCA-6B6F99B3BF10}"/>
              </a:ext>
            </a:extLst>
          </p:cNvPr>
          <p:cNvGrpSpPr/>
          <p:nvPr/>
        </p:nvGrpSpPr>
        <p:grpSpPr>
          <a:xfrm>
            <a:off x="148790" y="654631"/>
            <a:ext cx="9767370" cy="2377440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F178C7-3234-4EB5-8C89-B04F278910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E397A2A6-15D4-4D9F-A682-3CD6F4E1EC0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0">
                <a:extLst>
                  <a:ext uri="{FF2B5EF4-FFF2-40B4-BE49-F238E27FC236}">
                    <a16:creationId xmlns:a16="http://schemas.microsoft.com/office/drawing/2014/main" id="{85925ED4-0DA5-4F8C-883E-5CA834BC7E5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C22660-911E-488B-B865-5E65BD2019CD}"/>
                </a:ext>
              </a:extLst>
            </p:cNvPr>
            <p:cNvSpPr txBox="1"/>
            <p:nvPr/>
          </p:nvSpPr>
          <p:spPr>
            <a:xfrm>
              <a:off x="4284186" y="1678155"/>
              <a:ext cx="6815563" cy="26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Đèn học cung cấp ánh sáng hỗ trợ việc học tập, giúp bảo vệ mắt.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Đèn học có nhiều kiểu dáng, màu sắc đa dạng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A90F39EB-64F4-483D-94E7-F44E8CBB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-4700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E57F8937-7B77-487B-8942-1B066ED2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7640"/>
            <a:ext cx="288036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F0A4F635-8984-4D95-A8F6-7771EE4E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60" y="3991764"/>
            <a:ext cx="3262630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2892E169-F163-4927-BCA1-5D9718A3B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89" y="3991764"/>
            <a:ext cx="2804303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+ Mẫu đèn học/ đèn làm việc để bàn CAO CẤP | BEYOURs">
            <a:extLst>
              <a:ext uri="{FF2B5EF4-FFF2-40B4-BE49-F238E27FC236}">
                <a16:creationId xmlns:a16="http://schemas.microsoft.com/office/drawing/2014/main" id="{30490E86-6B5D-4D6A-8E48-1991BF366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3984702"/>
            <a:ext cx="3244707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36" y="3161350"/>
            <a:ext cx="3429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8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282" y="1622425"/>
            <a:ext cx="8779822" cy="523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7F62A-7055-49FB-AA4F-3EEE48B040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309" y="4572000"/>
            <a:ext cx="2951728" cy="2396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649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AC980B-D7AF-4819-A7B3-5A2EF405EE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7693" y="2215465"/>
            <a:ext cx="3508370" cy="20921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7379" y="3186377"/>
            <a:ext cx="1235634" cy="1122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401" y="5290727"/>
            <a:ext cx="1974051" cy="36130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0861" y="5549881"/>
            <a:ext cx="1288658" cy="12134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10130981" y="5406600"/>
            <a:ext cx="1267409" cy="13498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545"/>
          <a:stretch/>
        </p:blipFill>
        <p:spPr>
          <a:xfrm>
            <a:off x="770441" y="5294110"/>
            <a:ext cx="1398590" cy="1770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9F936-B432-47D9-AD6E-5E0A1C4621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5971" y="1698286"/>
            <a:ext cx="9906859" cy="1774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187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282" y="1622425"/>
            <a:ext cx="8779822" cy="5235575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D4187165-4B20-43A7-B79D-EB920E1CB14B}"/>
              </a:ext>
            </a:extLst>
          </p:cNvPr>
          <p:cNvSpPr/>
          <p:nvPr/>
        </p:nvSpPr>
        <p:spPr>
          <a:xfrm>
            <a:off x="3881120" y="1991360"/>
            <a:ext cx="843280" cy="2286000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51E737DB-943B-4392-BFAF-C061DA7D87BE}"/>
              </a:ext>
            </a:extLst>
          </p:cNvPr>
          <p:cNvSpPr/>
          <p:nvPr/>
        </p:nvSpPr>
        <p:spPr>
          <a:xfrm>
            <a:off x="6477562" y="1954211"/>
            <a:ext cx="2178757" cy="5235575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AB510251-1C29-453F-A18E-DA7A0819A66C}"/>
              </a:ext>
            </a:extLst>
          </p:cNvPr>
          <p:cNvSpPr/>
          <p:nvPr/>
        </p:nvSpPr>
        <p:spPr>
          <a:xfrm flipH="1">
            <a:off x="4612639" y="2108198"/>
            <a:ext cx="8209279" cy="5001895"/>
          </a:xfrm>
          <a:prstGeom prst="arc">
            <a:avLst>
              <a:gd name="adj1" fmla="val 1593674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A6B950CF-43A4-4553-8E41-D3AA2AB3DECF}"/>
              </a:ext>
            </a:extLst>
          </p:cNvPr>
          <p:cNvSpPr/>
          <p:nvPr/>
        </p:nvSpPr>
        <p:spPr>
          <a:xfrm flipH="1">
            <a:off x="2204718" y="2536502"/>
            <a:ext cx="6045201" cy="2401257"/>
          </a:xfrm>
          <a:prstGeom prst="arc">
            <a:avLst>
              <a:gd name="adj1" fmla="val 15936740"/>
              <a:gd name="adj2" fmla="val 57669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92DC0787-1610-424C-A3C4-36AFBC7DC850}"/>
              </a:ext>
            </a:extLst>
          </p:cNvPr>
          <p:cNvSpPr/>
          <p:nvPr/>
        </p:nvSpPr>
        <p:spPr>
          <a:xfrm>
            <a:off x="8169200" y="2709543"/>
            <a:ext cx="1665113" cy="1953897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62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032000" y="213359"/>
            <a:ext cx="8747758" cy="1790175"/>
          </a:xfrm>
          <a:prstGeom prst="wedgeRoundRectCallout">
            <a:avLst>
              <a:gd name="adj1" fmla="val -40776"/>
              <a:gd name="adj2" fmla="val 74177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7D6421EF-F1D4-42C2-A83F-E910ADF1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707" y="14692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C58A0-7A18-4CA5-879C-B4D55ABD4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4845" y="2582544"/>
            <a:ext cx="7143750" cy="3736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083FAD5A-686B-421D-AC7A-FA2762662E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AEA1DB4-62E2-4A40-9721-0225BAA7DEE1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7D17B-B399-426D-AB5F-B469C647B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73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Table 3">
            <a:extLst>
              <a:ext uri="{FF2B5EF4-FFF2-40B4-BE49-F238E27FC236}">
                <a16:creationId xmlns:a16="http://schemas.microsoft.com/office/drawing/2014/main" id="{7E550012-B41E-42F8-B743-E42AD4E3F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327422"/>
              </p:ext>
            </p:extLst>
          </p:nvPr>
        </p:nvGraphicFramePr>
        <p:xfrm>
          <a:off x="792480" y="341998"/>
          <a:ext cx="10861040" cy="44388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430520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5430520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8416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87736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877361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</a:tbl>
          </a:graphicData>
        </a:graphic>
      </p:graphicFrame>
      <p:pic>
        <p:nvPicPr>
          <p:cNvPr id="122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3AA41084-DE0F-433E-B0BF-0FD158B6B37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9027" y="5159958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Table 3">
            <a:extLst>
              <a:ext uri="{FF2B5EF4-FFF2-40B4-BE49-F238E27FC236}">
                <a16:creationId xmlns:a16="http://schemas.microsoft.com/office/drawing/2014/main" id="{7E550012-B41E-42F8-B743-E42AD4E3F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073206"/>
              </p:ext>
            </p:extLst>
          </p:nvPr>
        </p:nvGraphicFramePr>
        <p:xfrm>
          <a:off x="762000" y="341998"/>
          <a:ext cx="11297920" cy="53942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640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7193280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950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2803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102265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  <a:tr h="34753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146438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68652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859992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24422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E93560B-D835-49C8-B3F9-85D1CB763E06}"/>
              </a:ext>
            </a:extLst>
          </p:cNvPr>
          <p:cNvSpPr txBox="1"/>
          <p:nvPr/>
        </p:nvSpPr>
        <p:spPr>
          <a:xfrm>
            <a:off x="1833881" y="247316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5AEA9-27DB-45FE-A140-CD4331E5F226}"/>
              </a:ext>
            </a:extLst>
          </p:cNvPr>
          <p:cNvSpPr txBox="1"/>
          <p:nvPr/>
        </p:nvSpPr>
        <p:spPr>
          <a:xfrm>
            <a:off x="4902201" y="2514368"/>
            <a:ext cx="522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32865-96E2-41B0-9545-DAC347FEEEA0}"/>
              </a:ext>
            </a:extLst>
          </p:cNvPr>
          <p:cNvSpPr txBox="1"/>
          <p:nvPr/>
        </p:nvSpPr>
        <p:spPr>
          <a:xfrm>
            <a:off x="1564640" y="3400587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CDCD9-CBF0-4CD9-AA2D-030A6A7B8FCF}"/>
              </a:ext>
            </a:extLst>
          </p:cNvPr>
          <p:cNvSpPr txBox="1"/>
          <p:nvPr/>
        </p:nvSpPr>
        <p:spPr>
          <a:xfrm>
            <a:off x="4937760" y="346214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2C292F-67E4-45D1-84A7-3E61578322BA}"/>
              </a:ext>
            </a:extLst>
          </p:cNvPr>
          <p:cNvSpPr txBox="1"/>
          <p:nvPr/>
        </p:nvSpPr>
        <p:spPr>
          <a:xfrm>
            <a:off x="1617980" y="3926022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5E10B0-11DA-405E-A0BB-1A8CD75A4FAC}"/>
              </a:ext>
            </a:extLst>
          </p:cNvPr>
          <p:cNvSpPr txBox="1"/>
          <p:nvPr/>
        </p:nvSpPr>
        <p:spPr>
          <a:xfrm>
            <a:off x="4912360" y="400565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EBF59-2A9D-4033-9298-F6C100BF7C00}"/>
              </a:ext>
            </a:extLst>
          </p:cNvPr>
          <p:cNvSpPr txBox="1"/>
          <p:nvPr/>
        </p:nvSpPr>
        <p:spPr>
          <a:xfrm>
            <a:off x="1617980" y="4610179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D0C18C-5387-41EE-AD55-4F85DB741557}"/>
              </a:ext>
            </a:extLst>
          </p:cNvPr>
          <p:cNvSpPr txBox="1"/>
          <p:nvPr/>
        </p:nvSpPr>
        <p:spPr>
          <a:xfrm>
            <a:off x="4886960" y="4574426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Điều chỉnh hướng chiếu sáng của đèn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A604FC-BCA5-43CD-BAD5-110A0714258D}"/>
              </a:ext>
            </a:extLst>
          </p:cNvPr>
          <p:cNvSpPr txBox="1"/>
          <p:nvPr/>
        </p:nvSpPr>
        <p:spPr>
          <a:xfrm>
            <a:off x="762000" y="516942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6E260B-F55D-4484-ACFB-A7183773EE91}"/>
              </a:ext>
            </a:extLst>
          </p:cNvPr>
          <p:cNvSpPr txBox="1"/>
          <p:nvPr/>
        </p:nvSpPr>
        <p:spPr>
          <a:xfrm>
            <a:off x="4820920" y="5216210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Giữ cho đèn đứng vững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44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139441" y="1874754"/>
            <a:ext cx="4796538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565588" y="2785520"/>
            <a:ext cx="4098580" cy="101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59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9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endParaRPr kumimoji="0" lang="en-US" sz="59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36" y="3161350"/>
            <a:ext cx="3429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34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2">
            <a:extLst>
              <a:ext uri="{FF2B5EF4-FFF2-40B4-BE49-F238E27FC236}">
                <a16:creationId xmlns:a16="http://schemas.microsoft.com/office/drawing/2014/main" id="{C3965769-79D1-436C-A57B-CC8D35371852}"/>
              </a:ext>
            </a:extLst>
          </p:cNvPr>
          <p:cNvSpPr txBox="1"/>
          <p:nvPr/>
        </p:nvSpPr>
        <p:spPr>
          <a:xfrm>
            <a:off x="697931" y="399504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B2A5E78-6256-4433-8F14-131AB643F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4" y="139409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4BF289AA-1C76-48A7-97E8-61CB7A78F663}"/>
              </a:ext>
            </a:extLst>
          </p:cNvPr>
          <p:cNvSpPr/>
          <p:nvPr/>
        </p:nvSpPr>
        <p:spPr>
          <a:xfrm>
            <a:off x="3688081" y="579340"/>
            <a:ext cx="8219440" cy="136122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6D4E7385-471C-48D6-A0AB-46EF29D2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61" y="2946400"/>
            <a:ext cx="2261379" cy="22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A352000D-DD2B-425C-BFF3-BE3EF437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09" y="2907888"/>
            <a:ext cx="2428672" cy="22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FD42CFF1-A925-4F52-9848-7C37F6D98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246" y="2907888"/>
            <a:ext cx="2261380" cy="23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3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A5356-AD86-4946-B3EE-96C735FDD68D}"/>
              </a:ext>
            </a:extLst>
          </p:cNvPr>
          <p:cNvSpPr/>
          <p:nvPr/>
        </p:nvSpPr>
        <p:spPr>
          <a:xfrm>
            <a:off x="8477157" y="575529"/>
            <a:ext cx="3747593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91A74-770C-4953-8C14-F778182AE781}"/>
              </a:ext>
            </a:extLst>
          </p:cNvPr>
          <p:cNvSpPr/>
          <p:nvPr/>
        </p:nvSpPr>
        <p:spPr>
          <a:xfrm>
            <a:off x="0" y="614595"/>
            <a:ext cx="4080734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89DF4B7C-FB11-4F09-A7F2-BD638F9284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186424"/>
            <a:ext cx="1662144" cy="1204686"/>
          </a:xfrm>
          <a:prstGeom prst="rect">
            <a:avLst/>
          </a:prstGeom>
        </p:spPr>
      </p:pic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8528155B-0B98-4132-8C08-40899299985D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等腰三角形 2">
            <a:extLst>
              <a:ext uri="{FF2B5EF4-FFF2-40B4-BE49-F238E27FC236}">
                <a16:creationId xmlns:a16="http://schemas.microsoft.com/office/drawing/2014/main" id="{FEE9068E-00D3-4A96-AFEB-1A944C5B98F9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CB268EE-631E-44B4-B0F3-3801BEAD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AA0626B-FF85-4C4C-A67D-39B023DD5742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7DC7EF8-A538-4CBF-BC56-0F4CA7FA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Lắng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A4916EC-9033-4924-9D07-377FA970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972715C-850E-441E-8BD8-871A06B10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2987652-6088-480E-89CD-34BB1B6F3E5F}"/>
              </a:ext>
            </a:extLst>
          </p:cNvPr>
          <p:cNvSpPr/>
          <p:nvPr/>
        </p:nvSpPr>
        <p:spPr>
          <a:xfrm>
            <a:off x="104901" y="2095412"/>
            <a:ext cx="412366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F03F781B-3A3D-45B1-88A3-C79D1DB20540}"/>
              </a:ext>
            </a:extLst>
          </p:cNvPr>
          <p:cNvSpPr/>
          <p:nvPr/>
        </p:nvSpPr>
        <p:spPr>
          <a:xfrm>
            <a:off x="4306331" y="5344892"/>
            <a:ext cx="3959915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1C8A2696-3610-4F91-9B70-E216176D1F36}"/>
              </a:ext>
            </a:extLst>
          </p:cNvPr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2F09D38-ACC6-41BB-B776-953A6318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EF348-957D-4BCC-8FEC-F89E806F47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D2CAFC-122A-40B3-9326-7F645886D4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5" y="2669595"/>
            <a:ext cx="1325443" cy="221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771" y="94539"/>
            <a:ext cx="6052457" cy="8147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94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bldLvl="0" animBg="1"/>
      <p:bldP spid="15" grpId="0" bldLvl="0" animBg="1"/>
      <p:bldP spid="16" grpId="0" autoUpdateAnimBg="0"/>
      <p:bldP spid="17" grpId="0" bldLvl="0" animBg="1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139441" y="1874754"/>
            <a:ext cx="4796538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565588" y="2785520"/>
            <a:ext cx="4098580" cy="101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Vận</a:t>
            </a:r>
            <a:r>
              <a:rPr kumimoji="0" lang="en-US" sz="59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9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endParaRPr kumimoji="0" lang="en-US" sz="59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997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17 NK PowerSkills"/>
          <p:cNvPicPr>
            <a:picLocks noChangeAspect="1"/>
          </p:cNvPicPr>
          <p:nvPr/>
        </p:nvPicPr>
        <p:blipFill rotWithShape="1">
          <a:blip r:embed="rId6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16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15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14 NK PowerSkills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13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12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7398" y="3117410"/>
            <a:ext cx="1235634" cy="1122569"/>
          </a:xfrm>
          <a:prstGeom prst="rect">
            <a:avLst/>
          </a:prstGeom>
        </p:spPr>
      </p:pic>
      <p:pic>
        <p:nvPicPr>
          <p:cNvPr id="14" name="11 NK PowerSkills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452"/>
          <a:stretch/>
        </p:blipFill>
        <p:spPr>
          <a:xfrm>
            <a:off x="5414855" y="4937499"/>
            <a:ext cx="1974051" cy="2006950"/>
          </a:xfrm>
          <a:prstGeom prst="rect">
            <a:avLst/>
          </a:prstGeom>
        </p:spPr>
      </p:pic>
      <p:pic>
        <p:nvPicPr>
          <p:cNvPr id="48" name="10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3315" y="5196652"/>
            <a:ext cx="1288658" cy="1213487"/>
          </a:xfrm>
          <a:prstGeom prst="rect">
            <a:avLst/>
          </a:prstGeom>
        </p:spPr>
      </p:pic>
      <p:pic>
        <p:nvPicPr>
          <p:cNvPr id="53" name="09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3145" y="5864097"/>
            <a:ext cx="2306304" cy="861751"/>
          </a:xfrm>
          <a:prstGeom prst="rect">
            <a:avLst/>
          </a:prstGeom>
        </p:spPr>
      </p:pic>
      <p:pic>
        <p:nvPicPr>
          <p:cNvPr id="55" name="08 NK PowerSkills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9838869" y="5371779"/>
            <a:ext cx="1267409" cy="1349850"/>
          </a:xfrm>
          <a:prstGeom prst="rect">
            <a:avLst/>
          </a:prstGeom>
        </p:spPr>
      </p:pic>
      <p:pic>
        <p:nvPicPr>
          <p:cNvPr id="49" name="07 NK PowerSkills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sp>
        <p:nvSpPr>
          <p:cNvPr id="98" name="Ghé thăm Fb.com/nkpowerskills">
            <a:hlinkClick r:id="rId19" action="ppaction://hlinksldjump"/>
          </p:cNvPr>
          <p:cNvSpPr/>
          <p:nvPr/>
        </p:nvSpPr>
        <p:spPr>
          <a:xfrm>
            <a:off x="10673912" y="503423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9" name="Ghé thăm Fb.com/nkpowerskills">
            <a:hlinkClick r:id="rId20" action="ppaction://hlinksldjump"/>
          </p:cNvPr>
          <p:cNvSpPr/>
          <p:nvPr/>
        </p:nvSpPr>
        <p:spPr>
          <a:xfrm>
            <a:off x="7555971" y="312302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0" name="Ghé thăm Fb.com/nkpowerskills">
            <a:hlinkClick r:id="rId21" action="ppaction://hlinksldjump"/>
          </p:cNvPr>
          <p:cNvSpPr/>
          <p:nvPr/>
        </p:nvSpPr>
        <p:spPr>
          <a:xfrm>
            <a:off x="5859598" y="451409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" name="05 NK PowerSkills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733"/>
          <a:stretch/>
        </p:blipFill>
        <p:spPr>
          <a:xfrm rot="20956101" flipH="1">
            <a:off x="9840472" y="5490629"/>
            <a:ext cx="1113046" cy="1199999"/>
          </a:xfrm>
          <a:prstGeom prst="rect">
            <a:avLst/>
          </a:prstGeom>
        </p:spPr>
      </p:pic>
      <p:pic>
        <p:nvPicPr>
          <p:cNvPr id="34" name="04 NK PowerSkills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196"/>
          <a:stretch/>
        </p:blipFill>
        <p:spPr>
          <a:xfrm rot="471006">
            <a:off x="5753357" y="5112117"/>
            <a:ext cx="1246737" cy="1820436"/>
          </a:xfrm>
          <a:prstGeom prst="rect">
            <a:avLst/>
          </a:prstGeom>
        </p:spPr>
      </p:pic>
      <p:pic>
        <p:nvPicPr>
          <p:cNvPr id="37" name="03 NK PowerSkills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784"/>
          <a:stretch/>
        </p:blipFill>
        <p:spPr>
          <a:xfrm rot="1223462">
            <a:off x="7268513" y="3770720"/>
            <a:ext cx="995265" cy="1272223"/>
          </a:xfrm>
          <a:prstGeom prst="rect">
            <a:avLst/>
          </a:prstGeom>
        </p:spPr>
      </p:pic>
      <p:pic>
        <p:nvPicPr>
          <p:cNvPr id="27" name="01 NK PowerSkills" descr="Káº¿t quáº£ hÃ¬nh áº£nh cho win text gif">
            <a:hlinkClick r:id="rId23"/>
            <a:extLst>
              <a:ext uri="{FF2B5EF4-FFF2-40B4-BE49-F238E27FC236}">
                <a16:creationId xmlns:a16="http://schemas.microsoft.com/office/drawing/2014/main" id="{96A564DA-35E5-46ED-9A5A-811B594927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39" y="-1145704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12 NK PowerSkills">
            <a:extLst>
              <a:ext uri="{FF2B5EF4-FFF2-40B4-BE49-F238E27FC236}">
                <a16:creationId xmlns:a16="http://schemas.microsoft.com/office/drawing/2014/main" id="{A23B85B0-AE52-409C-ABEF-5CE47712AAB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673" y="5599060"/>
            <a:ext cx="1235634" cy="11225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684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083FAD5A-686B-421D-AC7A-FA2762662E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AEA1DB4-62E2-4A40-9721-0225BAA7DEE1}"/>
              </a:ext>
            </a:extLst>
          </p:cNvPr>
          <p:cNvSpPr/>
          <p:nvPr/>
        </p:nvSpPr>
        <p:spPr>
          <a:xfrm>
            <a:off x="375921" y="1638575"/>
            <a:ext cx="8013874" cy="3662253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Mỗi đội xếp thành 1 hàng, chơi nối tiếp.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Khi có hiệu lệnh của GV các đội lên viết tên các bộ phận của đèn học mà em biết.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Giới thiệu tác dụng của bộ phận đó.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nào ghi nhanh đúng và nêu đúng tác dụng được nhiều bộ phận hơn sẽ thắng cuộc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1EB65-75FB-42DE-B3E2-745A6F1CE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168" y="79932"/>
            <a:ext cx="9230144" cy="1182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216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lnSpc>
                <a:spcPts val="1199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9998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217" rtl="0" eaLnBrk="1" fontAlgn="auto" latinLnBrk="0" hangingPunct="1">
              <a:lnSpc>
                <a:spcPts val="1199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CE2B3-6DF0-4A66-BCEC-3CE19C1A71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8BD9CA6-4359-41FF-8294-514A560121A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06 NK PowerSkills">
            <a:extLst>
              <a:ext uri="{FF2B5EF4-FFF2-40B4-BE49-F238E27FC236}">
                <a16:creationId xmlns:a16="http://schemas.microsoft.com/office/drawing/2014/main" id="{F8A682AF-69BA-49FB-B3E4-649881AD9440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Đ Ghé thăm Fb.com/nkpowerskills">
            <a:extLst>
              <a:ext uri="{FF2B5EF4-FFF2-40B4-BE49-F238E27FC236}">
                <a16:creationId xmlns:a16="http://schemas.microsoft.com/office/drawing/2014/main" id="{37952C6B-322B-4F29-8668-1B0D684EF079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Ghé thăm Fb.com/nkpowerskills">
            <a:extLst>
              <a:ext uri="{FF2B5EF4-FFF2-40B4-BE49-F238E27FC236}">
                <a16:creationId xmlns:a16="http://schemas.microsoft.com/office/drawing/2014/main" id="{25093EC3-7410-4B11-9735-09519E06518D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pin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12DEA841-8E27-4BE2-9BA0-94582AEBB3F1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CDE08EC3-DD0E-4B9B-B270-A481BD92A48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>
            <a:hlinkClick r:id="rId7" action="ppaction://hlinksldjump"/>
            <a:extLst>
              <a:ext uri="{FF2B5EF4-FFF2-40B4-BE49-F238E27FC236}">
                <a16:creationId xmlns:a16="http://schemas.microsoft.com/office/drawing/2014/main" id="{54CE2411-F7F1-4C4E-95DD-378E46C8E6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8" name="Picture 4" descr="Káº¿t quáº£ hÃ¬nh áº£nh cho right icon">
            <a:extLst>
              <a:ext uri="{FF2B5EF4-FFF2-40B4-BE49-F238E27FC236}">
                <a16:creationId xmlns:a16="http://schemas.microsoft.com/office/drawing/2014/main" id="{D5CEAC4E-0424-47C6-997D-DAF68EB3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08BC5E87-68A7-4208-8897-B58BFE6C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7ED3D50F-43BA-42C9-995B-59302F6DA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D289848-D7CF-429F-8468-A124C592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01 NK PowerSkills">
            <a:extLst>
              <a:ext uri="{FF2B5EF4-FFF2-40B4-BE49-F238E27FC236}">
                <a16:creationId xmlns:a16="http://schemas.microsoft.com/office/drawing/2014/main" id="{F0AFDEF9-0525-4D07-AB32-76E21EED5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9080" y="709826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6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EFAF510-7459-464A-83C7-F52B0D8E9A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00A2642-0B3E-4498-9203-E67699A06E5B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06 NK PowerSkills">
            <a:extLst>
              <a:ext uri="{FF2B5EF4-FFF2-40B4-BE49-F238E27FC236}">
                <a16:creationId xmlns:a16="http://schemas.microsoft.com/office/drawing/2014/main" id="{BAAEEC2D-A556-4058-B562-5D6EE351C3DD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Nam?</a:t>
            </a: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35BFA479-70E6-4D55-86F9-DD9D4572BD07}"/>
              </a:ext>
            </a:extLst>
          </p:cNvPr>
          <p:cNvSpPr/>
          <p:nvPr/>
        </p:nvSpPr>
        <p:spPr>
          <a:xfrm>
            <a:off x="6745382" y="31275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0F5828FD-392F-4ABD-B618-72EC25B38A09}"/>
              </a:ext>
            </a:extLst>
          </p:cNvPr>
          <p:cNvSpPr/>
          <p:nvPr/>
        </p:nvSpPr>
        <p:spPr>
          <a:xfrm>
            <a:off x="4332166" y="462124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Ghé thăm Fb.com/nkpowerskills">
            <a:extLst>
              <a:ext uri="{FF2B5EF4-FFF2-40B4-BE49-F238E27FC236}">
                <a16:creationId xmlns:a16="http://schemas.microsoft.com/office/drawing/2014/main" id="{91B36A7F-503C-4412-8122-0A3911EDDF1C}"/>
              </a:ext>
            </a:extLst>
          </p:cNvPr>
          <p:cNvSpPr/>
          <p:nvPr/>
        </p:nvSpPr>
        <p:spPr>
          <a:xfrm>
            <a:off x="1107462" y="31394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hlinkClick r:id="rId7" action="ppaction://hlinksldjump"/>
            <a:extLst>
              <a:ext uri="{FF2B5EF4-FFF2-40B4-BE49-F238E27FC236}">
                <a16:creationId xmlns:a16="http://schemas.microsoft.com/office/drawing/2014/main" id="{C2E9631E-9A04-4168-AB71-FCC03DEA2D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4" descr="Káº¿t quáº£ hÃ¬nh áº£nh cho right icon">
            <a:extLst>
              <a:ext uri="{FF2B5EF4-FFF2-40B4-BE49-F238E27FC236}">
                <a16:creationId xmlns:a16="http://schemas.microsoft.com/office/drawing/2014/main" id="{2CBA9299-787C-443E-878A-488B77E5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52BB485-2679-4945-B56B-6E59F865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856" y="502684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20F63627-C7E8-4ADC-8B0A-4F3023349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01 NK PowerSkills">
            <a:extLst>
              <a:ext uri="{FF2B5EF4-FFF2-40B4-BE49-F238E27FC236}">
                <a16:creationId xmlns:a16="http://schemas.microsoft.com/office/drawing/2014/main" id="{80C16BD1-EB18-4FEA-813C-F4C83EF2E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11219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94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CB1E1-56EC-41A8-9F0F-D3E91EFA9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C59D1D-7FF8-49A3-9775-44D9881054C8}"/>
              </a:ext>
            </a:extLst>
          </p:cNvPr>
          <p:cNvSpPr/>
          <p:nvPr/>
        </p:nvSpPr>
        <p:spPr>
          <a:xfrm>
            <a:off x="1099410" y="121597"/>
            <a:ext cx="10500851" cy="18494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06 NK PowerSkills">
            <a:extLst>
              <a:ext uri="{FF2B5EF4-FFF2-40B4-BE49-F238E27FC236}">
                <a16:creationId xmlns:a16="http://schemas.microsoft.com/office/drawing/2014/main" id="{0D909548-850D-4ADC-B4FC-EC272939890B}"/>
              </a:ext>
            </a:extLst>
          </p:cNvPr>
          <p:cNvSpPr txBox="1"/>
          <p:nvPr/>
        </p:nvSpPr>
        <p:spPr>
          <a:xfrm>
            <a:off x="1107462" y="30742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Hằng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rId5" action="ppaction://hlinksldjump"/>
            <a:extLst>
              <a:ext uri="{FF2B5EF4-FFF2-40B4-BE49-F238E27FC236}">
                <a16:creationId xmlns:a16="http://schemas.microsoft.com/office/drawing/2014/main" id="{DAAA294E-45B8-4F3A-8A13-1B64777542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939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4">
            <a:extLst>
              <a:ext uri="{FF2B5EF4-FFF2-40B4-BE49-F238E27FC236}">
                <a16:creationId xmlns:a16="http://schemas.microsoft.com/office/drawing/2014/main" id="{4938B2D3-2345-4907-83EC-7D2000C3A785}"/>
              </a:ext>
            </a:extLst>
          </p:cNvPr>
          <p:cNvSpPr txBox="1"/>
          <p:nvPr/>
        </p:nvSpPr>
        <p:spPr>
          <a:xfrm>
            <a:off x="1866900" y="766255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Công</a:t>
            </a:r>
            <a:r>
              <a:rPr kumimoji="0" lang="en-US" altLang="zh-CN" sz="3600" b="1" i="0" u="sng" strike="noStrike" kern="1200" cap="none" spc="0" normalizeH="0" noProof="0" dirty="0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 </a:t>
            </a:r>
            <a:r>
              <a:rPr kumimoji="0" lang="en-US" altLang="zh-CN" sz="3600" b="1" i="0" u="sng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nghệ</a:t>
            </a:r>
            <a:endParaRPr kumimoji="0" lang="en-US" altLang="zh-CN" sz="3600" b="1" i="0" u="sng" strike="noStrike" kern="1200" cap="none" spc="0" normalizeH="0" baseline="0" noProof="0" dirty="0">
              <a:ln>
                <a:noFill/>
              </a:ln>
              <a:solidFill>
                <a:srgbClr val="FFBF53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0"/>
              <a:ea typeface="华文新魏" panose="02010800040101010101" pitchFamily="2" charset="-122"/>
              <a:cs typeface="Baloo" panose="03080902040302020200" pitchFamily="66" charset="0"/>
            </a:endParaRPr>
          </a:p>
        </p:txBody>
      </p:sp>
      <p:pic>
        <p:nvPicPr>
          <p:cNvPr id="15" name="图片 79">
            <a:extLst>
              <a:ext uri="{FF2B5EF4-FFF2-40B4-BE49-F238E27FC236}">
                <a16:creationId xmlns:a16="http://schemas.microsoft.com/office/drawing/2014/main" id="{7CCEC971-5286-403B-8B13-CF74423237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67" y="3128149"/>
            <a:ext cx="1704658" cy="3729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A96227-B03C-4409-B051-7AFEC703B4FA}"/>
              </a:ext>
            </a:extLst>
          </p:cNvPr>
          <p:cNvSpPr txBox="1"/>
          <p:nvPr/>
        </p:nvSpPr>
        <p:spPr>
          <a:xfrm>
            <a:off x="2683719" y="243035"/>
            <a:ext cx="6824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82985-8BE7-4FA5-9612-D19660D88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377" y="1451132"/>
            <a:ext cx="8455885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353B7-3D5A-4E1D-9087-75EBA99D2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00" y="2120255"/>
            <a:ext cx="9065538" cy="2176461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E64AEDCB-F27B-4B79-8E29-8AC8F706E96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38" y="2941320"/>
            <a:ext cx="3429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 build="allAtOnce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152" y="4932491"/>
            <a:ext cx="1448100" cy="1925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252" y="4943283"/>
            <a:ext cx="1297640" cy="1914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3AD094-1F8D-4116-B242-E32A648B9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4BA25-BFC8-4187-8654-2038ABC0225B}"/>
              </a:ext>
            </a:extLst>
          </p:cNvPr>
          <p:cNvSpPr txBox="1"/>
          <p:nvPr/>
        </p:nvSpPr>
        <p:spPr>
          <a:xfrm>
            <a:off x="791110" y="1122529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Nêu được tác dụng và mô tả được các bộ phận chính của đèn học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CAEFB-2DAD-4E6F-8909-924799985A3E}"/>
              </a:ext>
            </a:extLst>
          </p:cNvPr>
          <p:cNvSpPr txBox="1"/>
          <p:nvPr/>
        </p:nvSpPr>
        <p:spPr>
          <a:xfrm>
            <a:off x="791110" y="2197767"/>
            <a:ext cx="10952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Nhận biết được một số loại đèn học thông dụng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D5E8E0-114D-4BF3-BC02-2A0A2A928DEA}"/>
              </a:ext>
            </a:extLst>
          </p:cNvPr>
          <p:cNvSpPr txBox="1"/>
          <p:nvPr/>
        </p:nvSpPr>
        <p:spPr>
          <a:xfrm>
            <a:off x="791110" y="2821385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Xác định vị trí đặt đèn, bật tắt, điều chỉnh được độ sáng của đèn học.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11291-F707-4477-90EA-A176587BAAE2}"/>
              </a:ext>
            </a:extLst>
          </p:cNvPr>
          <p:cNvSpPr txBox="1"/>
          <p:nvPr/>
        </p:nvSpPr>
        <p:spPr>
          <a:xfrm>
            <a:off x="791110" y="3912595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Nhận biết và phòng tránh được những tình huống mất an toàn khi sử dụng đèn học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075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32834" y="1837611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955346" y="2936739"/>
            <a:ext cx="3758155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</a:t>
            </a:r>
            <a:r>
              <a:rPr kumimoji="0" lang="en-US" sz="43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3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phá</a:t>
            </a: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038413BD-37B4-4F0B-A69B-9F99063715B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6" y="1606870"/>
            <a:ext cx="3429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23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4CF0E6A-0769-4128-927E-DD217444E45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Bài 2 - tiết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02976B-8144-48C9-8EFD-60E4FB712989}:5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28621F-5FBB-45B8-A2D6-A7A2C9F0221F}:50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8D4860-F05C-4A3E-8741-CE81E0636A86}:4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98C2CA-FECD-46B9-9B85-7385862DC038}:5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96CB45-3778-4663-98ED-F5B0D96A64F1}:4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DB2446-654B-404E-859C-BA962640081C}:5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AF68D8-CA32-4E15-B76F-0E88F1323F21}:49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D1B31C-0AD7-4DA2-B9E7-969CF0D14E5B}:49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69227D-3599-4744-AF28-CA7B1D9FA491}:5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DC38ED-0087-4BA2-AE02-848B4C8EC7DE}:5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4B7EEB-0F6A-45F8-A66A-B17CCC97D0D4}:47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9E3690-3F44-48A8-ABFA-EF548EA07775}:29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7D1FEF-4775-4A26-92FF-4C7177CB998B}:5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E59581-8C49-418F-B680-ACF2E7FD4824}:52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008520-EDCE-4AA5-A4C0-BBCB046E396A}:51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C35D70-C158-44B5-824B-BF71B07D3B6B}:3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716D9D-1D42-4C50-B819-2481437D1C2D}:52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05E64F-68CD-494F-9625-45713D18E24E}:51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8464AE-9496-4C64-B7D8-F103CC2D00B5}:52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AC3A6E-6BE3-40F3-918E-EDD1B17157D4}:5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42C79D-C02C-49F1-BFF3-5921A5F87C81}:5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F8C0BE-7773-4DD7-B370-939F6FE9580E}:2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662199-27E9-4D94-96A6-B1C88BE844F1}:52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FAC7F1-989E-4EF0-B221-92923DB4E845}:52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621B51-9F2F-47EC-9287-E17C297985A1}:4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BAEAB0-47B7-408B-93F7-E0DB65BC9982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F0329A-A1AE-4AF9-B2BB-3FAA19D6C60B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988FEF-96DE-445A-BC63-9727C0280EE5}: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4427C7-F9AB-46F2-A909-7A62E5E6268D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6E2780-E08E-4213-A36C-51245603E81E}:4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887E37-703D-4F61-B206-C52F49E2A373}:515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702</Words>
  <Application>Microsoft Office PowerPoint</Application>
  <PresentationFormat>Widescreen</PresentationFormat>
  <Paragraphs>115</Paragraphs>
  <Slides>31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微软雅黑</vt:lpstr>
      <vt:lpstr>宋体</vt:lpstr>
      <vt:lpstr>.VnBlack</vt:lpstr>
      <vt:lpstr>Arial</vt:lpstr>
      <vt:lpstr>Baloo</vt:lpstr>
      <vt:lpstr>Calibri</vt:lpstr>
      <vt:lpstr>Calibri Light</vt:lpstr>
      <vt:lpstr>Coiny</vt:lpstr>
      <vt:lpstr>等线</vt:lpstr>
      <vt:lpstr>Georgia</vt:lpstr>
      <vt:lpstr>iCiel Cadena</vt:lpstr>
      <vt:lpstr>ITC Avant Garde Std Bk</vt:lpstr>
      <vt:lpstr>华文新魏</vt:lpstr>
      <vt:lpstr>SVN-SAF</vt:lpstr>
      <vt:lpstr>Times New Roman</vt:lpstr>
      <vt:lpstr>字魂105号-简雅黑</vt:lpstr>
      <vt:lpstr>字魂59号-创粗黑</vt:lpstr>
      <vt:lpstr>方正清刻本悦宋简体</vt:lpstr>
      <vt:lpstr>1_Office Theme</vt:lpstr>
      <vt:lpstr>1_jeppt.com</vt:lpstr>
      <vt:lpstr>Office 主题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2 - tiết 1</dc:title>
  <dc:creator>Thao Tran</dc:creator>
  <cp:lastModifiedBy>DELL</cp:lastModifiedBy>
  <cp:revision>37</cp:revision>
  <dcterms:created xsi:type="dcterms:W3CDTF">2022-07-16T00:24:04Z</dcterms:created>
  <dcterms:modified xsi:type="dcterms:W3CDTF">2024-10-25T00:56:45Z</dcterms:modified>
</cp:coreProperties>
</file>