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  <p:sldMasterId id="2147483694" r:id="rId3"/>
  </p:sldMasterIdLst>
  <p:notesMasterIdLst>
    <p:notesMasterId r:id="rId19"/>
  </p:notesMasterIdLst>
  <p:sldIdLst>
    <p:sldId id="258" r:id="rId4"/>
    <p:sldId id="271" r:id="rId5"/>
    <p:sldId id="2643" r:id="rId6"/>
    <p:sldId id="2645" r:id="rId7"/>
    <p:sldId id="259" r:id="rId8"/>
    <p:sldId id="261" r:id="rId9"/>
    <p:sldId id="1572" r:id="rId10"/>
    <p:sldId id="281" r:id="rId11"/>
    <p:sldId id="282" r:id="rId12"/>
    <p:sldId id="290" r:id="rId13"/>
    <p:sldId id="2646" r:id="rId14"/>
    <p:sldId id="285" r:id="rId15"/>
    <p:sldId id="2647" r:id="rId16"/>
    <p:sldId id="291" r:id="rId17"/>
    <p:sldId id="293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77627-4A2D-40A8-A5F1-A975A6E0800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FF1F5-2109-439A-87D3-619FAE91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9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41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9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5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8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60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1038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8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7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8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2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55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43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9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53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83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88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9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1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F4F35026-68A3-4338-BEFA-1CAA80D5E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A385E145-4E93-466C-B3F1-A3C5312F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8F82454-6AD6-4758-B966-525EC5118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9DA360-ADD6-4961-A5AF-103C71F6E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51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047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861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057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244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995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33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487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207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19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1A606281-D5D9-4229-8576-01E53000B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6A614636-7CAD-4B95-A8C4-16A9AF75E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75A28969-A1CB-468C-AD7D-71822C072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2D79B1DE-A349-44A9-AD42-66CAD5644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A66C07-0184-4E86-9FB2-4B72BEE9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7C8585-0043-43A3-A30A-8FBF4CA8F8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405"/>
          <a:stretch/>
        </p:blipFill>
        <p:spPr>
          <a:xfrm rot="534553">
            <a:off x="878344" y="977178"/>
            <a:ext cx="3581249" cy="36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493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194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61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077F25FF-8721-40C6-AD0E-5F5C66093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279496-8BE1-481A-9CFC-49AFC7135F5B}"/>
              </a:ext>
            </a:extLst>
          </p:cNvPr>
          <p:cNvSpPr/>
          <p:nvPr userDrawn="1"/>
        </p:nvSpPr>
        <p:spPr>
          <a:xfrm>
            <a:off x="367749" y="238539"/>
            <a:ext cx="11499574" cy="6410739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恐龙, 爬行动物, 树叶&#10;&#10;描述已自动生成">
            <a:extLst>
              <a:ext uri="{FF2B5EF4-FFF2-40B4-BE49-F238E27FC236}">
                <a16:creationId xmlns:a16="http://schemas.microsoft.com/office/drawing/2014/main" id="{17FD3537-9F02-4A97-8B93-A7B8D741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10040374" y="-1"/>
            <a:ext cx="2151626" cy="1123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BEB44D23-260B-4AB8-8776-D6C801DDC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4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4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04ED5F69-CE55-464B-BE06-0B8E075F5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07A20C-4BCB-4DDB-847C-DCF57D51CFB4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D90EE0-EC1C-4B8C-BED0-62461EAA579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40DD5-379A-45A1-BF20-58078420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8405" r="16268"/>
          <a:stretch/>
        </p:blipFill>
        <p:spPr>
          <a:xfrm>
            <a:off x="10254713" y="3125684"/>
            <a:ext cx="2159430" cy="3688166"/>
          </a:xfrm>
          <a:prstGeom prst="rect">
            <a:avLst/>
          </a:prstGeom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FC36AFD-4A38-455E-8114-AC9A43CBD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7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>
            <a:extLst>
              <a:ext uri="{FF2B5EF4-FFF2-40B4-BE49-F238E27FC236}">
                <a16:creationId xmlns:a16="http://schemas.microsoft.com/office/drawing/2014/main" id="{679E8D7D-EB19-4DD5-AE35-ABAAA1FE8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2DAB25E-C84C-43CE-AB13-A6446B36172D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62090F-7C20-420F-8FFC-72FD816E8B8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7517E986-6EF3-4C86-9CBF-ADB237446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6BE67-F3B3-420C-BE6B-DF72CBB60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31871"/>
          <a:stretch/>
        </p:blipFill>
        <p:spPr>
          <a:xfrm>
            <a:off x="9948326" y="4416589"/>
            <a:ext cx="2372825" cy="2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C1E8161A-EB5D-415E-8F73-7BA7150FE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F4C93EC9-1938-423A-84E6-AB4C8E304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5C3363D3-AEA4-4D8F-AB67-8DDC17ED8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4B343F-9B8B-4799-8D43-5229AD617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97153DE-83E1-4FEE-8AFE-F6F551F104D9}"/>
              </a:ext>
            </a:extLst>
          </p:cNvPr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B4D42B-0B48-44E9-87CF-ADE5E2EF9F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/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68154A-0FF3-46F3-BB67-477DED5BF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/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D7563DFF-205E-4B9D-90DF-802638957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2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自然&#10;&#10;描述已自动生成">
            <a:extLst>
              <a:ext uri="{FF2B5EF4-FFF2-40B4-BE49-F238E27FC236}">
                <a16:creationId xmlns:a16="http://schemas.microsoft.com/office/drawing/2014/main" id="{AB19C851-DCD1-43D8-B14E-BCED5B79BC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C3AFBBF-1A20-473D-A047-02AE2EE9A16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473766"/>
            <a:ext cx="1171691" cy="11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9C5FAA-842F-4BC7-B406-628DCDE0813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21353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1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93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15.jpe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6" Type="http://schemas.openxmlformats.org/officeDocument/2006/relationships/image" Target="../media/image18.svg"/><Relationship Id="rId5" Type="http://schemas.openxmlformats.org/officeDocument/2006/relationships/image" Target="../media/image20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Relationship Id="rId6" Type="http://schemas.openxmlformats.org/officeDocument/2006/relationships/image" Target="../media/image18.svg"/><Relationship Id="rId5" Type="http://schemas.openxmlformats.org/officeDocument/2006/relationships/image" Target="../media/image20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109C81F0-C2AF-4DEF-8DEB-8D183D3617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6325" y="7140575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6C92D8-4DBE-4DE1-9F01-0425B0BD9956}"/>
              </a:ext>
            </a:extLst>
          </p:cNvPr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616420" y="765492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圆角矩形 1">
            <a:extLst>
              <a:ext uri="{FF2B5EF4-FFF2-40B4-BE49-F238E27FC236}">
                <a16:creationId xmlns:a16="http://schemas.microsoft.com/office/drawing/2014/main" id="{9F723D59-73CE-47FA-A4E8-EE7D0A14E489}"/>
              </a:ext>
            </a:extLst>
          </p:cNvPr>
          <p:cNvSpPr/>
          <p:nvPr/>
        </p:nvSpPr>
        <p:spPr>
          <a:xfrm>
            <a:off x="2687637" y="-59373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C726D-4DD7-43F2-942C-C70F3A9A2A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2115" y="1144985"/>
            <a:ext cx="381033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E6D19-5253-4D3E-92AD-9D11E6AB8B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9138" y="2658778"/>
            <a:ext cx="8248603" cy="2347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600B93-79CF-4C98-95CE-1BC493D67F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2659" y="4458145"/>
            <a:ext cx="3054361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9B02FA-297D-408F-A582-C454AA791F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382" y="3358158"/>
            <a:ext cx="4705040" cy="4705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40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66999-53E9-4640-A5AA-1C58C4B76A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848" y="3250894"/>
            <a:ext cx="3833275" cy="241449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4D1097-11D4-4C0D-BD05-AF2DBE61E061}"/>
              </a:ext>
            </a:extLst>
          </p:cNvPr>
          <p:cNvGrpSpPr>
            <a:grpSpLocks/>
          </p:cNvGrpSpPr>
          <p:nvPr/>
        </p:nvGrpSpPr>
        <p:grpSpPr bwMode="auto">
          <a:xfrm>
            <a:off x="1871329" y="980648"/>
            <a:ext cx="7452206" cy="1350964"/>
            <a:chOff x="6035526" y="1478027"/>
            <a:chExt cx="6683757" cy="408623"/>
          </a:xfrm>
        </p:grpSpPr>
        <p:sp>
          <p:nvSpPr>
            <p:cNvPr id="6" name="Rounded Rectangular Callout 3">
              <a:extLst>
                <a:ext uri="{FF2B5EF4-FFF2-40B4-BE49-F238E27FC236}">
                  <a16:creationId xmlns:a16="http://schemas.microsoft.com/office/drawing/2014/main" id="{EBD6339E-A308-4535-9D33-3DE7CA3F1004}"/>
                </a:ext>
              </a:extLst>
            </p:cNvPr>
            <p:cNvSpPr/>
            <p:nvPr/>
          </p:nvSpPr>
          <p:spPr>
            <a:xfrm rot="368258">
              <a:off x="6035526" y="1478027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0FCB3F13-D158-4D40-A382-B9DF7F783A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02098"/>
              <a:ext cx="6194527" cy="36048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Đài phát thanh thường phát nhièu kênh phát thanh khác nhau.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4C58C-22DB-4502-9D7F-8CDD7107BD75}"/>
              </a:ext>
            </a:extLst>
          </p:cNvPr>
          <p:cNvGrpSpPr>
            <a:grpSpLocks/>
          </p:cNvGrpSpPr>
          <p:nvPr/>
        </p:nvGrpSpPr>
        <p:grpSpPr bwMode="auto">
          <a:xfrm>
            <a:off x="4476306" y="2988891"/>
            <a:ext cx="7452206" cy="1664420"/>
            <a:chOff x="6035526" y="1478029"/>
            <a:chExt cx="6683757" cy="408623"/>
          </a:xfrm>
        </p:grpSpPr>
        <p:sp>
          <p:nvSpPr>
            <p:cNvPr id="9" name="Rounded Rectangular Callout 3">
              <a:extLst>
                <a:ext uri="{FF2B5EF4-FFF2-40B4-BE49-F238E27FC236}">
                  <a16:creationId xmlns:a16="http://schemas.microsoft.com/office/drawing/2014/main" id="{D39F7707-198F-4830-ADB9-4AB963B6CEA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id="{249FE713-5B9F-4394-8FE0-93D81A7F3E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494243"/>
              <a:ext cx="6194527" cy="376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kênh phát thanh gồm nhiều chương trình phát thanh với nội dung đa dạng phù hợp với mọi lứa tuổi.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585BA9-8E72-4DB4-B3AB-EEA2B32A8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711" y="146795"/>
            <a:ext cx="3664014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0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523DC-7F2D-4536-867F-4C67BC6AB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886" y="2359059"/>
            <a:ext cx="6309907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6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822CFD60-CEA6-4C77-8FCB-00EA5542D8A0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EA8CC-2D4F-4227-B855-7A7CEF3B9DE3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F54207-2A5B-4941-BE45-F22FCAFBF276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1247D99A-0AC8-4769-ACB8-71A6A7BD0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13" y="820942"/>
            <a:ext cx="10446524" cy="152041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hãy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chia sẻ với bạn tên và nội dung chương trình phát thanh có trong hình 3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thích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497B63-DD41-42CB-A840-DCA2A128E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" y="3571468"/>
            <a:ext cx="3697959" cy="3002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2A656-52AA-4648-A14A-B069F8B27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797" y="2557309"/>
            <a:ext cx="5321603" cy="3722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69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B9754EB-665E-477B-919F-FF9C54BC51D0}"/>
              </a:ext>
            </a:extLst>
          </p:cNvPr>
          <p:cNvSpPr/>
          <p:nvPr/>
        </p:nvSpPr>
        <p:spPr>
          <a:xfrm>
            <a:off x="2424888" y="1972773"/>
            <a:ext cx="8493125" cy="2826306"/>
          </a:xfrm>
          <a:prstGeom prst="wedgeRoundRectCallout">
            <a:avLst>
              <a:gd name="adj1" fmla="val -57125"/>
              <a:gd name="adj2" fmla="val 557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nhà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Phỏng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vấn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bố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mẹ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chương trình phát thanh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họ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yêu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thích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.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D210F9E3-4CF5-46DA-BB6D-106A30C5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9" y="3164589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69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59D57-91D0-4B63-B911-E49054D22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830" y="2858134"/>
            <a:ext cx="7193903" cy="2523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A26BCE-9AD2-402B-90E1-1D649EE99EE2}"/>
              </a:ext>
            </a:extLst>
          </p:cNvPr>
          <p:cNvSpPr txBox="1"/>
          <p:nvPr/>
        </p:nvSpPr>
        <p:spPr>
          <a:xfrm>
            <a:off x="3017408" y="6129662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28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56879" y="6260190"/>
            <a:ext cx="999348" cy="1086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13171" y="5785603"/>
            <a:ext cx="626420" cy="6808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509614" y="3943007"/>
            <a:ext cx="999348" cy="10862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0003" y="1261470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9089" flipH="1">
            <a:off x="2778110" y="290892"/>
            <a:ext cx="6636347" cy="46816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617202" y="1881325"/>
            <a:ext cx="3408305" cy="9131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động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0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403433" y="3183533"/>
            <a:ext cx="1769783" cy="12653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441017" y="2782646"/>
            <a:ext cx="3702745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  <p:sp>
        <p:nvSpPr>
          <p:cNvPr id="49" name="AutoShape 4"/>
          <p:cNvSpPr/>
          <p:nvPr/>
        </p:nvSpPr>
        <p:spPr>
          <a:xfrm rot="129639">
            <a:off x="1231736" y="5331655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4" name="Group 13"/>
          <p:cNvGrpSpPr/>
          <p:nvPr/>
        </p:nvGrpSpPr>
        <p:grpSpPr>
          <a:xfrm>
            <a:off x="4973564" y="4298854"/>
            <a:ext cx="1732793" cy="1510779"/>
            <a:chOff x="11279221" y="6211935"/>
            <a:chExt cx="2599189" cy="2266168"/>
          </a:xfrm>
        </p:grpSpPr>
        <p:pic>
          <p:nvPicPr>
            <p:cNvPr id="51" name="Picture 14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52" name="TextBox 15"/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7" name="TextBox 7"/>
          <p:cNvSpPr txBox="1"/>
          <p:nvPr/>
        </p:nvSpPr>
        <p:spPr>
          <a:xfrm rot="152325">
            <a:off x="1409380" y="5492564"/>
            <a:ext cx="400409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AutoShape 4"/>
          <p:cNvSpPr/>
          <p:nvPr/>
        </p:nvSpPr>
        <p:spPr>
          <a:xfrm rot="21470361" flipH="1">
            <a:off x="6895421" y="5252460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4" name="TextBox 7"/>
          <p:cNvSpPr txBox="1"/>
          <p:nvPr/>
        </p:nvSpPr>
        <p:spPr>
          <a:xfrm rot="21420754">
            <a:off x="7098749" y="5352992"/>
            <a:ext cx="4004091" cy="820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8678C1-CCA8-4FFA-B229-847D3BDD2E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102" y="84979"/>
            <a:ext cx="1769783" cy="1769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46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47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343518" y="2175869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9810" y="1701282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679560" y="1240945"/>
            <a:ext cx="4710341" cy="310824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60203" y="214533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757697" y="1563962"/>
            <a:ext cx="449837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spcBef>
                <a:spcPct val="0"/>
              </a:spcBef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................... là nơi sản xuất các chương trình phát thanh và phát tín hiệu truyền thanh qua ăng ten.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691965" y="1167952"/>
            <a:ext cx="4410748" cy="154740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895293" y="1117096"/>
            <a:ext cx="40040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Đài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phát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87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372264" y="1695744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28556" y="1221157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43931" y="748292"/>
            <a:ext cx="5383046" cy="267907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88949" y="-265592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-22719" y="1259181"/>
            <a:ext cx="536080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 là nơi thu nhận các tín hiệu qua ăng ten và phát ra loa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731093" y="670932"/>
            <a:ext cx="5296304" cy="211484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926726" y="951930"/>
            <a:ext cx="48457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Máy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268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D31A8-740D-4115-898E-EFBEBE62B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830" y="2470819"/>
            <a:ext cx="632210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03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076D1-7D71-4375-ACC2-C4BC8DB45779}"/>
              </a:ext>
            </a:extLst>
          </p:cNvPr>
          <p:cNvSpPr txBox="1"/>
          <p:nvPr/>
        </p:nvSpPr>
        <p:spPr>
          <a:xfrm>
            <a:off x="1249680" y="346710"/>
            <a:ext cx="92151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ở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lứa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B58EF-502B-4BFF-8C3E-271F3BD51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167" y="1544320"/>
            <a:ext cx="7100220" cy="4966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6040D-3197-4DDC-AA52-5BF762EFF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593" y="3694419"/>
            <a:ext cx="3697959" cy="30026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0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DB4EF2-C01F-4A18-BCBF-D38687967F00}"/>
              </a:ext>
            </a:extLst>
          </p:cNvPr>
          <p:cNvGrpSpPr/>
          <p:nvPr/>
        </p:nvGrpSpPr>
        <p:grpSpPr>
          <a:xfrm>
            <a:off x="1188720" y="156906"/>
            <a:ext cx="9367520" cy="1270000"/>
            <a:chOff x="223520" y="345440"/>
            <a:chExt cx="11653520" cy="1289639"/>
          </a:xfrm>
        </p:grpSpPr>
        <p:grpSp>
          <p:nvGrpSpPr>
            <p:cNvPr id="4" name="组合 48">
              <a:extLst>
                <a:ext uri="{FF2B5EF4-FFF2-40B4-BE49-F238E27FC236}">
                  <a16:creationId xmlns:a16="http://schemas.microsoft.com/office/drawing/2014/main" id="{7DD67372-F585-4AF4-B952-C33A295CE173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6" name="任意多边形: 形状 45">
                <a:extLst>
                  <a:ext uri="{FF2B5EF4-FFF2-40B4-BE49-F238E27FC236}">
                    <a16:creationId xmlns:a16="http://schemas.microsoft.com/office/drawing/2014/main" id="{08EEA430-0067-403F-88FC-3C260CF58FD1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44">
                <a:extLst>
                  <a:ext uri="{FF2B5EF4-FFF2-40B4-BE49-F238E27FC236}">
                    <a16:creationId xmlns:a16="http://schemas.microsoft.com/office/drawing/2014/main" id="{E9B8BD47-095D-4AA2-A2FB-A1306242A1D3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55C349-BE6F-4089-866D-76D66EE35D63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chương trình phát thanh phù hợp với lứa tuổi học sinh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A28D23-4DED-44A4-8689-C24641B26D86}"/>
              </a:ext>
            </a:extLst>
          </p:cNvPr>
          <p:cNvSpPr txBox="1"/>
          <p:nvPr/>
        </p:nvSpPr>
        <p:spPr>
          <a:xfrm>
            <a:off x="4427137" y="169672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6C239-0E44-4DA3-8D09-842DD8E268D1}"/>
              </a:ext>
            </a:extLst>
          </p:cNvPr>
          <p:cNvSpPr txBox="1"/>
          <p:nvPr/>
        </p:nvSpPr>
        <p:spPr>
          <a:xfrm>
            <a:off x="4427137" y="248920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65610-F2A8-4096-96B9-9F9AF0FD140C}"/>
              </a:ext>
            </a:extLst>
          </p:cNvPr>
          <p:cNvSpPr txBox="1"/>
          <p:nvPr/>
        </p:nvSpPr>
        <p:spPr>
          <a:xfrm>
            <a:off x="4427137" y="3281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truyện dài kì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FF262F-2A55-488A-A226-45470D56C762}"/>
              </a:ext>
            </a:extLst>
          </p:cNvPr>
          <p:cNvSpPr txBox="1"/>
          <p:nvPr/>
        </p:nvSpPr>
        <p:spPr>
          <a:xfrm>
            <a:off x="4427137" y="4043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 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51F5E-5967-4303-9FC2-2AC165952347}"/>
              </a:ext>
            </a:extLst>
          </p:cNvPr>
          <p:cNvSpPr txBox="1"/>
          <p:nvPr/>
        </p:nvSpPr>
        <p:spPr>
          <a:xfrm>
            <a:off x="4427136" y="4805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niên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58D3A-A227-4973-B24F-DE92FF7F1FA0}"/>
              </a:ext>
            </a:extLst>
          </p:cNvPr>
          <p:cNvSpPr txBox="1"/>
          <p:nvPr/>
        </p:nvSpPr>
        <p:spPr>
          <a:xfrm>
            <a:off x="4427135" y="5510121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dục từ xa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6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004134-E846-44E3-8999-AFC2AE0F3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386" y="2154100"/>
            <a:ext cx="1890871" cy="402625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DE342B6-90DA-4009-A177-949EB678197C}"/>
              </a:ext>
            </a:extLst>
          </p:cNvPr>
          <p:cNvSpPr/>
          <p:nvPr/>
        </p:nvSpPr>
        <p:spPr>
          <a:xfrm>
            <a:off x="3454400" y="853440"/>
            <a:ext cx="6277226" cy="1717040"/>
          </a:xfrm>
          <a:prstGeom prst="wedgeEllipseCallout">
            <a:avLst>
              <a:gd name="adj1" fmla="val 47526"/>
              <a:gd name="adj2" fmla="val 54966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Ông bà em </a:t>
            </a:r>
            <a:r>
              <a:rPr lang="en-US" sz="3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vi-VN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ghe chương trình phát thanh nào? 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A958E41-6309-4EC4-8E43-8474DCFE90F2}"/>
              </a:ext>
            </a:extLst>
          </p:cNvPr>
          <p:cNvSpPr/>
          <p:nvPr/>
        </p:nvSpPr>
        <p:spPr>
          <a:xfrm>
            <a:off x="934720" y="2926080"/>
            <a:ext cx="7628506" cy="2519680"/>
          </a:xfrm>
          <a:prstGeom prst="wedgeEllipseCallout">
            <a:avLst>
              <a:gd name="adj1" fmla="val 62353"/>
              <a:gd name="adj2" fmla="val -30284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/>
              <a:t>Tại sao trong cùng một thời điểm ông bà, bố mẹ cùng nghe ra đi ô nhưng nội dung chương trình lại khác nhau? </a:t>
            </a:r>
            <a:endParaRPr lang="en-US" sz="3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92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02CDAD6-1921-495C-B24F-81E0CFA728E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BÀI 4 - TIẾT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6A9F53-F68E-4955-8D14-5DDD68B4B685}:28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FE7504-7875-44A1-BE83-5B831F42AA54}:29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EA4562-3E35-49D2-93DA-2C314FFDA86B}:264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B1E287-4A1C-4904-8588-93E9A731E7EB}:28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DD7ACC-412F-4D67-8646-FF6160B69778}:264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DD943D-B641-4C88-B15C-723E7D80492D}:29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961413-1099-4190-8ECC-B3BCCC721C59}:2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3D5C1C-17E1-4D75-BAFF-76E8F180D34B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852E17-8BD8-4C97-B616-7CC1E2BCA8F3}:27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929F13-4A78-412F-8ED2-59F2354DE366}:26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0BE1D7-2FAE-4064-A80E-04A01B4D3698}:26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1624B3-D817-4E92-9A01-0728F631804C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C58703-7C30-486E-A2D4-8702B2D19AC9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B2AA21-91F8-431A-B28A-CFA483922C34}:15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B550E1-511C-4760-85EF-65C89E47409B}:28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260</Words>
  <Application>Microsoft Office PowerPoint</Application>
  <PresentationFormat>Widescreen</PresentationFormat>
  <Paragraphs>36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微软雅黑</vt:lpstr>
      <vt:lpstr>微软雅黑</vt:lpstr>
      <vt:lpstr>宋体</vt:lpstr>
      <vt:lpstr>#9Slide03 Dekar</vt:lpstr>
      <vt:lpstr>Arial</vt:lpstr>
      <vt:lpstr>Calibri</vt:lpstr>
      <vt:lpstr>等线</vt:lpstr>
      <vt:lpstr>FZHei-B01S</vt:lpstr>
      <vt:lpstr>Georgia</vt:lpstr>
      <vt:lpstr>Josefin Sans Bold</vt:lpstr>
      <vt:lpstr>Times New Roman</vt:lpstr>
      <vt:lpstr>UTM Cookies</vt:lpstr>
      <vt:lpstr>Office 主题​​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4 - TIẾT 3</dc:title>
  <dc:creator>Thao Tran</dc:creator>
  <cp:lastModifiedBy>DELL</cp:lastModifiedBy>
  <cp:revision>23</cp:revision>
  <dcterms:created xsi:type="dcterms:W3CDTF">2022-07-22T00:57:10Z</dcterms:created>
  <dcterms:modified xsi:type="dcterms:W3CDTF">2024-10-25T01:47:44Z</dcterms:modified>
</cp:coreProperties>
</file>