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00" r:id="rId3"/>
    <p:sldMasterId id="2147483724" r:id="rId4"/>
    <p:sldMasterId id="2147483736" r:id="rId5"/>
  </p:sldMasterIdLst>
  <p:notesMasterIdLst>
    <p:notesMasterId r:id="rId28"/>
  </p:notesMasterIdLst>
  <p:sldIdLst>
    <p:sldId id="2007577225" r:id="rId6"/>
    <p:sldId id="257" r:id="rId7"/>
    <p:sldId id="258" r:id="rId8"/>
    <p:sldId id="260" r:id="rId9"/>
    <p:sldId id="261" r:id="rId10"/>
    <p:sldId id="554" r:id="rId11"/>
    <p:sldId id="262" r:id="rId12"/>
    <p:sldId id="272" r:id="rId13"/>
    <p:sldId id="273" r:id="rId14"/>
    <p:sldId id="555" r:id="rId15"/>
    <p:sldId id="561" r:id="rId16"/>
    <p:sldId id="565" r:id="rId17"/>
    <p:sldId id="557" r:id="rId18"/>
    <p:sldId id="563" r:id="rId19"/>
    <p:sldId id="559" r:id="rId20"/>
    <p:sldId id="558" r:id="rId21"/>
    <p:sldId id="562" r:id="rId22"/>
    <p:sldId id="564" r:id="rId23"/>
    <p:sldId id="490" r:id="rId24"/>
    <p:sldId id="567" r:id="rId25"/>
    <p:sldId id="539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FA9E-069C-375F-BD62-9BEEEF04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64D2B-AD0A-E27D-E924-E1157E8A8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A447F4-C503-D20B-2B37-DE4F42F73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26EC4-F5B9-71A3-F694-A5DA21E2B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60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978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76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363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7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2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759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649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18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6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850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553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2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89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72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0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81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8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37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97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59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24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9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CFA92-BF47-2E1D-D481-3373215EB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132480-161F-FBA5-A782-B03869BA4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770EF-391A-D24F-EDFB-B3441956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BF55-2433-A0DA-C4DA-3A687066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4DA55-5055-B33D-D197-8E89D6F5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5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C400-2141-2187-17A5-54721C7C3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C5B1D-1AD7-3862-B039-5C7E9FAD9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0CB0B-6EC4-9E98-3970-358AEA15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0CA1F-5D49-2B80-E06D-86363CFFC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7B000-B65F-13C2-72AC-43C3DEA0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7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22E-241D-36A6-DBF4-CEC8C72FE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8212F-3838-C3A7-9212-9839ACA1E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D8C71-3251-3FD2-E885-82801CFE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4CA09-B93F-6324-D24A-C7C0503A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87ADC-40EB-3BCA-E00B-B9C23B42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2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D18BD-763D-B4A0-8DAE-D9B2BF996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1CD5C-3759-7A17-2C0E-954FE91F6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AC758-EE22-B4D1-9ADD-3886FDF22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83877-5838-CC01-5345-7615A598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E08A9-6E8C-0147-618A-661FA766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1351D-450B-999A-A7D6-9F2347F75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6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30B3-569C-043D-29F6-80A50C1B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84B33-1C57-EC83-AF6D-4D7EC9820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0B934-23F3-BDA4-2AA5-BCC3D7586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439B5-AB3F-F234-38A3-4780BED37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A0F3C-82A6-52AF-EB62-4B53613F0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3F29B4-1B50-EAD2-2C5A-B3D81C0C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5D3FC-3360-B433-F324-ECED54F1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FC4D8A-7499-AECA-7DF0-B20BF2CF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58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E802-1F2A-ECB1-0A5D-C4B44B83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B4247-0274-088E-4468-2645B803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BD3A4-706B-4885-41A9-A2B48DF9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DD097-FC32-1396-3B23-6963A9F4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166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15F9E-8F46-71AF-9FD8-51306C7D1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50A17-2CA6-6CC8-42D0-5B32230F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7B451-7DE7-27F2-D3BF-970064A15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45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5FBB7-98E4-7E23-BA72-A01B71EC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4616-2B26-31BC-0F92-F82FE004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765DF-BCA3-4248-284F-9C1377BD7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7F908-4EBB-FCEF-CD64-51374393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A8DAC-2A7E-2973-C0F2-A16DDFF6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DCEA7-3BCD-63B6-3387-BF8F88A0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05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E7BE-7573-A4EF-C79E-7892DB5F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F4398-3CC8-580C-E94F-EBE8756F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16AD5-8F10-2097-3E49-1D861525D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1EA81-0F21-228C-7941-0A3BFF39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EFDB7-E011-166E-F57F-C011B57D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69AEE-74B1-B8FC-806A-C743F515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07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3462-B4EE-8C9A-EC52-BCDF80B15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F9AB52-CF0A-C29F-CE61-2D0584597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9271D-2D3A-7050-CAEA-97EA63FB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BAFA8-0C88-EB50-DD67-52D45F88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8EB08-3446-29BD-1C75-D583EBBF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01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B9BD6-00B9-C0FC-6CD8-033306A03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2EF50-2FC8-321C-A29C-7DE197787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05CE0-841E-2D6A-8AEC-0A4AC11FF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A3A8E-972A-7023-7195-EDDC6EB4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488DD-AC10-1226-5F5A-8F3F0A2B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0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8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388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FD72A-6193-4F21-9903-E6C93A3ACCB5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9CC6D-35E1-866F-3974-B011C40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7798-AF6A-E758-0B31-AEE529B4D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71E30-9816-312B-4F21-EB1894F84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D0B5-A8AB-1A1A-E0A9-169A6726F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458D5-3AAF-20E5-9C45-BDA17A036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4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gi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slide" Target="slide7.xml"/><Relationship Id="rId2" Type="http://schemas.openxmlformats.org/officeDocument/2006/relationships/image" Target="../media/image14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AED-0084-1F43-991B-CE07E20C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2E864-8ED0-634D-BC4D-ED3DE431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F7EE3-A672-C449-B85A-B2976B42D949}"/>
              </a:ext>
            </a:extLst>
          </p:cNvPr>
          <p:cNvSpPr/>
          <p:nvPr/>
        </p:nvSpPr>
        <p:spPr>
          <a:xfrm>
            <a:off x="0" y="0"/>
            <a:ext cx="12191999" cy="64577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图片 329">
            <a:extLst>
              <a:ext uri="{FF2B5EF4-FFF2-40B4-BE49-F238E27FC236}">
                <a16:creationId xmlns:a16="http://schemas.microsoft.com/office/drawing/2014/main" id="{9915DDFE-85A3-384E-8E26-105776658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6" name="图片 325">
            <a:extLst>
              <a:ext uri="{FF2B5EF4-FFF2-40B4-BE49-F238E27FC236}">
                <a16:creationId xmlns:a16="http://schemas.microsoft.com/office/drawing/2014/main" id="{56B252CC-B5C9-DD4E-9E16-F93575537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7" name="图片 331">
            <a:extLst>
              <a:ext uri="{FF2B5EF4-FFF2-40B4-BE49-F238E27FC236}">
                <a16:creationId xmlns:a16="http://schemas.microsoft.com/office/drawing/2014/main" id="{8A2CA7CD-B0FD-A644-AAC1-C28B4C68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8" name="图片 335">
            <a:extLst>
              <a:ext uri="{FF2B5EF4-FFF2-40B4-BE49-F238E27FC236}">
                <a16:creationId xmlns:a16="http://schemas.microsoft.com/office/drawing/2014/main" id="{39C7921E-D9A5-CF49-A2F4-5DB1FF0C4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9" name="图片 337">
            <a:extLst>
              <a:ext uri="{FF2B5EF4-FFF2-40B4-BE49-F238E27FC236}">
                <a16:creationId xmlns:a16="http://schemas.microsoft.com/office/drawing/2014/main" id="{6F8C40BA-FCF4-F44B-9F1F-4C0474C35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10" name="图片 341">
            <a:extLst>
              <a:ext uri="{FF2B5EF4-FFF2-40B4-BE49-F238E27FC236}">
                <a16:creationId xmlns:a16="http://schemas.microsoft.com/office/drawing/2014/main" id="{DC405F98-2334-E944-B0A1-5FC77FDA63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4814582"/>
            <a:ext cx="4825912" cy="1658646"/>
          </a:xfrm>
          <a:prstGeom prst="rect">
            <a:avLst/>
          </a:prstGeom>
        </p:spPr>
      </p:pic>
      <p:pic>
        <p:nvPicPr>
          <p:cNvPr id="11" name="图片 327">
            <a:extLst>
              <a:ext uri="{FF2B5EF4-FFF2-40B4-BE49-F238E27FC236}">
                <a16:creationId xmlns:a16="http://schemas.microsoft.com/office/drawing/2014/main" id="{3F94C685-BB81-2D42-AB6E-E80BA5115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12" name="图片 333">
            <a:extLst>
              <a:ext uri="{FF2B5EF4-FFF2-40B4-BE49-F238E27FC236}">
                <a16:creationId xmlns:a16="http://schemas.microsoft.com/office/drawing/2014/main" id="{075800DB-F516-F14A-811E-B1B5349C6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" y="5132308"/>
            <a:ext cx="1833548" cy="1725692"/>
          </a:xfrm>
          <a:prstGeom prst="rect">
            <a:avLst/>
          </a:prstGeom>
        </p:spPr>
      </p:pic>
      <p:pic>
        <p:nvPicPr>
          <p:cNvPr id="13" name="图片 337">
            <a:extLst>
              <a:ext uri="{FF2B5EF4-FFF2-40B4-BE49-F238E27FC236}">
                <a16:creationId xmlns:a16="http://schemas.microsoft.com/office/drawing/2014/main" id="{6B9E030A-DA32-F54B-9C05-FEEB662E0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96" y="268474"/>
            <a:ext cx="8711808" cy="1785066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1D9153FB-B267-A540-9E91-38B761D8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159" y="6316824"/>
            <a:ext cx="6790012" cy="52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Giáo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viên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: </a:t>
            </a: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Nguyễn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Thị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 Lan </a:t>
            </a: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Hương</a:t>
            </a:r>
            <a:endParaRPr lang="en-US" altLang="en-US" sz="2800" b="1" dirty="0">
              <a:solidFill>
                <a:srgbClr val="0432FF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BC2D8E-2478-FD4B-BA4D-709F00FA74EA}"/>
              </a:ext>
            </a:extLst>
          </p:cNvPr>
          <p:cNvSpPr/>
          <p:nvPr/>
        </p:nvSpPr>
        <p:spPr>
          <a:xfrm>
            <a:off x="2050202" y="2270725"/>
            <a:ext cx="8356422" cy="193899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Môn: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Tiếng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Việt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>
              <a:defRPr/>
            </a:pP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Nghe –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viết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: Khi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trang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sách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mở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ra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>
              <a:defRPr/>
            </a:pPr>
            <a:endParaRPr lang="en-US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92280E-88E5-DF41-8E8F-96169D69AADF}"/>
              </a:ext>
            </a:extLst>
          </p:cNvPr>
          <p:cNvSpPr/>
          <p:nvPr/>
        </p:nvSpPr>
        <p:spPr>
          <a:xfrm>
            <a:off x="1804354" y="433791"/>
            <a:ext cx="9453075" cy="1785067"/>
          </a:xfrm>
          <a:prstGeom prst="rect">
            <a:avLst/>
          </a:prstGeom>
          <a:noFill/>
        </p:spPr>
        <p:txBody>
          <a:bodyPr lIns="68580" tIns="34290" rIns="68580" bIns="34290" numCol="1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Jokerman" panose="04090605060D06020702" pitchFamily="82" charset="0"/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Jokerman" panose="04090605060D06020702" pitchFamily="82" charset="0"/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Jokerman" panose="04090605060D06020702" pitchFamily="82" charset="0"/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  <a:latin typeface="Jokerman" panose="04090605060D06020702" pitchFamily="82" charset="0"/>
              </a:rPr>
              <a:t>con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CCFF"/>
                </a:solidFill>
                <a:latin typeface="Jokerman" panose="04090605060D06020702" pitchFamily="82" charset="0"/>
              </a:rPr>
              <a:t>đến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Jokerman" panose="04090605060D06020702" pitchFamily="82" charset="0"/>
              </a:rPr>
              <a:t>với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Jokerman" panose="04090605060D06020702" pitchFamily="82" charset="0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latin typeface="Jokerman" panose="04090605060D06020702" pitchFamily="82" charset="0"/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Jokerman" panose="04090605060D06020702" pitchFamily="82" charset="0"/>
              </a:rPr>
              <a:t>hôm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nay</a:t>
            </a:r>
          </a:p>
        </p:txBody>
      </p:sp>
      <p:pic>
        <p:nvPicPr>
          <p:cNvPr id="18" name="it-is-happy-main-9622.mp3" descr="it-is-happy-main-9622.mp3">
            <a:hlinkClick r:id="" action="ppaction://media"/>
            <a:extLst>
              <a:ext uri="{FF2B5EF4-FFF2-40B4-BE49-F238E27FC236}">
                <a16:creationId xmlns:a16="http://schemas.microsoft.com/office/drawing/2014/main" id="{DE069E41-6343-E847-B5EF-F86A50C8C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61305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5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F34EA-80B1-E24A-5FEB-DE562195F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với hơn 87 về hình nền powerpoint về học tập - coedo.com.vn">
            <a:extLst>
              <a:ext uri="{FF2B5EF4-FFF2-40B4-BE49-F238E27FC236}">
                <a16:creationId xmlns:a16="http://schemas.microsoft.com/office/drawing/2014/main" id="{441DF605-E4B3-0B99-CDC7-34C6F33FB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00F102-198F-36AC-E317-3E28082960FA}"/>
              </a:ext>
            </a:extLst>
          </p:cNvPr>
          <p:cNvSpPr/>
          <p:nvPr/>
        </p:nvSpPr>
        <p:spPr>
          <a:xfrm>
            <a:off x="474306" y="62687"/>
            <a:ext cx="11243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2024</a:t>
            </a:r>
          </a:p>
          <a:p>
            <a:pPr algn="ctr"/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1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29677" y="1842793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không hề ướt</a:t>
            </a:r>
            <a:r>
              <a:rPr lang="en-US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6096000" y="1842793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 chân trời đang đi.</a:t>
            </a:r>
            <a:endParaRPr lang="en-US" sz="32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006BD56-CEA4-6B89-CB04-8A090BA95179}"/>
              </a:ext>
            </a:extLst>
          </p:cNvPr>
          <p:cNvSpPr/>
          <p:nvPr/>
        </p:nvSpPr>
        <p:spPr>
          <a:xfrm>
            <a:off x="3554964" y="4560352"/>
            <a:ext cx="8397550" cy="1289939"/>
          </a:xfrm>
          <a:prstGeom prst="cloudCallout">
            <a:avLst>
              <a:gd name="adj1" fmla="val -6389"/>
              <a:gd name="adj2" fmla="val -9765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</a:rPr>
              <a:t>Khổ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thơ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cuối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nói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về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điều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gì</a:t>
            </a:r>
            <a:r>
              <a:rPr lang="en-US" sz="3200" b="1" dirty="0">
                <a:latin typeface="HP001 5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66275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D05AC-BB00-646B-C1E9-EFA66F32C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với hơn 87 về hình nền powerpoint về học tập - coedo.com.vn">
            <a:extLst>
              <a:ext uri="{FF2B5EF4-FFF2-40B4-BE49-F238E27FC236}">
                <a16:creationId xmlns:a16="http://schemas.microsoft.com/office/drawing/2014/main" id="{B5BB71E6-BD80-B558-6BA4-ABE28F26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060FA3-1D8A-3C6A-D94F-98FDECA5EA20}"/>
              </a:ext>
            </a:extLst>
          </p:cNvPr>
          <p:cNvSpPr/>
          <p:nvPr/>
        </p:nvSpPr>
        <p:spPr>
          <a:xfrm>
            <a:off x="474306" y="62687"/>
            <a:ext cx="11243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24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2024</a:t>
            </a:r>
          </a:p>
          <a:p>
            <a:pPr algn="ctr"/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1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85EDD9BE-BE34-6C3B-43F5-A65CF6751EDA}"/>
              </a:ext>
            </a:extLst>
          </p:cNvPr>
          <p:cNvSpPr txBox="1"/>
          <p:nvPr/>
        </p:nvSpPr>
        <p:spPr>
          <a:xfrm>
            <a:off x="1229677" y="1684176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à giấy không hề ướt</a:t>
            </a:r>
            <a:r>
              <a:rPr lang="en-US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88885B46-3482-4A96-C26D-8B89378C8638}"/>
              </a:ext>
            </a:extLst>
          </p:cNvPr>
          <p:cNvSpPr txBox="1"/>
          <p:nvPr/>
        </p:nvSpPr>
        <p:spPr>
          <a:xfrm>
            <a:off x="6096000" y="1684176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không nói được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ao em nghe điều gì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ạt dào như sóng vỗ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ột chân trời đang đi.</a:t>
            </a:r>
            <a:endParaRPr lang="en-US" sz="32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Á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5503516-3393-F34B-1262-56435445F1FA}"/>
              </a:ext>
            </a:extLst>
          </p:cNvPr>
          <p:cNvSpPr/>
          <p:nvPr/>
        </p:nvSpPr>
        <p:spPr>
          <a:xfrm>
            <a:off x="2976465" y="4401735"/>
            <a:ext cx="8976049" cy="1289939"/>
          </a:xfrm>
          <a:prstGeom prst="cloudCallout">
            <a:avLst>
              <a:gd name="adj1" fmla="val -21611"/>
              <a:gd name="adj2" fmla="val -7523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P001 5 hàng" panose="020B0603050302020204" pitchFamily="34" charset="0"/>
              </a:rPr>
              <a:t>Trong 2 </a:t>
            </a:r>
            <a:r>
              <a:rPr lang="en-US" sz="2800" b="1" dirty="0" err="1">
                <a:latin typeface="HP001 5 hàng" panose="020B0603050302020204" pitchFamily="34" charset="0"/>
              </a:rPr>
              <a:t>khổ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thơ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có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những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chữ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nào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được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viết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hoa</a:t>
            </a:r>
            <a:r>
              <a:rPr lang="en-US" sz="2800" b="1" dirty="0">
                <a:latin typeface="HP001 5 hàng" panose="020B0603050302020204" pitchFamily="34" charset="0"/>
              </a:rPr>
              <a:t>?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D3608C9-B4E1-EBEE-4EE0-67C9D5B6F9B7}"/>
              </a:ext>
            </a:extLst>
          </p:cNvPr>
          <p:cNvSpPr/>
          <p:nvPr/>
        </p:nvSpPr>
        <p:spPr>
          <a:xfrm>
            <a:off x="3096208" y="4401735"/>
            <a:ext cx="8976049" cy="1289939"/>
          </a:xfrm>
          <a:prstGeom prst="cloudCallout">
            <a:avLst>
              <a:gd name="adj1" fmla="val -21611"/>
              <a:gd name="adj2" fmla="val -7523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HP001 5 hàng" panose="020B0603050302020204" pitchFamily="34" charset="0"/>
              </a:rPr>
              <a:t>Cách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trình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bày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bài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viết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như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thế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nào</a:t>
            </a:r>
            <a:r>
              <a:rPr lang="en-US" sz="2800" b="1" dirty="0">
                <a:latin typeface="HP001 5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13627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DE0E-7252-272E-1607-26D36EB4F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với hơn 87 về hình nền powerpoint về học tập - coedo.com.vn">
            <a:extLst>
              <a:ext uri="{FF2B5EF4-FFF2-40B4-BE49-F238E27FC236}">
                <a16:creationId xmlns:a16="http://schemas.microsoft.com/office/drawing/2014/main" id="{6F5673D3-7560-2979-3829-FEB95DC6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4533F6-F516-9718-CF83-FA56FE664A1D}"/>
              </a:ext>
            </a:extLst>
          </p:cNvPr>
          <p:cNvSpPr/>
          <p:nvPr/>
        </p:nvSpPr>
        <p:spPr>
          <a:xfrm>
            <a:off x="474306" y="62687"/>
            <a:ext cx="11243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24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2024</a:t>
            </a:r>
          </a:p>
          <a:p>
            <a:pPr algn="ctr"/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1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7655D981-8E1E-D485-2792-7A98665DEEDE}"/>
              </a:ext>
            </a:extLst>
          </p:cNvPr>
          <p:cNvSpPr txBox="1"/>
          <p:nvPr/>
        </p:nvSpPr>
        <p:spPr>
          <a:xfrm>
            <a:off x="1229677" y="1684176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à giấy không hề ướt</a:t>
            </a:r>
            <a:r>
              <a:rPr lang="en-US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5EFC7E97-045A-0F0B-DD36-457874356DA8}"/>
              </a:ext>
            </a:extLst>
          </p:cNvPr>
          <p:cNvSpPr txBox="1"/>
          <p:nvPr/>
        </p:nvSpPr>
        <p:spPr>
          <a:xfrm>
            <a:off x="6096000" y="1684176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không nói được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ao em nghe điều gì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ạt dào như sóng vỗ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ột chân trời đang đi.</a:t>
            </a:r>
            <a:endParaRPr lang="en-US" sz="32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Á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404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73DA4-6D89-4EB0-539B-7B7C094B6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E84D11-D43B-79B5-83A8-FEF87E81E810}"/>
              </a:ext>
            </a:extLst>
          </p:cNvPr>
          <p:cNvSpPr/>
          <p:nvPr/>
        </p:nvSpPr>
        <p:spPr>
          <a:xfrm>
            <a:off x="474306" y="62687"/>
            <a:ext cx="11243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 </a:t>
            </a:r>
            <a:r>
              <a:rPr lang="en-US" sz="2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4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2024</a:t>
            </a:r>
          </a:p>
          <a:p>
            <a:pPr algn="ctr"/>
            <a:r>
              <a:rPr lang="en-US" sz="24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4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05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67">
            <a:extLst>
              <a:ext uri="{FF2B5EF4-FFF2-40B4-BE49-F238E27FC236}">
                <a16:creationId xmlns:a16="http://schemas.microsoft.com/office/drawing/2014/main" id="{415C3D47-668D-E1A2-4F47-E5EDE752F0B7}"/>
              </a:ext>
            </a:extLst>
          </p:cNvPr>
          <p:cNvSpPr txBox="1"/>
          <p:nvPr/>
        </p:nvSpPr>
        <p:spPr>
          <a:xfrm>
            <a:off x="4078807" y="1187485"/>
            <a:ext cx="80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Từ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khó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viết</a:t>
            </a:r>
            <a:endParaRPr kumimoji="0" lang="zh-CN" altLang="en-US" sz="3200" b="1" i="0" u="sng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27A607-A706-868A-2059-FD758C93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642" y="1726528"/>
            <a:ext cx="5076283" cy="1068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C280B-168C-ACE0-CEA5-2BD17AD04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642" y="2842658"/>
            <a:ext cx="5076283" cy="1068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1294C-29E0-60B6-F73E-E846FEC75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643" y="3904792"/>
            <a:ext cx="5076283" cy="1068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8A975-8BDA-093B-70A0-1EE2A447A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644" y="5020922"/>
            <a:ext cx="5076283" cy="1068691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DB631802-D94E-B0B9-BAD6-24A7D7D17943}"/>
              </a:ext>
            </a:extLst>
          </p:cNvPr>
          <p:cNvSpPr txBox="1"/>
          <p:nvPr/>
        </p:nvSpPr>
        <p:spPr>
          <a:xfrm>
            <a:off x="262649" y="1572208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Mà giấy không hề ướt</a:t>
            </a:r>
            <a:r>
              <a:rPr lang="en-US" sz="3200" dirty="0"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43B5A963-A47C-8E6C-1AAB-90DCF5076BCC}"/>
              </a:ext>
            </a:extLst>
          </p:cNvPr>
          <p:cNvSpPr txBox="1"/>
          <p:nvPr/>
        </p:nvSpPr>
        <p:spPr>
          <a:xfrm>
            <a:off x="262647" y="4107402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Một chân trời đang đi.</a:t>
            </a:r>
            <a:endParaRPr lang="en-US" sz="3200" dirty="0"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9111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20EB3-1FFD-3A1B-F55D-7D76C6D61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8DD474-4926-3287-48BD-F51D2C403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74" y="-149290"/>
            <a:ext cx="3891843" cy="25379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6BC8C1-3630-F618-97CD-F27A400F7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0" y="809470"/>
            <a:ext cx="2086863" cy="1728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684E60-05EF-6489-DFEB-9DED474B2179}"/>
              </a:ext>
            </a:extLst>
          </p:cNvPr>
          <p:cNvSpPr/>
          <p:nvPr/>
        </p:nvSpPr>
        <p:spPr>
          <a:xfrm>
            <a:off x="2423896" y="870349"/>
            <a:ext cx="1877518" cy="61321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2" name="TextBox 67">
            <a:extLst>
              <a:ext uri="{FF2B5EF4-FFF2-40B4-BE49-F238E27FC236}">
                <a16:creationId xmlns:a16="http://schemas.microsoft.com/office/drawing/2014/main" id="{59529680-1B16-592A-41D5-85DFDC37E57C}"/>
              </a:ext>
            </a:extLst>
          </p:cNvPr>
          <p:cNvSpPr txBox="1"/>
          <p:nvPr/>
        </p:nvSpPr>
        <p:spPr>
          <a:xfrm>
            <a:off x="569167" y="3136612"/>
            <a:ext cx="515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Chuẩn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bị</a:t>
            </a:r>
            <a:endParaRPr kumimoji="0" lang="zh-CN" altLang="en-US" sz="3200" b="1" i="0" u="sng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E9A8B-F61F-845B-2B61-95BCCA5A3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96" y="290657"/>
            <a:ext cx="4311078" cy="2934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5CB4F-1242-35E6-D75E-D566CBCAC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895" y="3632441"/>
            <a:ext cx="4551713" cy="2357812"/>
          </a:xfrm>
          <a:prstGeom prst="rect">
            <a:avLst/>
          </a:prstGeom>
        </p:spPr>
      </p:pic>
      <p:sp>
        <p:nvSpPr>
          <p:cNvPr id="10" name="TextBox 67">
            <a:extLst>
              <a:ext uri="{FF2B5EF4-FFF2-40B4-BE49-F238E27FC236}">
                <a16:creationId xmlns:a16="http://schemas.microsoft.com/office/drawing/2014/main" id="{B82624AA-962E-6D70-B123-1F279C87CD63}"/>
              </a:ext>
            </a:extLst>
          </p:cNvPr>
          <p:cNvSpPr txBox="1"/>
          <p:nvPr/>
        </p:nvSpPr>
        <p:spPr>
          <a:xfrm>
            <a:off x="3676368" y="1424195"/>
            <a:ext cx="515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Bảng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con</a:t>
            </a:r>
            <a:endParaRPr kumimoji="0" lang="zh-CN" altLang="en-US" sz="3200" b="1" i="0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  <p:sp>
        <p:nvSpPr>
          <p:cNvPr id="11" name="TextBox 67">
            <a:extLst>
              <a:ext uri="{FF2B5EF4-FFF2-40B4-BE49-F238E27FC236}">
                <a16:creationId xmlns:a16="http://schemas.microsoft.com/office/drawing/2014/main" id="{86F612B4-8FE6-1513-92FE-E7C5D095CDDD}"/>
              </a:ext>
            </a:extLst>
          </p:cNvPr>
          <p:cNvSpPr txBox="1"/>
          <p:nvPr/>
        </p:nvSpPr>
        <p:spPr>
          <a:xfrm>
            <a:off x="4727533" y="4469362"/>
            <a:ext cx="3047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Phấn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và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khăn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lau</a:t>
            </a:r>
            <a:endParaRPr kumimoji="0" lang="zh-CN" altLang="en-US" sz="3200" b="1" i="0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81724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65DA3-4DC6-0B93-4E43-73278007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E9B47-27E2-8CCB-F68A-D10344FD3684}"/>
              </a:ext>
            </a:extLst>
          </p:cNvPr>
          <p:cNvSpPr/>
          <p:nvPr/>
        </p:nvSpPr>
        <p:spPr>
          <a:xfrm>
            <a:off x="474306" y="62687"/>
            <a:ext cx="11243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 </a:t>
            </a:r>
            <a:r>
              <a:rPr lang="en-US" sz="2400" b="1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400" b="1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2024</a:t>
            </a:r>
          </a:p>
          <a:p>
            <a:pPr algn="ctr"/>
            <a:r>
              <a:rPr lang="en-US" sz="2400" b="1" u="sng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u="sng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u="sng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400" b="1" u="sng" dirty="0">
              <a:latin typeface="HP001 5 hà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050" b="1" dirty="0">
              <a:solidFill>
                <a:srgbClr val="FF0000"/>
              </a:solidFill>
              <a:latin typeface="HP001 5 hà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67">
            <a:extLst>
              <a:ext uri="{FF2B5EF4-FFF2-40B4-BE49-F238E27FC236}">
                <a16:creationId xmlns:a16="http://schemas.microsoft.com/office/drawing/2014/main" id="{E285E066-907D-78C0-0ECC-80F3A20E571E}"/>
              </a:ext>
            </a:extLst>
          </p:cNvPr>
          <p:cNvSpPr txBox="1"/>
          <p:nvPr/>
        </p:nvSpPr>
        <p:spPr>
          <a:xfrm>
            <a:off x="2084637" y="1291545"/>
            <a:ext cx="80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Tư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thế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ngồi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viết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bài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đúng</a:t>
            </a:r>
            <a:endParaRPr kumimoji="0" lang="zh-CN" altLang="en-US" sz="3200" b="1" i="0" u="sng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 1 ô ly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ECD7C-9FB3-DD1D-8F54-870C292C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2673"/>
            <a:ext cx="7489650" cy="4301396"/>
          </a:xfrm>
          <a:prstGeom prst="rect">
            <a:avLst/>
          </a:prstGeom>
        </p:spPr>
      </p:pic>
      <p:sp>
        <p:nvSpPr>
          <p:cNvPr id="6" name="TextBox 67">
            <a:extLst>
              <a:ext uri="{FF2B5EF4-FFF2-40B4-BE49-F238E27FC236}">
                <a16:creationId xmlns:a16="http://schemas.microsoft.com/office/drawing/2014/main" id="{1299CE8F-07F5-FE66-AF88-7A96290F00D4}"/>
              </a:ext>
            </a:extLst>
          </p:cNvPr>
          <p:cNvSpPr txBox="1"/>
          <p:nvPr/>
        </p:nvSpPr>
        <p:spPr>
          <a:xfrm>
            <a:off x="7372946" y="2344536"/>
            <a:ext cx="45593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indent="-4572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Lưng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thẳng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,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ngực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không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tì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vào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bàn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,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đầu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hơi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cúi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.</a:t>
            </a:r>
            <a:endParaRPr kumimoji="0" lang="en-US" altLang="zh-CN" sz="3200" b="1" i="0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HP001 5 hàng 1 ô ly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  <a:p>
            <a:pPr marR="0" lvl="1" indent="-4572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Mắt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cách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vở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từ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25cm 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–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30cm.</a:t>
            </a:r>
          </a:p>
          <a:p>
            <a:pPr marR="0" lvl="1" indent="-45720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Tay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phải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cầm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bút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,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tay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trái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tì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nhẹ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lên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mép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vở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để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32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giữ</a:t>
            </a:r>
            <a:r>
              <a:rPr lang="en-US" altLang="zh-CN" sz="32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.</a:t>
            </a:r>
            <a:endParaRPr kumimoji="0" lang="zh-CN" altLang="en-US" sz="3200" b="1" i="0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HP001 5 hàng 1 ô ly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27239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C53BD-A5F8-ACA6-576F-F32C70C8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084537-B3A5-0EE5-2B9D-68317C31D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577E39-68AA-0E15-CB87-1F994B791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7EC9A1-93E1-66FA-9C7E-F9318C5B6444}"/>
              </a:ext>
            </a:extLst>
          </p:cNvPr>
          <p:cNvSpPr/>
          <p:nvPr/>
        </p:nvSpPr>
        <p:spPr>
          <a:xfrm>
            <a:off x="6184131" y="327764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101762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F6D8A-AE30-CED2-51C8-A90BFCB2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782E08-726D-5839-38AC-A30E5B440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30" y="983855"/>
            <a:ext cx="7548410" cy="49224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AD2E73-8C2D-1F95-CF45-D5F69462A5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57850" y="1789213"/>
            <a:ext cx="4047568" cy="3352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E878C-FEFA-7ACF-9936-C29DA38B1869}"/>
              </a:ext>
            </a:extLst>
          </p:cNvPr>
          <p:cNvSpPr/>
          <p:nvPr/>
        </p:nvSpPr>
        <p:spPr>
          <a:xfrm>
            <a:off x="5372045" y="3070181"/>
            <a:ext cx="3082579" cy="79048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19015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B02C-3830-7639-7EC4-A2F2FD15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với hơn 87 về hình nền powerpoint về học tập - coedo.com.vn">
            <a:extLst>
              <a:ext uri="{FF2B5EF4-FFF2-40B4-BE49-F238E27FC236}">
                <a16:creationId xmlns:a16="http://schemas.microsoft.com/office/drawing/2014/main" id="{06ECA07C-5D69-2E55-4450-9A29D8B7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6F646C-86AB-76D5-34E0-B34FF2757205}"/>
              </a:ext>
            </a:extLst>
          </p:cNvPr>
          <p:cNvSpPr/>
          <p:nvPr/>
        </p:nvSpPr>
        <p:spPr>
          <a:xfrm>
            <a:off x="474306" y="62687"/>
            <a:ext cx="11243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24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800" b="1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2024</a:t>
            </a:r>
          </a:p>
          <a:p>
            <a:pPr algn="ctr"/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1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D2E9DCCB-AA17-CC99-11F5-DA5C8E14039F}"/>
              </a:ext>
            </a:extLst>
          </p:cNvPr>
          <p:cNvSpPr txBox="1"/>
          <p:nvPr/>
        </p:nvSpPr>
        <p:spPr>
          <a:xfrm>
            <a:off x="1229677" y="1842793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không hề ướt</a:t>
            </a:r>
            <a:r>
              <a:rPr lang="en-US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5BA7B6A4-82A4-D721-B8A8-874AF21F7C9D}"/>
              </a:ext>
            </a:extLst>
          </p:cNvPr>
          <p:cNvSpPr txBox="1"/>
          <p:nvPr/>
        </p:nvSpPr>
        <p:spPr>
          <a:xfrm>
            <a:off x="6096000" y="1842793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 chân trời đang đi.</a:t>
            </a:r>
            <a:endParaRPr lang="en-US" sz="32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27494D-7234-769D-723C-7256E3471464}"/>
              </a:ext>
            </a:extLst>
          </p:cNvPr>
          <p:cNvSpPr/>
          <p:nvPr/>
        </p:nvSpPr>
        <p:spPr>
          <a:xfrm>
            <a:off x="-77033" y="62687"/>
            <a:ext cx="3082579" cy="79048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599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453640"/>
            <a:ext cx="10515600" cy="1325563"/>
          </a:xfrm>
        </p:spPr>
        <p:txBody>
          <a:bodyPr/>
          <a:lstStyle/>
          <a:p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26" name="Picture 2" descr="Sách giáo khoa (SGK) - Tiếng Việt lớp 2 Tập 1 - Kết nối tri thức với cuộc  sống - Bản PDF + Drive - Sách mới 2024">
            <a:extLst>
              <a:ext uri="{FF2B5EF4-FFF2-40B4-BE49-F238E27FC236}">
                <a16:creationId xmlns:a16="http://schemas.microsoft.com/office/drawing/2014/main" id="{D0B7AD82-61CA-4ABC-FA2A-77A7298D1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1706274"/>
            <a:ext cx="3471862" cy="48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D46469-7C58-40E8-B9F1-43A01CF7C11E}"/>
              </a:ext>
            </a:extLst>
          </p:cNvPr>
          <p:cNvSpPr/>
          <p:nvPr/>
        </p:nvSpPr>
        <p:spPr>
          <a:xfrm>
            <a:off x="3452817" y="1779203"/>
            <a:ext cx="2388146" cy="805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ách giáo khoa (SGK) - Toán lớp 2 Tập 1 - Kết nối tri thức với cuộc sống -  Bản PDF + Drive - Sách mới 2024">
            <a:extLst>
              <a:ext uri="{FF2B5EF4-FFF2-40B4-BE49-F238E27FC236}">
                <a16:creationId xmlns:a16="http://schemas.microsoft.com/office/drawing/2014/main" id="{4BE85D57-4105-4240-AA60-1988931B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63" y="1706273"/>
            <a:ext cx="3471862" cy="48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43BA406-9ED3-1478-C971-82B9063D0608}"/>
              </a:ext>
            </a:extLst>
          </p:cNvPr>
          <p:cNvSpPr/>
          <p:nvPr/>
        </p:nvSpPr>
        <p:spPr>
          <a:xfrm>
            <a:off x="7706595" y="1752930"/>
            <a:ext cx="2388146" cy="805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A159F-16B3-3038-2B76-D82688429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D871C91-E803-4FB6-8D8B-87F1A0CD1FD6}"/>
              </a:ext>
            </a:extLst>
          </p:cNvPr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“TIẾP SỨC ĐỒNG ĐỘI”</a:t>
            </a:r>
          </a:p>
        </p:txBody>
      </p:sp>
      <p:pic>
        <p:nvPicPr>
          <p:cNvPr id="6" name="360 Độ Thể Thao - nhacchuong.me">
            <a:hlinkClick r:id="" action="ppaction://media"/>
            <a:extLst>
              <a:ext uri="{FF2B5EF4-FFF2-40B4-BE49-F238E27FC236}">
                <a16:creationId xmlns:a16="http://schemas.microsoft.com/office/drawing/2014/main" id="{A0BA11BA-A44C-9ED0-2D9B-9C3CC0656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  <p:pic>
        <p:nvPicPr>
          <p:cNvPr id="3078" name="Picture 6" descr="50+ Hình động dễ thương - Hình ảnh động hài hước">
            <a:extLst>
              <a:ext uri="{FF2B5EF4-FFF2-40B4-BE49-F238E27FC236}">
                <a16:creationId xmlns:a16="http://schemas.microsoft.com/office/drawing/2014/main" id="{26FE036D-C791-DD6F-4258-0E82683D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241" y="923716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50+ Hình động dễ thương - Hình ảnh động hài hước">
            <a:extLst>
              <a:ext uri="{FF2B5EF4-FFF2-40B4-BE49-F238E27FC236}">
                <a16:creationId xmlns:a16="http://schemas.microsoft.com/office/drawing/2014/main" id="{CAEA0C60-76F9-4F15-8F4D-416E311C6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90" y="1017756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DE3BCB-88C4-D654-2052-F1B51F561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7906" y="3630485"/>
            <a:ext cx="8540885" cy="3183742"/>
          </a:xfrm>
          <a:prstGeom prst="rect">
            <a:avLst/>
          </a:prstGeom>
        </p:spPr>
      </p:pic>
      <p:pic>
        <p:nvPicPr>
          <p:cNvPr id="3080" name="Picture 8" descr="Tải hình động dễ thương, đáng yêu và ngộ nghĩnh nhất">
            <a:extLst>
              <a:ext uri="{FF2B5EF4-FFF2-40B4-BE49-F238E27FC236}">
                <a16:creationId xmlns:a16="http://schemas.microsoft.com/office/drawing/2014/main" id="{EC5F54CF-5030-A184-2E0B-1FA67104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92" y="1181951"/>
            <a:ext cx="2448534" cy="24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70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3.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Chọn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a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hoặc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b</a:t>
            </a:r>
            <a:b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</a:b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a.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Chọn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l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hoặc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n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thay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cho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ô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vuông</a:t>
            </a:r>
            <a:b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</a:br>
            <a:endParaRPr lang="en-US" b="1" dirty="0">
              <a:latin typeface="HP001 5 hàng" panose="020B0603050302020204" pitchFamily="34" charset="0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13079" y="1982309"/>
            <a:ext cx="113500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Dao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mài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sắc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n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cs typeface="Arial-Rounded" panose="020B0500000000000000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Hay 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thì</a:t>
            </a: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sang hay </a:t>
            </a:r>
            <a:r>
              <a:rPr 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-Rounded" panose="020B0500000000000000" charset="0"/>
              </a:rPr>
              <a:t>l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àm</a:t>
            </a: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thì</a:t>
            </a: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</a:p>
          <a:p>
            <a:pPr marL="571500" lvl="0" indent="-571500">
              <a:buFontTx/>
              <a:buChar char="-"/>
              <a:defRPr/>
            </a:pPr>
            <a:r>
              <a:rPr lang="vi-VN" sz="4400" b="1" dirty="0">
                <a:solidFill>
                  <a:srgbClr val="FF0000"/>
                </a:solidFill>
                <a:latin typeface="HP001 5 hàng" panose="020B0603050302020204" pitchFamily="34" charset="0"/>
                <a:cs typeface="Arial-Rounded" panose="020B0500000000000000" charset="0"/>
              </a:rPr>
              <a:t>L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ật từng trang, từng trang</a:t>
            </a:r>
          </a:p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  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Giấy trắng sờ mát rượi</a:t>
            </a:r>
            <a:endParaRPr lang="en-US" sz="4400" b="1" dirty="0">
              <a:solidFill>
                <a:prstClr val="black"/>
              </a:solidFill>
              <a:latin typeface="HP001 5 hàng" panose="020B0603050302020204" pitchFamily="34" charset="0"/>
              <a:cs typeface="Arial-Rounded" panose="020B0500000000000000" charset="0"/>
            </a:endParaRPr>
          </a:p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  T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hơm tho mùi giấy mới</a:t>
            </a:r>
          </a:p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  </a:t>
            </a:r>
            <a:r>
              <a:rPr lang="vi-VN" sz="4400" b="1" dirty="0">
                <a:solidFill>
                  <a:srgbClr val="FF0000"/>
                </a:solidFill>
                <a:latin typeface="HP001 5 hàng" panose="020B0603050302020204" pitchFamily="34" charset="0"/>
                <a:cs typeface="Arial-Rounded" panose="020B0500000000000000" charset="0"/>
              </a:rPr>
              <a:t>N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ắn </a:t>
            </a:r>
            <a:r>
              <a:rPr lang="vi-VN" sz="4400" b="1" dirty="0">
                <a:solidFill>
                  <a:srgbClr val="FF0000"/>
                </a:solidFill>
                <a:latin typeface="HP001 5 hàng" panose="020B0603050302020204" pitchFamily="34" charset="0"/>
                <a:cs typeface="Arial-Rounded" panose="020B0500000000000000" charset="0"/>
              </a:rPr>
              <a:t>n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ót bàn tay xinh.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cs typeface="Arial-Rounded" panose="020B0500000000000000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6685" y="1982309"/>
            <a:ext cx="459934" cy="609023"/>
          </a:xfrm>
          <a:prstGeom prst="rect">
            <a:avLst/>
          </a:prstGeom>
        </p:spPr>
      </p:pic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365" y="2591332"/>
            <a:ext cx="459933" cy="647486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153" y="3203228"/>
            <a:ext cx="444382" cy="639665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DD4B9F04-ECDA-4559-84DB-93AAB321E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039" y="5224538"/>
            <a:ext cx="493950" cy="639665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FB9C1AA7-9F19-4A77-80C2-32C96340E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808" y="5235016"/>
            <a:ext cx="421730" cy="63966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9551" y="2880096"/>
            <a:ext cx="4250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 các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1C23E34-8CC4-22D3-0E71-21E9A7BCCFFB}"/>
              </a:ext>
            </a:extLst>
          </p:cNvPr>
          <p:cNvSpPr/>
          <p:nvPr/>
        </p:nvSpPr>
        <p:spPr>
          <a:xfrm>
            <a:off x="9330612" y="6158204"/>
            <a:ext cx="2696547" cy="62515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2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21993" y="5285692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6826" y="3486762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3" y="743708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4" action="ppaction://hlinksldjump"/>
          </p:cNvPr>
          <p:cNvSpPr/>
          <p:nvPr/>
        </p:nvSpPr>
        <p:spPr>
          <a:xfrm>
            <a:off x="2779918" y="2830151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5" action="ppaction://hlinksldjump"/>
          </p:cNvPr>
          <p:cNvSpPr/>
          <p:nvPr/>
        </p:nvSpPr>
        <p:spPr>
          <a:xfrm>
            <a:off x="3646674" y="2837488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6" action="ppaction://hlinksldjump"/>
          </p:cNvPr>
          <p:cNvSpPr/>
          <p:nvPr/>
        </p:nvSpPr>
        <p:spPr>
          <a:xfrm>
            <a:off x="4497595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7" action="ppaction://hlinksldjump"/>
          </p:cNvPr>
          <p:cNvSpPr/>
          <p:nvPr/>
        </p:nvSpPr>
        <p:spPr>
          <a:xfrm>
            <a:off x="5302607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954350"/>
            <a:ext cx="84124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32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680" b="1" dirty="0">
              <a:solidFill>
                <a:prstClr val="white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80" y="3629152"/>
            <a:ext cx="5875020" cy="2482346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4400" b="1" dirty="0" err="1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Em </a:t>
            </a:r>
            <a:r>
              <a:rPr lang="en-US" sz="4400" b="1" dirty="0" err="1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dirty="0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4400" b="1" dirty="0">
              <a:solidFill>
                <a:schemeClr val="tx1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55545"/>
            <a:ext cx="9509760" cy="241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38250" y="552017"/>
            <a:ext cx="95097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…e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826924-F08C-C523-B54C-B764D08AB18F}"/>
              </a:ext>
            </a:extLst>
          </p:cNvPr>
          <p:cNvSpPr/>
          <p:nvPr/>
        </p:nvSpPr>
        <p:spPr>
          <a:xfrm>
            <a:off x="1352938" y="3462959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A. 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8A891B-8AC6-6E57-0952-100648C6E68D}"/>
              </a:ext>
            </a:extLst>
          </p:cNvPr>
          <p:cNvSpPr/>
          <p:nvPr/>
        </p:nvSpPr>
        <p:spPr>
          <a:xfrm>
            <a:off x="4609321" y="3462959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B. </a:t>
            </a:r>
            <a:r>
              <a:rPr lang="en-US" sz="3200" b="1" dirty="0" err="1">
                <a:latin typeface="HP001 5 hàng" panose="020B0603050302020204" pitchFamily="34" charset="0"/>
              </a:rPr>
              <a:t>ngh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5AB98371-6B03-3F5E-2A26-E3F8A41758C1}"/>
              </a:ext>
            </a:extLst>
          </p:cNvPr>
          <p:cNvSpPr/>
          <p:nvPr/>
        </p:nvSpPr>
        <p:spPr>
          <a:xfrm>
            <a:off x="4671527" y="3694922"/>
            <a:ext cx="441648" cy="419878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FEF33-8AFE-388E-9CFD-9E9D3DA9B9DB}"/>
              </a:ext>
            </a:extLst>
          </p:cNvPr>
          <p:cNvSpPr txBox="1"/>
          <p:nvPr/>
        </p:nvSpPr>
        <p:spPr>
          <a:xfrm>
            <a:off x="5570376" y="58316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EBB0C9-6E20-50D1-D615-6F15A8911F1C}"/>
              </a:ext>
            </a:extLst>
          </p:cNvPr>
          <p:cNvSpPr txBox="1"/>
          <p:nvPr/>
        </p:nvSpPr>
        <p:spPr>
          <a:xfrm>
            <a:off x="3579898" y="1944557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ngh</a:t>
            </a:r>
            <a:endParaRPr lang="en-US" sz="40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765EF-4084-A612-2A5C-99B59FE96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C9AB-942A-38CA-24AC-47E63DAF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6F038-DD4C-F886-8259-1944E2308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23630A-935A-8CF3-C4B3-203FFC622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FC6E2A9-6116-30A5-5C42-61FC898F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66"/>
            <a:ext cx="9509760" cy="241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680C1145-6F66-50CD-C130-A11F4550E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76F7AF-07B0-C267-E026-6C9E1FF1551D}"/>
              </a:ext>
            </a:extLst>
          </p:cNvPr>
          <p:cNvSpPr/>
          <p:nvPr/>
        </p:nvSpPr>
        <p:spPr>
          <a:xfrm>
            <a:off x="1238250" y="552017"/>
            <a:ext cx="95097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mài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…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ày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Right Arrow 21">
            <a:hlinkClick r:id="rId6" action="ppaction://hlinksldjump"/>
            <a:extLst>
              <a:ext uri="{FF2B5EF4-FFF2-40B4-BE49-F238E27FC236}">
                <a16:creationId xmlns:a16="http://schemas.microsoft.com/office/drawing/2014/main" id="{B24943A5-16B2-409E-6DA4-025B26831723}"/>
              </a:ext>
            </a:extLst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2A2B43-B246-720B-E020-66B33080576F}"/>
              </a:ext>
            </a:extLst>
          </p:cNvPr>
          <p:cNvSpPr/>
          <p:nvPr/>
        </p:nvSpPr>
        <p:spPr>
          <a:xfrm>
            <a:off x="1352938" y="3462959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A. 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9254A8-2F9A-21CB-E500-0C53638E14FA}"/>
              </a:ext>
            </a:extLst>
          </p:cNvPr>
          <p:cNvSpPr/>
          <p:nvPr/>
        </p:nvSpPr>
        <p:spPr>
          <a:xfrm>
            <a:off x="4609321" y="3462959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B. </a:t>
            </a:r>
            <a:r>
              <a:rPr lang="en-US" sz="3200" b="1" dirty="0" err="1">
                <a:latin typeface="HP001 5 hàng" panose="020B0603050302020204" pitchFamily="34" charset="0"/>
              </a:rPr>
              <a:t>ngh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2B55BC0-2777-750F-A989-A946B12C3F1B}"/>
              </a:ext>
            </a:extLst>
          </p:cNvPr>
          <p:cNvSpPr/>
          <p:nvPr/>
        </p:nvSpPr>
        <p:spPr>
          <a:xfrm>
            <a:off x="1471128" y="3694922"/>
            <a:ext cx="441648" cy="419878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3BD32-5FC6-3CF3-70B4-42F81BCFCB81}"/>
              </a:ext>
            </a:extLst>
          </p:cNvPr>
          <p:cNvSpPr txBox="1"/>
          <p:nvPr/>
        </p:nvSpPr>
        <p:spPr>
          <a:xfrm>
            <a:off x="3834882" y="5215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C2139-D760-4F2A-04CB-67711B7ABD91}"/>
              </a:ext>
            </a:extLst>
          </p:cNvPr>
          <p:cNvSpPr txBox="1"/>
          <p:nvPr/>
        </p:nvSpPr>
        <p:spPr>
          <a:xfrm>
            <a:off x="6631020" y="1901174"/>
            <a:ext cx="756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HP001 5 hàng" panose="020B060305030202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08908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E5AD2F9-DD9B-940D-B8D0-4475DB94A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21">
            <a:hlinkClick r:id="rId3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8A34E1F-1F66-4D1C-09C9-9DA0A54EA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365728"/>
            <a:ext cx="9509760" cy="241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79105" y="827810"/>
            <a:ext cx="1124338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2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r/d/</a:t>
            </a:r>
            <a:r>
              <a:rPr lang="en-US" sz="432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32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432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32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</a:t>
            </a:r>
            <a:r>
              <a:rPr lang="en-US" sz="432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endParaRPr lang="en-US" sz="1680" b="1" dirty="0">
              <a:solidFill>
                <a:srgbClr val="FFFF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CAB304-F2EC-D311-C5A6-67CBA9ED5759}"/>
              </a:ext>
            </a:extLst>
          </p:cNvPr>
          <p:cNvSpPr/>
          <p:nvPr/>
        </p:nvSpPr>
        <p:spPr>
          <a:xfrm>
            <a:off x="1758823" y="3461667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A. 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817CA8-67A0-0DF8-EF32-66074C439790}"/>
              </a:ext>
            </a:extLst>
          </p:cNvPr>
          <p:cNvSpPr/>
          <p:nvPr/>
        </p:nvSpPr>
        <p:spPr>
          <a:xfrm>
            <a:off x="4460031" y="3461667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B. 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A6A65D-B4E8-1BC1-5E65-52A77772A032}"/>
              </a:ext>
            </a:extLst>
          </p:cNvPr>
          <p:cNvSpPr/>
          <p:nvPr/>
        </p:nvSpPr>
        <p:spPr>
          <a:xfrm>
            <a:off x="7106814" y="3461667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C. </a:t>
            </a:r>
            <a:r>
              <a:rPr lang="en-US" sz="3200" b="1" dirty="0" err="1">
                <a:latin typeface="HP001 5 hàng" panose="020B0603050302020204" pitchFamily="34" charset="0"/>
              </a:rPr>
              <a:t>gi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57EB7316-6FAB-95AC-64CF-898CA0AEB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8811208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Smiley Face 20">
            <a:extLst>
              <a:ext uri="{FF2B5EF4-FFF2-40B4-BE49-F238E27FC236}">
                <a16:creationId xmlns:a16="http://schemas.microsoft.com/office/drawing/2014/main" id="{8FBA2EF2-85AF-BE01-79B6-568915312FA8}"/>
              </a:ext>
            </a:extLst>
          </p:cNvPr>
          <p:cNvSpPr/>
          <p:nvPr/>
        </p:nvSpPr>
        <p:spPr>
          <a:xfrm>
            <a:off x="1801584" y="3709452"/>
            <a:ext cx="441648" cy="419878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43BC34-15E2-E3E9-EAC7-20CF82F7E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252" y="1538774"/>
            <a:ext cx="990686" cy="63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E4F995-7287-92A8-8CF1-2DA79D551EDA}"/>
              </a:ext>
            </a:extLst>
          </p:cNvPr>
          <p:cNvSpPr txBox="1"/>
          <p:nvPr/>
        </p:nvSpPr>
        <p:spPr>
          <a:xfrm>
            <a:off x="7125476" y="1501088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HP001 5 hàng" panose="020B0603050302020204" pitchFamily="34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53523" y="1603582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5 hàng" panose="020B0603050302020204" pitchFamily="3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45237" y="2872555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</TotalTime>
  <Words>717</Words>
  <Application>Microsoft Office PowerPoint</Application>
  <PresentationFormat>Widescreen</PresentationFormat>
  <Paragraphs>128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Arial</vt:lpstr>
      <vt:lpstr>Arial-Rounded</vt:lpstr>
      <vt:lpstr>Calibri</vt:lpstr>
      <vt:lpstr>Calibri Light</vt:lpstr>
      <vt:lpstr>HP001 4 hang 1 ô ly</vt:lpstr>
      <vt:lpstr>HP001 5 hàng</vt:lpstr>
      <vt:lpstr>HP001 5 hàng 1 ô ly</vt:lpstr>
      <vt:lpstr>Jokerman</vt:lpstr>
      <vt:lpstr>Times New Roman</vt:lpstr>
      <vt:lpstr>1_Office Theme</vt:lpstr>
      <vt:lpstr>6_Office Theme</vt:lpstr>
      <vt:lpstr>1_Office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Viết tên 2 tác giả của những cuốn sách em đã học:</vt:lpstr>
      <vt:lpstr>PowerPoint Presentation</vt:lpstr>
      <vt:lpstr>3. Chọn a hoặc b a. Chọn l hoặc n thay cho ô vuông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23</cp:revision>
  <dcterms:created xsi:type="dcterms:W3CDTF">2021-05-25T10:05:27Z</dcterms:created>
  <dcterms:modified xsi:type="dcterms:W3CDTF">2024-10-26T05:07:12Z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