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36" r:id="rId2"/>
    <p:sldMasterId id="2147483748" r:id="rId3"/>
    <p:sldMasterId id="2147483818" r:id="rId4"/>
    <p:sldMasterId id="2147483831" r:id="rId5"/>
    <p:sldMasterId id="2147483843" r:id="rId6"/>
    <p:sldMasterId id="2147483856" r:id="rId7"/>
    <p:sldMasterId id="2147483868" r:id="rId8"/>
    <p:sldMasterId id="2147483893" r:id="rId9"/>
    <p:sldMasterId id="2147483905" r:id="rId10"/>
    <p:sldMasterId id="2147483918" r:id="rId11"/>
  </p:sldMasterIdLst>
  <p:notesMasterIdLst>
    <p:notesMasterId r:id="rId41"/>
  </p:notesMasterIdLst>
  <p:sldIdLst>
    <p:sldId id="2007577229" r:id="rId12"/>
    <p:sldId id="2007577107" r:id="rId13"/>
    <p:sldId id="2007577193" r:id="rId14"/>
    <p:sldId id="2007577230" r:id="rId15"/>
    <p:sldId id="2007577195" r:id="rId16"/>
    <p:sldId id="2007577178" r:id="rId17"/>
    <p:sldId id="2007577164" r:id="rId18"/>
    <p:sldId id="2007577138" r:id="rId19"/>
    <p:sldId id="2007577231" r:id="rId20"/>
    <p:sldId id="2007577232" r:id="rId21"/>
    <p:sldId id="2007577226" r:id="rId22"/>
    <p:sldId id="2007577181" r:id="rId23"/>
    <p:sldId id="2007577233" r:id="rId24"/>
    <p:sldId id="2007577201" r:id="rId25"/>
    <p:sldId id="2007577153" r:id="rId26"/>
    <p:sldId id="2007577154" r:id="rId27"/>
    <p:sldId id="2007577155" r:id="rId28"/>
    <p:sldId id="2007577234" r:id="rId29"/>
    <p:sldId id="2007577211" r:id="rId30"/>
    <p:sldId id="2007577235" r:id="rId31"/>
    <p:sldId id="2007577118" r:id="rId32"/>
    <p:sldId id="2007577227" r:id="rId33"/>
    <p:sldId id="2007577236" r:id="rId34"/>
    <p:sldId id="2007577169" r:id="rId35"/>
    <p:sldId id="2007577123" r:id="rId36"/>
    <p:sldId id="2007577119" r:id="rId37"/>
    <p:sldId id="2007577125" r:id="rId38"/>
    <p:sldId id="2007577173" r:id="rId39"/>
    <p:sldId id="2007577128" r:id="rId40"/>
  </p:sldIdLst>
  <p:sldSz cx="12192000" cy="6858000"/>
  <p:notesSz cx="6858000" cy="9144000"/>
  <p:defaultText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37" d="100"/>
          <a:sy n="37" d="100"/>
        </p:scale>
        <p:origin x="198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217328593"/>
      </p:ext>
    </p:extLst>
  </p:cSld>
  <p:clrMap bg1="lt1" tx1="dk1" bg2="lt2" tx2="dk2" accent1="accent1" accent2="accent2" accent3="accent3" accent4="accent4" accent5="accent5" accent6="accent6" hlink="hlink" folHlink="folHlink"/>
  <p:notesStyle>
    <a:lvl1pPr marL="0" algn="l" defTabSz="913470" rtl="0" eaLnBrk="1" latinLnBrk="0" hangingPunct="1">
      <a:defRPr sz="1200" kern="1200">
        <a:solidFill>
          <a:schemeClr val="tx1"/>
        </a:solidFill>
        <a:latin typeface="+mn-lt"/>
        <a:ea typeface="+mn-ea"/>
        <a:cs typeface="+mn-cs"/>
      </a:defRPr>
    </a:lvl1pPr>
    <a:lvl2pPr marL="456711" algn="l" defTabSz="913470" rtl="0" eaLnBrk="1" latinLnBrk="0" hangingPunct="1">
      <a:defRPr sz="1200" kern="1200">
        <a:solidFill>
          <a:schemeClr val="tx1"/>
        </a:solidFill>
        <a:latin typeface="+mn-lt"/>
        <a:ea typeface="+mn-ea"/>
        <a:cs typeface="+mn-cs"/>
      </a:defRPr>
    </a:lvl2pPr>
    <a:lvl3pPr marL="913470" algn="l" defTabSz="913470" rtl="0" eaLnBrk="1" latinLnBrk="0" hangingPunct="1">
      <a:defRPr sz="1200" kern="1200">
        <a:solidFill>
          <a:schemeClr val="tx1"/>
        </a:solidFill>
        <a:latin typeface="+mn-lt"/>
        <a:ea typeface="+mn-ea"/>
        <a:cs typeface="+mn-cs"/>
      </a:defRPr>
    </a:lvl3pPr>
    <a:lvl4pPr marL="1370206" algn="l" defTabSz="913470" rtl="0" eaLnBrk="1" latinLnBrk="0" hangingPunct="1">
      <a:defRPr sz="1200" kern="1200">
        <a:solidFill>
          <a:schemeClr val="tx1"/>
        </a:solidFill>
        <a:latin typeface="+mn-lt"/>
        <a:ea typeface="+mn-ea"/>
        <a:cs typeface="+mn-cs"/>
      </a:defRPr>
    </a:lvl4pPr>
    <a:lvl5pPr marL="1826941" algn="l" defTabSz="913470" rtl="0" eaLnBrk="1" latinLnBrk="0" hangingPunct="1">
      <a:defRPr sz="1200" kern="1200">
        <a:solidFill>
          <a:schemeClr val="tx1"/>
        </a:solidFill>
        <a:latin typeface="+mn-lt"/>
        <a:ea typeface="+mn-ea"/>
        <a:cs typeface="+mn-cs"/>
      </a:defRPr>
    </a:lvl5pPr>
    <a:lvl6pPr marL="2283702" algn="l" defTabSz="913470" rtl="0" eaLnBrk="1" latinLnBrk="0" hangingPunct="1">
      <a:defRPr sz="1200" kern="1200">
        <a:solidFill>
          <a:schemeClr val="tx1"/>
        </a:solidFill>
        <a:latin typeface="+mn-lt"/>
        <a:ea typeface="+mn-ea"/>
        <a:cs typeface="+mn-cs"/>
      </a:defRPr>
    </a:lvl6pPr>
    <a:lvl7pPr marL="2740410" algn="l" defTabSz="913470" rtl="0" eaLnBrk="1" latinLnBrk="0" hangingPunct="1">
      <a:defRPr sz="1200" kern="1200">
        <a:solidFill>
          <a:schemeClr val="tx1"/>
        </a:solidFill>
        <a:latin typeface="+mn-lt"/>
        <a:ea typeface="+mn-ea"/>
        <a:cs typeface="+mn-cs"/>
      </a:defRPr>
    </a:lvl7pPr>
    <a:lvl8pPr marL="3197120" algn="l" defTabSz="913470" rtl="0" eaLnBrk="1" latinLnBrk="0" hangingPunct="1">
      <a:defRPr sz="1200" kern="1200">
        <a:solidFill>
          <a:schemeClr val="tx1"/>
        </a:solidFill>
        <a:latin typeface="+mn-lt"/>
        <a:ea typeface="+mn-ea"/>
        <a:cs typeface="+mn-cs"/>
      </a:defRPr>
    </a:lvl8pPr>
    <a:lvl9pPr marL="3653831" algn="l" defTabSz="9134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NI-Times" pitchFamily="2" charset="0"/>
              </a:defRPr>
            </a:lvl1pPr>
            <a:lvl2pPr marL="742950" indent="-285750">
              <a:defRPr sz="2800" b="1">
                <a:solidFill>
                  <a:schemeClr val="tx1"/>
                </a:solidFill>
                <a:latin typeface="VNI-Times" pitchFamily="2" charset="0"/>
              </a:defRPr>
            </a:lvl2pPr>
            <a:lvl3pPr marL="1143000" indent="-228600">
              <a:defRPr sz="2800" b="1">
                <a:solidFill>
                  <a:schemeClr val="tx1"/>
                </a:solidFill>
                <a:latin typeface="VNI-Times" pitchFamily="2" charset="0"/>
              </a:defRPr>
            </a:lvl3pPr>
            <a:lvl4pPr marL="1600200" indent="-228600">
              <a:defRPr sz="2800" b="1">
                <a:solidFill>
                  <a:schemeClr val="tx1"/>
                </a:solidFill>
                <a:latin typeface="VNI-Times" pitchFamily="2" charset="0"/>
              </a:defRPr>
            </a:lvl4pPr>
            <a:lvl5pPr marL="2057400" indent="-228600">
              <a:defRPr sz="2800" b="1">
                <a:solidFill>
                  <a:schemeClr val="tx1"/>
                </a:solidFill>
                <a:latin typeface="VNI-Times" pitchFamily="2" charset="0"/>
              </a:defRPr>
            </a:lvl5pPr>
            <a:lvl6pPr marL="2514600" indent="-228600" eaLnBrk="0" fontAlgn="base" hangingPunct="0">
              <a:spcBef>
                <a:spcPct val="0"/>
              </a:spcBef>
              <a:spcAft>
                <a:spcPct val="0"/>
              </a:spcAft>
              <a:defRPr sz="2800" b="1">
                <a:solidFill>
                  <a:schemeClr val="tx1"/>
                </a:solidFill>
                <a:latin typeface="VNI-Times" pitchFamily="2" charset="0"/>
              </a:defRPr>
            </a:lvl6pPr>
            <a:lvl7pPr marL="2971800" indent="-228600" eaLnBrk="0" fontAlgn="base" hangingPunct="0">
              <a:spcBef>
                <a:spcPct val="0"/>
              </a:spcBef>
              <a:spcAft>
                <a:spcPct val="0"/>
              </a:spcAft>
              <a:defRPr sz="2800" b="1">
                <a:solidFill>
                  <a:schemeClr val="tx1"/>
                </a:solidFill>
                <a:latin typeface="VNI-Times" pitchFamily="2" charset="0"/>
              </a:defRPr>
            </a:lvl7pPr>
            <a:lvl8pPr marL="3429000" indent="-228600" eaLnBrk="0" fontAlgn="base" hangingPunct="0">
              <a:spcBef>
                <a:spcPct val="0"/>
              </a:spcBef>
              <a:spcAft>
                <a:spcPct val="0"/>
              </a:spcAft>
              <a:defRPr sz="2800" b="1">
                <a:solidFill>
                  <a:schemeClr val="tx1"/>
                </a:solidFill>
                <a:latin typeface="VNI-Times" pitchFamily="2" charset="0"/>
              </a:defRPr>
            </a:lvl8pPr>
            <a:lvl9pPr marL="3886200" indent="-228600" eaLnBrk="0" fontAlgn="base" hangingPunct="0">
              <a:spcBef>
                <a:spcPct val="0"/>
              </a:spcBef>
              <a:spcAft>
                <a:spcPct val="0"/>
              </a:spcAft>
              <a:defRPr sz="2800" b="1">
                <a:solidFill>
                  <a:schemeClr val="tx1"/>
                </a:solidFill>
                <a:latin typeface="VNI-Times" pitchFamily="2" charset="0"/>
              </a:defRPr>
            </a:lvl9pPr>
          </a:lstStyle>
          <a:p>
            <a:fld id="{58A466C9-E52E-469E-A176-2B4220D2849B}" type="slidenum">
              <a:rPr lang="en-US" altLang="en-US" sz="1200" b="0">
                <a:solidFill>
                  <a:prstClr val="black"/>
                </a:solidFill>
                <a:latin typeface="Arial" charset="0"/>
              </a:rPr>
              <a:pPr/>
              <a:t>29</a:t>
            </a:fld>
            <a:endParaRPr lang="en-US" altLang="en-US" sz="1200" b="0">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lIns="91358" tIns="45718" rIns="91358"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58" tIns="45718" rIns="91358" bIns="45718"/>
          <a:lstStyle>
            <a:lvl1pPr marL="0" indent="0" algn="ctr">
              <a:buNone/>
              <a:defRPr>
                <a:solidFill>
                  <a:schemeClr val="tx1">
                    <a:tint val="75000"/>
                  </a:schemeClr>
                </a:solidFill>
              </a:defRPr>
            </a:lvl1pPr>
            <a:lvl2pPr marL="608947" indent="0" algn="ctr">
              <a:buNone/>
              <a:defRPr>
                <a:solidFill>
                  <a:schemeClr val="tx1">
                    <a:tint val="75000"/>
                  </a:schemeClr>
                </a:solidFill>
              </a:defRPr>
            </a:lvl2pPr>
            <a:lvl3pPr marL="1217970" indent="0" algn="ctr">
              <a:buNone/>
              <a:defRPr>
                <a:solidFill>
                  <a:schemeClr val="tx1">
                    <a:tint val="75000"/>
                  </a:schemeClr>
                </a:solidFill>
              </a:defRPr>
            </a:lvl3pPr>
            <a:lvl4pPr marL="1826941" indent="0" algn="ctr">
              <a:buNone/>
              <a:defRPr>
                <a:solidFill>
                  <a:schemeClr val="tx1">
                    <a:tint val="75000"/>
                  </a:schemeClr>
                </a:solidFill>
              </a:defRPr>
            </a:lvl4pPr>
            <a:lvl5pPr marL="2435938" indent="0" algn="ctr">
              <a:buNone/>
              <a:defRPr>
                <a:solidFill>
                  <a:schemeClr val="tx1">
                    <a:tint val="75000"/>
                  </a:schemeClr>
                </a:solidFill>
              </a:defRPr>
            </a:lvl5pPr>
            <a:lvl6pPr marL="3044884" indent="0" algn="ctr">
              <a:buNone/>
              <a:defRPr>
                <a:solidFill>
                  <a:schemeClr val="tx1">
                    <a:tint val="75000"/>
                  </a:schemeClr>
                </a:solidFill>
              </a:defRPr>
            </a:lvl6pPr>
            <a:lvl7pPr marL="3653831" indent="0" algn="ctr">
              <a:buNone/>
              <a:defRPr>
                <a:solidFill>
                  <a:schemeClr val="tx1">
                    <a:tint val="75000"/>
                  </a:schemeClr>
                </a:solidFill>
              </a:defRPr>
            </a:lvl7pPr>
            <a:lvl8pPr marL="4262827" indent="0" algn="ctr">
              <a:buNone/>
              <a:defRPr>
                <a:solidFill>
                  <a:schemeClr val="tx1">
                    <a:tint val="75000"/>
                  </a:schemeClr>
                </a:solidFill>
              </a:defRPr>
            </a:lvl8pPr>
            <a:lvl9pPr marL="4871806"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Vertical Text Placeholder 2"/>
          <p:cNvSpPr>
            <a:spLocks noGrp="1"/>
          </p:cNvSpPr>
          <p:nvPr>
            <p:ph type="body" orient="vert" idx="1"/>
          </p:nvPr>
        </p:nvSpPr>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31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729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6777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283B9F1-3155-448B-9533-9638A2CBD813}" type="slidenum">
              <a:rPr lang="en-US"/>
              <a:pPr>
                <a:defRPr/>
              </a:pPr>
              <a:t>‹#›</a:t>
            </a:fld>
            <a:endParaRPr lang="en-US"/>
          </a:p>
        </p:txBody>
      </p:sp>
    </p:spTree>
    <p:extLst>
      <p:ext uri="{BB962C8B-B14F-4D97-AF65-F5344CB8AC3E}">
        <p14:creationId xmlns:p14="http://schemas.microsoft.com/office/powerpoint/2010/main" val="674957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0D3688-35F5-4AA0-94DA-EF424E15A880}" type="slidenum">
              <a:rPr lang="en-US"/>
              <a:pPr>
                <a:defRPr/>
              </a:pPr>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FADE6A-2260-4220-93DB-D0B333E15A3F}" type="slidenum">
              <a:rPr lang="en-US"/>
              <a:pPr>
                <a:defRPr/>
              </a:pPr>
              <a:t>‹#›</a:t>
            </a:fld>
            <a:endParaRPr lang="en-US"/>
          </a:p>
        </p:txBody>
      </p:sp>
    </p:spTree>
    <p:extLst>
      <p:ext uri="{BB962C8B-B14F-4D97-AF65-F5344CB8AC3E}">
        <p14:creationId xmlns:p14="http://schemas.microsoft.com/office/powerpoint/2010/main" val="29617213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4AB3705-2AC9-45C6-8EFA-A7BD174E0418}" type="slidenum">
              <a:rPr lang="en-US"/>
              <a:pPr>
                <a:defRPr/>
              </a:pPr>
              <a:t>‹#›</a:t>
            </a:fld>
            <a:endParaRPr lang="en-US"/>
          </a:p>
        </p:txBody>
      </p:sp>
    </p:spTree>
    <p:extLst>
      <p:ext uri="{BB962C8B-B14F-4D97-AF65-F5344CB8AC3E}">
        <p14:creationId xmlns:p14="http://schemas.microsoft.com/office/powerpoint/2010/main" val="2285714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25"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2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592D770F-2CCD-4F26-84FA-AD4F5BFD8D1E}" type="slidenum">
              <a:rPr lang="en-US"/>
              <a:pPr>
                <a:defRPr/>
              </a:pPr>
              <a:t>‹#›</a:t>
            </a:fld>
            <a:endParaRPr lang="en-US"/>
          </a:p>
        </p:txBody>
      </p:sp>
    </p:spTree>
    <p:extLst>
      <p:ext uri="{BB962C8B-B14F-4D97-AF65-F5344CB8AC3E}">
        <p14:creationId xmlns:p14="http://schemas.microsoft.com/office/powerpoint/2010/main" val="452284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B5D4346-0DE6-43E7-BA22-E9E7E9F386BB}" type="slidenum">
              <a:rPr lang="en-US"/>
              <a:pPr>
                <a:defRPr/>
              </a:pPr>
              <a:t>‹#›</a:t>
            </a:fld>
            <a:endParaRPr lang="en-US"/>
          </a:p>
        </p:txBody>
      </p:sp>
    </p:spTree>
    <p:extLst>
      <p:ext uri="{BB962C8B-B14F-4D97-AF65-F5344CB8AC3E}">
        <p14:creationId xmlns:p14="http://schemas.microsoft.com/office/powerpoint/2010/main" val="318246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C6CC05EB-7EA1-43C4-BCA6-13EC34FA62DA}" type="slidenum">
              <a:rPr lang="en-US"/>
              <a:pPr>
                <a:defRPr/>
              </a:pPr>
              <a:t>‹#›</a:t>
            </a:fld>
            <a:endParaRPr lang="en-US"/>
          </a:p>
        </p:txBody>
      </p:sp>
    </p:spTree>
    <p:extLst>
      <p:ext uri="{BB962C8B-B14F-4D97-AF65-F5344CB8AC3E}">
        <p14:creationId xmlns:p14="http://schemas.microsoft.com/office/powerpoint/2010/main" val="198238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lIns="91358" tIns="45718" rIns="91358" bIns="45718"/>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B733A55-3409-46DA-8A93-DAFACB51A973}" type="slidenum">
              <a:rPr lang="en-US"/>
              <a:pPr>
                <a:defRPr/>
              </a:pPr>
              <a:t>‹#›</a:t>
            </a:fld>
            <a:endParaRPr lang="en-US"/>
          </a:p>
        </p:txBody>
      </p:sp>
    </p:spTree>
    <p:extLst>
      <p:ext uri="{BB962C8B-B14F-4D97-AF65-F5344CB8AC3E}">
        <p14:creationId xmlns:p14="http://schemas.microsoft.com/office/powerpoint/2010/main" val="1395360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n-US" noProof="0" smtClean="0"/>
          </a:p>
        </p:txBody>
      </p:sp>
      <p:sp>
        <p:nvSpPr>
          <p:cNvPr id="4" name="Text Placeholder 3"/>
          <p:cNvSpPr>
            <a:spLocks noGrp="1"/>
          </p:cNvSpPr>
          <p:nvPr>
            <p:ph type="body" sz="half" idx="2"/>
          </p:nvPr>
        </p:nvSpPr>
        <p:spPr>
          <a:xfrm>
            <a:off x="2389717" y="5367413"/>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300A766-6250-4A49-A318-6B14510B7695}" type="slidenum">
              <a:rPr lang="en-US"/>
              <a:pPr>
                <a:defRPr/>
              </a:pPr>
              <a:t>‹#›</a:t>
            </a:fld>
            <a:endParaRPr lang="en-US"/>
          </a:p>
        </p:txBody>
      </p:sp>
    </p:spTree>
    <p:extLst>
      <p:ext uri="{BB962C8B-B14F-4D97-AF65-F5344CB8AC3E}">
        <p14:creationId xmlns:p14="http://schemas.microsoft.com/office/powerpoint/2010/main" val="652396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66A808-FE52-4AC3-B388-29270E569B59}" type="slidenum">
              <a:rPr lang="en-US"/>
              <a:pPr>
                <a:defRPr/>
              </a:pPr>
              <a:t>‹#›</a:t>
            </a:fld>
            <a:endParaRPr lang="en-US"/>
          </a:p>
        </p:txBody>
      </p:sp>
    </p:spTree>
    <p:extLst>
      <p:ext uri="{BB962C8B-B14F-4D97-AF65-F5344CB8AC3E}">
        <p14:creationId xmlns:p14="http://schemas.microsoft.com/office/powerpoint/2010/main" val="3843662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7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7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33814D0-AD79-4D7E-96CE-C483CF7BECFB}" type="slidenum">
              <a:rPr lang="en-US"/>
              <a:pPr>
                <a:defRPr/>
              </a:pPr>
              <a:t>‹#›</a:t>
            </a:fld>
            <a:endParaRPr lang="en-US"/>
          </a:p>
        </p:txBody>
      </p:sp>
    </p:spTree>
    <p:extLst>
      <p:ext uri="{BB962C8B-B14F-4D97-AF65-F5344CB8AC3E}">
        <p14:creationId xmlns:p14="http://schemas.microsoft.com/office/powerpoint/2010/main" val="1319196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76"/>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60A23FD-1A85-40D1-9DB0-96631C3DA1DB}" type="slidenum">
              <a:rPr lang="en-US"/>
              <a:pPr>
                <a:defRPr/>
              </a:pPr>
              <a:t>‹#›</a:t>
            </a:fld>
            <a:endParaRPr lang="en-US"/>
          </a:p>
        </p:txBody>
      </p:sp>
    </p:spTree>
    <p:extLst>
      <p:ext uri="{BB962C8B-B14F-4D97-AF65-F5344CB8AC3E}">
        <p14:creationId xmlns:p14="http://schemas.microsoft.com/office/powerpoint/2010/main" val="365879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68" indent="0" algn="ctr">
              <a:buNone/>
              <a:defRPr>
                <a:solidFill>
                  <a:schemeClr val="tx1">
                    <a:tint val="75000"/>
                  </a:schemeClr>
                </a:solidFill>
              </a:defRPr>
            </a:lvl2pPr>
            <a:lvl3pPr marL="609139" indent="0" algn="ctr">
              <a:buNone/>
              <a:defRPr>
                <a:solidFill>
                  <a:schemeClr val="tx1">
                    <a:tint val="75000"/>
                  </a:schemeClr>
                </a:solidFill>
              </a:defRPr>
            </a:lvl3pPr>
            <a:lvl4pPr marL="913742" indent="0" algn="ctr">
              <a:buNone/>
              <a:defRPr>
                <a:solidFill>
                  <a:schemeClr val="tx1">
                    <a:tint val="75000"/>
                  </a:schemeClr>
                </a:solidFill>
              </a:defRPr>
            </a:lvl4pPr>
            <a:lvl5pPr marL="1218330" indent="0" algn="ctr">
              <a:buNone/>
              <a:defRPr>
                <a:solidFill>
                  <a:schemeClr val="tx1">
                    <a:tint val="75000"/>
                  </a:schemeClr>
                </a:solidFill>
              </a:defRPr>
            </a:lvl5pPr>
            <a:lvl6pPr marL="1522899" indent="0" algn="ctr">
              <a:buNone/>
              <a:defRPr>
                <a:solidFill>
                  <a:schemeClr val="tx1">
                    <a:tint val="75000"/>
                  </a:schemeClr>
                </a:solidFill>
              </a:defRPr>
            </a:lvl6pPr>
            <a:lvl7pPr marL="1827485" indent="0" algn="ctr">
              <a:buNone/>
              <a:defRPr>
                <a:solidFill>
                  <a:schemeClr val="tx1">
                    <a:tint val="75000"/>
                  </a:schemeClr>
                </a:solidFill>
              </a:defRPr>
            </a:lvl7pPr>
            <a:lvl8pPr marL="2132053" indent="0" algn="ctr">
              <a:buNone/>
              <a:defRPr>
                <a:solidFill>
                  <a:schemeClr val="tx1">
                    <a:tint val="75000"/>
                  </a:schemeClr>
                </a:solidFill>
              </a:defRPr>
            </a:lvl8pPr>
            <a:lvl9pPr marL="24366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071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0546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68" indent="0">
              <a:buNone/>
              <a:defRPr sz="1200">
                <a:solidFill>
                  <a:schemeClr val="tx1">
                    <a:tint val="75000"/>
                  </a:schemeClr>
                </a:solidFill>
              </a:defRPr>
            </a:lvl2pPr>
            <a:lvl3pPr marL="609139" indent="0">
              <a:buNone/>
              <a:defRPr sz="1100">
                <a:solidFill>
                  <a:schemeClr val="tx1">
                    <a:tint val="75000"/>
                  </a:schemeClr>
                </a:solidFill>
              </a:defRPr>
            </a:lvl3pPr>
            <a:lvl4pPr marL="913742" indent="0">
              <a:buNone/>
              <a:defRPr sz="900">
                <a:solidFill>
                  <a:schemeClr val="tx1">
                    <a:tint val="75000"/>
                  </a:schemeClr>
                </a:solidFill>
              </a:defRPr>
            </a:lvl4pPr>
            <a:lvl5pPr marL="1218330" indent="0">
              <a:buNone/>
              <a:defRPr sz="900">
                <a:solidFill>
                  <a:schemeClr val="tx1">
                    <a:tint val="75000"/>
                  </a:schemeClr>
                </a:solidFill>
              </a:defRPr>
            </a:lvl5pPr>
            <a:lvl6pPr marL="1522899" indent="0">
              <a:buNone/>
              <a:defRPr sz="900">
                <a:solidFill>
                  <a:schemeClr val="tx1">
                    <a:tint val="75000"/>
                  </a:schemeClr>
                </a:solidFill>
              </a:defRPr>
            </a:lvl6pPr>
            <a:lvl7pPr marL="1827485" indent="0">
              <a:buNone/>
              <a:defRPr sz="900">
                <a:solidFill>
                  <a:schemeClr val="tx1">
                    <a:tint val="75000"/>
                  </a:schemeClr>
                </a:solidFill>
              </a:defRPr>
            </a:lvl7pPr>
            <a:lvl8pPr marL="2132053" indent="0">
              <a:buNone/>
              <a:defRPr sz="900">
                <a:solidFill>
                  <a:schemeClr val="tx1">
                    <a:tint val="75000"/>
                  </a:schemeClr>
                </a:solidFill>
              </a:defRPr>
            </a:lvl8pPr>
            <a:lvl9pPr marL="2436658"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594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202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911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45"/>
            <a:ext cx="9144000" cy="1655763"/>
          </a:xfrm>
        </p:spPr>
        <p:txBody>
          <a:bodyPr/>
          <a:lstStyle>
            <a:lvl1pPr marL="0" indent="0" algn="ctr">
              <a:buNone/>
              <a:defRPr sz="3200"/>
            </a:lvl1pPr>
            <a:lvl2pPr marL="608931" indent="0" algn="ctr">
              <a:buNone/>
              <a:defRPr sz="2700"/>
            </a:lvl2pPr>
            <a:lvl3pPr marL="1217940" indent="0" algn="ctr">
              <a:buNone/>
              <a:defRPr sz="2400"/>
            </a:lvl3pPr>
            <a:lvl4pPr marL="1826896" indent="0" algn="ctr">
              <a:buNone/>
              <a:defRPr sz="2100"/>
            </a:lvl4pPr>
            <a:lvl5pPr marL="2435878" indent="0" algn="ctr">
              <a:buNone/>
              <a:defRPr sz="2100"/>
            </a:lvl5pPr>
            <a:lvl6pPr marL="3044808" indent="0" algn="ctr">
              <a:buNone/>
              <a:defRPr sz="2100"/>
            </a:lvl6pPr>
            <a:lvl7pPr marL="3653739" indent="0" algn="ctr">
              <a:buNone/>
              <a:defRPr sz="2100"/>
            </a:lvl7pPr>
            <a:lvl8pPr marL="4262720" indent="0" algn="ctr">
              <a:buNone/>
              <a:defRPr sz="2100"/>
            </a:lvl8pPr>
            <a:lvl9pPr marL="4871685" indent="0" algn="ctr">
              <a:buNone/>
              <a:defRPr sz="21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DF8655-E1C6-42D3-8CC6-0EE8755E7964}" type="slidenum">
              <a:rPr lang="en-US" altLang="zh-CN"/>
              <a:pPr>
                <a:defRPr/>
              </a:pPr>
              <a:t>‹#›</a:t>
            </a:fld>
            <a:endParaRPr lang="en-US" altLang="zh-CN"/>
          </a:p>
        </p:txBody>
      </p:sp>
    </p:spTree>
    <p:extLst>
      <p:ext uri="{BB962C8B-B14F-4D97-AF65-F5344CB8AC3E}">
        <p14:creationId xmlns:p14="http://schemas.microsoft.com/office/powerpoint/2010/main" val="1447494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55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241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46" y="182039"/>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413"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46" y="956733"/>
            <a:ext cx="2005543" cy="3127376"/>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556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49"/>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68" indent="0">
              <a:buNone/>
              <a:defRPr sz="1900"/>
            </a:lvl2pPr>
            <a:lvl3pPr marL="609139" indent="0">
              <a:buNone/>
              <a:defRPr sz="1600"/>
            </a:lvl3pPr>
            <a:lvl4pPr marL="913742" indent="0">
              <a:buNone/>
              <a:defRPr sz="1300"/>
            </a:lvl4pPr>
            <a:lvl5pPr marL="1218330" indent="0">
              <a:buNone/>
              <a:defRPr sz="1300"/>
            </a:lvl5pPr>
            <a:lvl6pPr marL="1522899" indent="0">
              <a:buNone/>
              <a:defRPr sz="1300"/>
            </a:lvl6pPr>
            <a:lvl7pPr marL="1827485" indent="0">
              <a:buNone/>
              <a:defRPr sz="1300"/>
            </a:lvl7pPr>
            <a:lvl8pPr marL="2132053" indent="0">
              <a:buNone/>
              <a:defRPr sz="1300"/>
            </a:lvl8pPr>
            <a:lvl9pPr marL="243665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529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4238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41"/>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41"/>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62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61125B2B-F106-4FF8-8229-E7B4B371A355}" type="slidenum">
              <a:rPr lang="en-US" altLang="zh-CN"/>
              <a:pPr>
                <a:defRPr/>
              </a:pPr>
              <a:t>‹#›</a:t>
            </a:fld>
            <a:endParaRPr lang="en-US" altLang="zh-CN"/>
          </a:p>
        </p:txBody>
      </p:sp>
    </p:spTree>
    <p:extLst>
      <p:ext uri="{BB962C8B-B14F-4D97-AF65-F5344CB8AC3E}">
        <p14:creationId xmlns:p14="http://schemas.microsoft.com/office/powerpoint/2010/main" val="205309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0"/>
            <a:ext cx="10515600" cy="2852737"/>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745"/>
            <a:ext cx="10515600" cy="1500187"/>
          </a:xfrm>
        </p:spPr>
        <p:txBody>
          <a:bodyPr/>
          <a:lstStyle>
            <a:lvl1pPr marL="0" indent="0">
              <a:buNone/>
              <a:defRPr sz="3200">
                <a:solidFill>
                  <a:schemeClr val="tx1">
                    <a:tint val="75000"/>
                  </a:schemeClr>
                </a:solidFill>
              </a:defRPr>
            </a:lvl1pPr>
            <a:lvl2pPr marL="608931" indent="0">
              <a:buNone/>
              <a:defRPr sz="2700">
                <a:solidFill>
                  <a:schemeClr val="tx1">
                    <a:tint val="75000"/>
                  </a:schemeClr>
                </a:solidFill>
              </a:defRPr>
            </a:lvl2pPr>
            <a:lvl3pPr marL="1217940" indent="0">
              <a:buNone/>
              <a:defRPr sz="2400">
                <a:solidFill>
                  <a:schemeClr val="tx1">
                    <a:tint val="75000"/>
                  </a:schemeClr>
                </a:solidFill>
              </a:defRPr>
            </a:lvl3pPr>
            <a:lvl4pPr marL="1826896" indent="0">
              <a:buNone/>
              <a:defRPr sz="2100">
                <a:solidFill>
                  <a:schemeClr val="tx1">
                    <a:tint val="75000"/>
                  </a:schemeClr>
                </a:solidFill>
              </a:defRPr>
            </a:lvl4pPr>
            <a:lvl5pPr marL="2435878" indent="0">
              <a:buNone/>
              <a:defRPr sz="2100">
                <a:solidFill>
                  <a:schemeClr val="tx1">
                    <a:tint val="75000"/>
                  </a:schemeClr>
                </a:solidFill>
              </a:defRPr>
            </a:lvl5pPr>
            <a:lvl6pPr marL="3044808" indent="0">
              <a:buNone/>
              <a:defRPr sz="2100">
                <a:solidFill>
                  <a:schemeClr val="tx1">
                    <a:tint val="75000"/>
                  </a:schemeClr>
                </a:solidFill>
              </a:defRPr>
            </a:lvl6pPr>
            <a:lvl7pPr marL="3653739" indent="0">
              <a:buNone/>
              <a:defRPr sz="2100">
                <a:solidFill>
                  <a:schemeClr val="tx1">
                    <a:tint val="75000"/>
                  </a:schemeClr>
                </a:solidFill>
              </a:defRPr>
            </a:lvl7pPr>
            <a:lvl8pPr marL="4262720" indent="0">
              <a:buNone/>
              <a:defRPr sz="2100">
                <a:solidFill>
                  <a:schemeClr val="tx1">
                    <a:tint val="75000"/>
                  </a:schemeClr>
                </a:solidFill>
              </a:defRPr>
            </a:lvl8pPr>
            <a:lvl9pPr marL="4871685"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D130CC5F-0006-4CEB-B3E5-6B13D9392F67}" type="slidenum">
              <a:rPr lang="en-US" altLang="zh-CN"/>
              <a:pPr>
                <a:defRPr/>
              </a:pPr>
              <a:t>‹#›</a:t>
            </a:fld>
            <a:endParaRPr lang="en-US" altLang="zh-CN"/>
          </a:p>
        </p:txBody>
      </p:sp>
    </p:spTree>
    <p:extLst>
      <p:ext uri="{BB962C8B-B14F-4D97-AF65-F5344CB8AC3E}">
        <p14:creationId xmlns:p14="http://schemas.microsoft.com/office/powerpoint/2010/main" val="374731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3"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929224F-3C8D-4E70-9095-48C87084BE57}" type="slidenum">
              <a:rPr lang="en-US" altLang="zh-CN"/>
              <a:pPr>
                <a:defRPr/>
              </a:pPr>
              <a:t>‹#›</a:t>
            </a:fld>
            <a:endParaRPr lang="en-US" altLang="zh-CN"/>
          </a:p>
        </p:txBody>
      </p:sp>
    </p:spTree>
    <p:extLst>
      <p:ext uri="{BB962C8B-B14F-4D97-AF65-F5344CB8AC3E}">
        <p14:creationId xmlns:p14="http://schemas.microsoft.com/office/powerpoint/2010/main" val="305698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4" name="Content Placeholder 3"/>
          <p:cNvSpPr>
            <a:spLocks noGrp="1"/>
          </p:cNvSpPr>
          <p:nvPr>
            <p:ph sz="half" idx="2"/>
          </p:nvPr>
        </p:nvSpPr>
        <p:spPr>
          <a:xfrm>
            <a:off x="839789" y="2505079"/>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6" name="Content Placeholder 5"/>
          <p:cNvSpPr>
            <a:spLocks noGrp="1"/>
          </p:cNvSpPr>
          <p:nvPr>
            <p:ph sz="quarter" idx="4"/>
          </p:nvPr>
        </p:nvSpPr>
        <p:spPr>
          <a:xfrm>
            <a:off x="6172210" y="2505079"/>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VNI-Times" pitchFamily="2" charset="0"/>
              </a:defRPr>
            </a:lvl1pPr>
          </a:lstStyle>
          <a:p>
            <a:pPr>
              <a:defRPr/>
            </a:pPr>
            <a:fld id="{90CDBE7C-61F0-4C34-BAA1-A83C7B858B6C}" type="slidenum">
              <a:rPr lang="en-US" altLang="zh-CN"/>
              <a:pPr>
                <a:defRPr/>
              </a:pPr>
              <a:t>‹#›</a:t>
            </a:fld>
            <a:endParaRPr lang="en-US" altLang="zh-CN"/>
          </a:p>
        </p:txBody>
      </p:sp>
    </p:spTree>
    <p:extLst>
      <p:ext uri="{BB962C8B-B14F-4D97-AF65-F5344CB8AC3E}">
        <p14:creationId xmlns:p14="http://schemas.microsoft.com/office/powerpoint/2010/main" val="38966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VNI-Times" pitchFamily="2" charset="0"/>
              </a:defRPr>
            </a:lvl1pPr>
          </a:lstStyle>
          <a:p>
            <a:pPr>
              <a:defRPr/>
            </a:pPr>
            <a:fld id="{073EE646-AD3D-4BAD-BEA1-1EC77612191C}" type="slidenum">
              <a:rPr lang="en-US" altLang="zh-CN"/>
              <a:pPr>
                <a:defRPr/>
              </a:pPr>
              <a:t>‹#›</a:t>
            </a:fld>
            <a:endParaRPr lang="en-US" altLang="zh-CN"/>
          </a:p>
        </p:txBody>
      </p:sp>
    </p:spTree>
    <p:extLst>
      <p:ext uri="{BB962C8B-B14F-4D97-AF65-F5344CB8AC3E}">
        <p14:creationId xmlns:p14="http://schemas.microsoft.com/office/powerpoint/2010/main" val="38556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VNI-Times" pitchFamily="2" charset="0"/>
              </a:defRPr>
            </a:lvl1pPr>
          </a:lstStyle>
          <a:p>
            <a:pPr>
              <a:defRPr/>
            </a:pPr>
            <a:fld id="{1E5EF8D9-1319-4862-AB67-1A3C8C2AD6C6}" type="slidenum">
              <a:rPr lang="en-US" altLang="zh-CN"/>
              <a:pPr>
                <a:defRPr/>
              </a:pPr>
              <a:t>‹#›</a:t>
            </a:fld>
            <a:endParaRPr lang="en-US" altLang="zh-CN"/>
          </a:p>
        </p:txBody>
      </p:sp>
    </p:spTree>
    <p:extLst>
      <p:ext uri="{BB962C8B-B14F-4D97-AF65-F5344CB8AC3E}">
        <p14:creationId xmlns:p14="http://schemas.microsoft.com/office/powerpoint/2010/main" val="2266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Content Placeholder 2"/>
          <p:cNvSpPr>
            <a:spLocks noGrp="1"/>
          </p:cNvSpPr>
          <p:nvPr>
            <p:ph idx="1"/>
          </p:nvPr>
        </p:nvSpPr>
        <p:spPr>
          <a:xfrm>
            <a:off x="5183188" y="98776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9D900248-E9D0-49AA-B32F-286FF98F1F3B}" type="slidenum">
              <a:rPr lang="en-US" altLang="zh-CN"/>
              <a:pPr>
                <a:defRPr/>
              </a:pPr>
              <a:t>‹#›</a:t>
            </a:fld>
            <a:endParaRPr lang="en-US" altLang="zh-CN"/>
          </a:p>
        </p:txBody>
      </p:sp>
    </p:spTree>
    <p:extLst>
      <p:ext uri="{BB962C8B-B14F-4D97-AF65-F5344CB8AC3E}">
        <p14:creationId xmlns:p14="http://schemas.microsoft.com/office/powerpoint/2010/main" val="299524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idx="1"/>
          </p:nvPr>
        </p:nvSpPr>
        <p:spPr/>
        <p:txBody>
          <a:bodyPr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766"/>
            <a:ext cx="6172200" cy="4873625"/>
          </a:xfrm>
        </p:spPr>
        <p:txBody>
          <a:bodyPr rtlCol="0">
            <a:normAutofit/>
          </a:bodyPr>
          <a:lstStyle>
            <a:lvl1pPr marL="0" indent="0">
              <a:buNone/>
              <a:defRPr sz="4300"/>
            </a:lvl1pPr>
            <a:lvl2pPr marL="608931" indent="0">
              <a:buNone/>
              <a:defRPr sz="3700"/>
            </a:lvl2pPr>
            <a:lvl3pPr marL="1217940" indent="0">
              <a:buNone/>
              <a:defRPr sz="3200"/>
            </a:lvl3pPr>
            <a:lvl4pPr marL="1826896" indent="0">
              <a:buNone/>
              <a:defRPr sz="2700"/>
            </a:lvl4pPr>
            <a:lvl5pPr marL="2435878" indent="0">
              <a:buNone/>
              <a:defRPr sz="2700"/>
            </a:lvl5pPr>
            <a:lvl6pPr marL="3044808" indent="0">
              <a:buNone/>
              <a:defRPr sz="2700"/>
            </a:lvl6pPr>
            <a:lvl7pPr marL="3653739" indent="0">
              <a:buNone/>
              <a:defRPr sz="2700"/>
            </a:lvl7pPr>
            <a:lvl8pPr marL="4262720" indent="0">
              <a:buNone/>
              <a:defRPr sz="2700"/>
            </a:lvl8pPr>
            <a:lvl9pPr marL="4871685" indent="0">
              <a:buNone/>
              <a:defRPr sz="27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646CDAD-18E5-48FE-B07B-A975F45329DC}" type="slidenum">
              <a:rPr lang="en-US" altLang="zh-CN"/>
              <a:pPr>
                <a:defRPr/>
              </a:pPr>
              <a:t>‹#›</a:t>
            </a:fld>
            <a:endParaRPr lang="en-US" altLang="zh-CN"/>
          </a:p>
        </p:txBody>
      </p:sp>
    </p:spTree>
    <p:extLst>
      <p:ext uri="{BB962C8B-B14F-4D97-AF65-F5344CB8AC3E}">
        <p14:creationId xmlns:p14="http://schemas.microsoft.com/office/powerpoint/2010/main" val="16859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7AFB8F-BDF0-4E95-B7FA-FB905188F833}" type="slidenum">
              <a:rPr lang="en-US" altLang="zh-CN"/>
              <a:pPr>
                <a:defRPr/>
              </a:pPr>
              <a:t>‹#›</a:t>
            </a:fld>
            <a:endParaRPr lang="en-US" altLang="zh-CN"/>
          </a:p>
        </p:txBody>
      </p:sp>
    </p:spTree>
    <p:extLst>
      <p:ext uri="{BB962C8B-B14F-4D97-AF65-F5344CB8AC3E}">
        <p14:creationId xmlns:p14="http://schemas.microsoft.com/office/powerpoint/2010/main" val="354914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93"/>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5" y="36519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5A9EC462-0BA0-458D-B999-9517940E036A}" type="slidenum">
              <a:rPr lang="en-US" altLang="zh-CN"/>
              <a:pPr>
                <a:defRPr/>
              </a:pPr>
              <a:t>‹#›</a:t>
            </a:fld>
            <a:endParaRPr lang="en-US" altLang="zh-CN"/>
          </a:p>
        </p:txBody>
      </p:sp>
    </p:spTree>
    <p:extLst>
      <p:ext uri="{BB962C8B-B14F-4D97-AF65-F5344CB8AC3E}">
        <p14:creationId xmlns:p14="http://schemas.microsoft.com/office/powerpoint/2010/main" val="362257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04" indent="0" algn="ctr">
              <a:buNone/>
              <a:defRPr>
                <a:solidFill>
                  <a:schemeClr val="tx1">
                    <a:tint val="75000"/>
                  </a:schemeClr>
                </a:solidFill>
              </a:defRPr>
            </a:lvl2pPr>
            <a:lvl3pPr marL="609011" indent="0" algn="ctr">
              <a:buNone/>
              <a:defRPr>
                <a:solidFill>
                  <a:schemeClr val="tx1">
                    <a:tint val="75000"/>
                  </a:schemeClr>
                </a:solidFill>
              </a:defRPr>
            </a:lvl3pPr>
            <a:lvl4pPr marL="913561" indent="0" algn="ctr">
              <a:buNone/>
              <a:defRPr>
                <a:solidFill>
                  <a:schemeClr val="tx1">
                    <a:tint val="75000"/>
                  </a:schemeClr>
                </a:solidFill>
              </a:defRPr>
            </a:lvl4pPr>
            <a:lvl5pPr marL="1218090" indent="0" algn="ctr">
              <a:buNone/>
              <a:defRPr>
                <a:solidFill>
                  <a:schemeClr val="tx1">
                    <a:tint val="75000"/>
                  </a:schemeClr>
                </a:solidFill>
              </a:defRPr>
            </a:lvl5pPr>
            <a:lvl6pPr marL="1522595" indent="0" algn="ctr">
              <a:buNone/>
              <a:defRPr>
                <a:solidFill>
                  <a:schemeClr val="tx1">
                    <a:tint val="75000"/>
                  </a:schemeClr>
                </a:solidFill>
              </a:defRPr>
            </a:lvl6pPr>
            <a:lvl7pPr marL="1827122" indent="0" algn="ctr">
              <a:buNone/>
              <a:defRPr>
                <a:solidFill>
                  <a:schemeClr val="tx1">
                    <a:tint val="75000"/>
                  </a:schemeClr>
                </a:solidFill>
              </a:defRPr>
            </a:lvl7pPr>
            <a:lvl8pPr marL="2131627" indent="0" algn="ctr">
              <a:buNone/>
              <a:defRPr>
                <a:solidFill>
                  <a:schemeClr val="tx1">
                    <a:tint val="75000"/>
                  </a:schemeClr>
                </a:solidFill>
              </a:defRPr>
            </a:lvl8pPr>
            <a:lvl9pPr marL="24361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15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701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04" indent="0">
              <a:buNone/>
              <a:defRPr sz="1200">
                <a:solidFill>
                  <a:schemeClr val="tx1">
                    <a:tint val="75000"/>
                  </a:schemeClr>
                </a:solidFill>
              </a:defRPr>
            </a:lvl2pPr>
            <a:lvl3pPr marL="609011" indent="0">
              <a:buNone/>
              <a:defRPr sz="1100">
                <a:solidFill>
                  <a:schemeClr val="tx1">
                    <a:tint val="75000"/>
                  </a:schemeClr>
                </a:solidFill>
              </a:defRPr>
            </a:lvl3pPr>
            <a:lvl4pPr marL="913561" indent="0">
              <a:buNone/>
              <a:defRPr sz="900">
                <a:solidFill>
                  <a:schemeClr val="tx1">
                    <a:tint val="75000"/>
                  </a:schemeClr>
                </a:solidFill>
              </a:defRPr>
            </a:lvl4pPr>
            <a:lvl5pPr marL="1218090" indent="0">
              <a:buNone/>
              <a:defRPr sz="900">
                <a:solidFill>
                  <a:schemeClr val="tx1">
                    <a:tint val="75000"/>
                  </a:schemeClr>
                </a:solidFill>
              </a:defRPr>
            </a:lvl5pPr>
            <a:lvl6pPr marL="1522595" indent="0">
              <a:buNone/>
              <a:defRPr sz="900">
                <a:solidFill>
                  <a:schemeClr val="tx1">
                    <a:tint val="75000"/>
                  </a:schemeClr>
                </a:solidFill>
              </a:defRPr>
            </a:lvl6pPr>
            <a:lvl7pPr marL="1827122" indent="0">
              <a:buNone/>
              <a:defRPr sz="900">
                <a:solidFill>
                  <a:schemeClr val="tx1">
                    <a:tint val="75000"/>
                  </a:schemeClr>
                </a:solidFill>
              </a:defRPr>
            </a:lvl7pPr>
            <a:lvl8pPr marL="2131627" indent="0">
              <a:buNone/>
              <a:defRPr sz="900">
                <a:solidFill>
                  <a:schemeClr val="tx1">
                    <a:tint val="75000"/>
                  </a:schemeClr>
                </a:solidFill>
              </a:defRPr>
            </a:lvl8pPr>
            <a:lvl9pPr marL="2436178"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37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85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460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705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3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lIns="91358" tIns="45718" rIns="91358"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58" tIns="45718" rIns="91358" bIns="45718" anchor="b"/>
          <a:lstStyle>
            <a:lvl1pPr marL="0" indent="0">
              <a:buNone/>
              <a:defRPr sz="2700">
                <a:solidFill>
                  <a:schemeClr val="tx1">
                    <a:tint val="75000"/>
                  </a:schemeClr>
                </a:solidFill>
              </a:defRPr>
            </a:lvl1pPr>
            <a:lvl2pPr marL="608947" indent="0">
              <a:buNone/>
              <a:defRPr sz="2400">
                <a:solidFill>
                  <a:schemeClr val="tx1">
                    <a:tint val="75000"/>
                  </a:schemeClr>
                </a:solidFill>
              </a:defRPr>
            </a:lvl2pPr>
            <a:lvl3pPr marL="1217970" indent="0">
              <a:buNone/>
              <a:defRPr sz="2100">
                <a:solidFill>
                  <a:schemeClr val="tx1">
                    <a:tint val="75000"/>
                  </a:schemeClr>
                </a:solidFill>
              </a:defRPr>
            </a:lvl3pPr>
            <a:lvl4pPr marL="1826941" indent="0">
              <a:buNone/>
              <a:defRPr sz="1900">
                <a:solidFill>
                  <a:schemeClr val="tx1">
                    <a:tint val="75000"/>
                  </a:schemeClr>
                </a:solidFill>
              </a:defRPr>
            </a:lvl4pPr>
            <a:lvl5pPr marL="2435938" indent="0">
              <a:buNone/>
              <a:defRPr sz="1900">
                <a:solidFill>
                  <a:schemeClr val="tx1">
                    <a:tint val="75000"/>
                  </a:schemeClr>
                </a:solidFill>
              </a:defRPr>
            </a:lvl5pPr>
            <a:lvl6pPr marL="3044884" indent="0">
              <a:buNone/>
              <a:defRPr sz="1900">
                <a:solidFill>
                  <a:schemeClr val="tx1">
                    <a:tint val="75000"/>
                  </a:schemeClr>
                </a:solidFill>
              </a:defRPr>
            </a:lvl6pPr>
            <a:lvl7pPr marL="3653831" indent="0">
              <a:buNone/>
              <a:defRPr sz="1900">
                <a:solidFill>
                  <a:schemeClr val="tx1">
                    <a:tint val="75000"/>
                  </a:schemeClr>
                </a:solidFill>
              </a:defRPr>
            </a:lvl7pPr>
            <a:lvl8pPr marL="4262827" indent="0">
              <a:buNone/>
              <a:defRPr sz="1900">
                <a:solidFill>
                  <a:schemeClr val="tx1">
                    <a:tint val="75000"/>
                  </a:schemeClr>
                </a:solidFill>
              </a:defRPr>
            </a:lvl8pPr>
            <a:lvl9pPr marL="4871806"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7" y="182039"/>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419"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57" y="956733"/>
            <a:ext cx="2005543" cy="3127376"/>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99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60"/>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04" indent="0">
              <a:buNone/>
              <a:defRPr sz="1900"/>
            </a:lvl2pPr>
            <a:lvl3pPr marL="609011" indent="0">
              <a:buNone/>
              <a:defRPr sz="1600"/>
            </a:lvl3pPr>
            <a:lvl4pPr marL="913561" indent="0">
              <a:buNone/>
              <a:defRPr sz="1300"/>
            </a:lvl4pPr>
            <a:lvl5pPr marL="1218090" indent="0">
              <a:buNone/>
              <a:defRPr sz="1300"/>
            </a:lvl5pPr>
            <a:lvl6pPr marL="1522595" indent="0">
              <a:buNone/>
              <a:defRPr sz="1300"/>
            </a:lvl6pPr>
            <a:lvl7pPr marL="1827122" indent="0">
              <a:buNone/>
              <a:defRPr sz="1300"/>
            </a:lvl7pPr>
            <a:lvl8pPr marL="2131627" indent="0">
              <a:buNone/>
              <a:defRPr sz="1300"/>
            </a:lvl8pPr>
            <a:lvl9pPr marL="243617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35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410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5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5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693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771" indent="0" algn="ctr">
              <a:buNone/>
              <a:defRPr/>
            </a:lvl2pPr>
            <a:lvl3pPr marL="913584" indent="0" algn="ctr">
              <a:buNone/>
              <a:defRPr/>
            </a:lvl3pPr>
            <a:lvl4pPr marL="1370376" indent="0" algn="ctr">
              <a:buNone/>
              <a:defRPr/>
            </a:lvl4pPr>
            <a:lvl5pPr marL="1827168" indent="0" algn="ctr">
              <a:buNone/>
              <a:defRPr/>
            </a:lvl5pPr>
            <a:lvl6pPr marL="2283982" indent="0" algn="ctr">
              <a:buNone/>
              <a:defRPr/>
            </a:lvl6pPr>
            <a:lvl7pPr marL="2740750" indent="0" algn="ctr">
              <a:buNone/>
              <a:defRPr/>
            </a:lvl7pPr>
            <a:lvl8pPr marL="3197520" indent="0" algn="ctr">
              <a:buNone/>
              <a:defRPr/>
            </a:lvl8pPr>
            <a:lvl9pPr marL="3654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058A2CB-B08A-425C-8B2F-FEFE32704F6B}" type="slidenum">
              <a:rPr lang="en-US"/>
              <a:pPr>
                <a:defRPr/>
              </a:pPr>
              <a:t>‹#›</a:t>
            </a:fld>
            <a:endParaRPr lang="en-US"/>
          </a:p>
        </p:txBody>
      </p:sp>
    </p:spTree>
    <p:extLst>
      <p:ext uri="{BB962C8B-B14F-4D97-AF65-F5344CB8AC3E}">
        <p14:creationId xmlns:p14="http://schemas.microsoft.com/office/powerpoint/2010/main" val="38476918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16C2B9-8D85-4CC2-A830-FA8F5A1B7A07}" type="slidenum">
              <a:rPr lang="en-US"/>
              <a:pPr>
                <a:defRPr/>
              </a:pPr>
              <a:t>‹#›</a:t>
            </a:fld>
            <a:endParaRPr lang="en-US"/>
          </a:p>
        </p:txBody>
      </p:sp>
    </p:spTree>
    <p:extLst>
      <p:ext uri="{BB962C8B-B14F-4D97-AF65-F5344CB8AC3E}">
        <p14:creationId xmlns:p14="http://schemas.microsoft.com/office/powerpoint/2010/main" val="24089722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71" indent="0">
              <a:buNone/>
              <a:defRPr sz="1900"/>
            </a:lvl2pPr>
            <a:lvl3pPr marL="913584" indent="0">
              <a:buNone/>
              <a:defRPr sz="1600"/>
            </a:lvl3pPr>
            <a:lvl4pPr marL="1370376" indent="0">
              <a:buNone/>
              <a:defRPr sz="1500"/>
            </a:lvl4pPr>
            <a:lvl5pPr marL="1827168" indent="0">
              <a:buNone/>
              <a:defRPr sz="1500"/>
            </a:lvl5pPr>
            <a:lvl6pPr marL="2283982" indent="0">
              <a:buNone/>
              <a:defRPr sz="1500"/>
            </a:lvl6pPr>
            <a:lvl7pPr marL="2740750" indent="0">
              <a:buNone/>
              <a:defRPr sz="1500"/>
            </a:lvl7pPr>
            <a:lvl8pPr marL="3197520" indent="0">
              <a:buNone/>
              <a:defRPr sz="1500"/>
            </a:lvl8pPr>
            <a:lvl9pPr marL="3654291"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5BAA076-15E3-4921-A72E-7DC666E02D81}" type="slidenum">
              <a:rPr lang="en-US"/>
              <a:pPr>
                <a:defRPr/>
              </a:pPr>
              <a:t>‹#›</a:t>
            </a:fld>
            <a:endParaRPr lang="en-US"/>
          </a:p>
        </p:txBody>
      </p:sp>
    </p:spTree>
    <p:extLst>
      <p:ext uri="{BB962C8B-B14F-4D97-AF65-F5344CB8AC3E}">
        <p14:creationId xmlns:p14="http://schemas.microsoft.com/office/powerpoint/2010/main" val="17542197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935DB69-CD15-4F23-A22F-E95F0E50A6A7}" type="slidenum">
              <a:rPr lang="en-US"/>
              <a:pPr>
                <a:defRPr/>
              </a:pPr>
              <a:t>‹#›</a:t>
            </a:fld>
            <a:endParaRPr lang="en-US"/>
          </a:p>
        </p:txBody>
      </p:sp>
    </p:spTree>
    <p:extLst>
      <p:ext uri="{BB962C8B-B14F-4D97-AF65-F5344CB8AC3E}">
        <p14:creationId xmlns:p14="http://schemas.microsoft.com/office/powerpoint/2010/main" val="27317020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425A382-0D10-4FFF-8DF1-3400828D6CCE}" type="slidenum">
              <a:rPr lang="en-US"/>
              <a:pPr>
                <a:defRPr/>
              </a:pPr>
              <a:t>‹#›</a:t>
            </a:fld>
            <a:endParaRPr lang="en-US"/>
          </a:p>
        </p:txBody>
      </p:sp>
    </p:spTree>
    <p:extLst>
      <p:ext uri="{BB962C8B-B14F-4D97-AF65-F5344CB8AC3E}">
        <p14:creationId xmlns:p14="http://schemas.microsoft.com/office/powerpoint/2010/main" val="158187209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6EA3266-D31D-40AF-A20B-8DE2A59DC4F4}" type="slidenum">
              <a:rPr lang="en-US"/>
              <a:pPr>
                <a:defRPr/>
              </a:pPr>
              <a:t>‹#›</a:t>
            </a:fld>
            <a:endParaRPr lang="en-US"/>
          </a:p>
        </p:txBody>
      </p:sp>
    </p:spTree>
    <p:extLst>
      <p:ext uri="{BB962C8B-B14F-4D97-AF65-F5344CB8AC3E}">
        <p14:creationId xmlns:p14="http://schemas.microsoft.com/office/powerpoint/2010/main" val="6390003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4FA0ED-2719-4E52-97AD-261E0EC51B4D}" type="slidenum">
              <a:rPr lang="en-US"/>
              <a:pPr>
                <a:defRPr/>
              </a:pPr>
              <a:t>‹#›</a:t>
            </a:fld>
            <a:endParaRPr lang="en-US"/>
          </a:p>
        </p:txBody>
      </p:sp>
    </p:spTree>
    <p:extLst>
      <p:ext uri="{BB962C8B-B14F-4D97-AF65-F5344CB8AC3E}">
        <p14:creationId xmlns:p14="http://schemas.microsoft.com/office/powerpoint/2010/main" val="13778650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A9114D4-9271-4642-8369-44D0458470C3}" type="slidenum">
              <a:rPr lang="en-US"/>
              <a:pPr>
                <a:defRPr/>
              </a:pPr>
              <a:t>‹#›</a:t>
            </a:fld>
            <a:endParaRPr lang="en-US"/>
          </a:p>
        </p:txBody>
      </p:sp>
    </p:spTree>
    <p:extLst>
      <p:ext uri="{BB962C8B-B14F-4D97-AF65-F5344CB8AC3E}">
        <p14:creationId xmlns:p14="http://schemas.microsoft.com/office/powerpoint/2010/main" val="18418902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pPr lvl="0"/>
            <a:endParaRPr lang="en-US" noProof="0" smtClean="0"/>
          </a:p>
        </p:txBody>
      </p:sp>
      <p:sp>
        <p:nvSpPr>
          <p:cNvPr id="4" name="Text Placeholder 3"/>
          <p:cNvSpPr>
            <a:spLocks noGrp="1"/>
          </p:cNvSpPr>
          <p:nvPr>
            <p:ph type="body" sz="half" idx="2"/>
          </p:nvPr>
        </p:nvSpPr>
        <p:spPr>
          <a:xfrm>
            <a:off x="2389717" y="5367395"/>
            <a:ext cx="7315200" cy="8048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40B1962-C74D-4A56-B299-C83CE320AD35}" type="slidenum">
              <a:rPr lang="en-US"/>
              <a:pPr>
                <a:defRPr/>
              </a:pPr>
              <a:t>‹#›</a:t>
            </a:fld>
            <a:endParaRPr lang="en-US"/>
          </a:p>
        </p:txBody>
      </p:sp>
    </p:spTree>
    <p:extLst>
      <p:ext uri="{BB962C8B-B14F-4D97-AF65-F5344CB8AC3E}">
        <p14:creationId xmlns:p14="http://schemas.microsoft.com/office/powerpoint/2010/main" val="1908854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6929E6E-DBBB-4CE8-B899-C1D1F22A62CF}" type="slidenum">
              <a:rPr lang="en-US"/>
              <a:pPr>
                <a:defRPr/>
              </a:pPr>
              <a:t>‹#›</a:t>
            </a:fld>
            <a:endParaRPr lang="en-US"/>
          </a:p>
        </p:txBody>
      </p:sp>
    </p:spTree>
    <p:extLst>
      <p:ext uri="{BB962C8B-B14F-4D97-AF65-F5344CB8AC3E}">
        <p14:creationId xmlns:p14="http://schemas.microsoft.com/office/powerpoint/2010/main" val="15291231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480A89-3A9E-45F5-B94D-C18450FD3B2C}" type="slidenum">
              <a:rPr lang="en-US"/>
              <a:pPr>
                <a:defRPr/>
              </a:pPr>
              <a:t>‹#›</a:t>
            </a:fld>
            <a:endParaRPr lang="en-US"/>
          </a:p>
        </p:txBody>
      </p:sp>
    </p:spTree>
    <p:extLst>
      <p:ext uri="{BB962C8B-B14F-4D97-AF65-F5344CB8AC3E}">
        <p14:creationId xmlns:p14="http://schemas.microsoft.com/office/powerpoint/2010/main" val="220490269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32"/>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2C259D-0913-4BCF-9086-BEE0B2B97F18}" type="slidenum">
              <a:rPr lang="en-US"/>
              <a:pPr>
                <a:defRPr/>
              </a:pPr>
              <a:t>‹#›</a:t>
            </a:fld>
            <a:endParaRPr lang="en-US"/>
          </a:p>
        </p:txBody>
      </p:sp>
    </p:spTree>
    <p:extLst>
      <p:ext uri="{BB962C8B-B14F-4D97-AF65-F5344CB8AC3E}">
        <p14:creationId xmlns:p14="http://schemas.microsoft.com/office/powerpoint/2010/main" val="16353012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8"/>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2049583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10/28/2024</a:t>
            </a:fld>
            <a:endParaRPr lang="en-US"/>
          </a:p>
        </p:txBody>
      </p:sp>
      <p:sp>
        <p:nvSpPr>
          <p:cNvPr id="5" name="Footer Placeholder 18"/>
          <p:cNvSpPr>
            <a:spLocks noGrp="1"/>
          </p:cNvSpPr>
          <p:nvPr>
            <p:ph type="ftr" sz="quarter" idx="11"/>
          </p:nvPr>
        </p:nvSpPr>
        <p:spPr>
          <a:xfrm>
            <a:off x="4775200" y="76241"/>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2814196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48493266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10/28/2024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731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58" tIns="45718" rIns="91358"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7"/>
            <a:ext cx="5389033"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10/28/2024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997080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10/28/2024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89242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10/28/2024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26778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smtClean="0"/>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10/28/2024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2727579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4" y="5533398"/>
            <a:ext cx="7823200" cy="768351"/>
          </a:xfrm>
        </p:spPr>
        <p:txBody>
          <a:bodyPr lIns="145871" tIns="0"/>
          <a:lstStyle>
            <a:lvl1pPr marL="0" indent="0">
              <a:buNone/>
              <a:defRPr sz="1900"/>
            </a:lvl1pPr>
            <a:lvl2pPr>
              <a:defRPr sz="1600"/>
            </a:lvl2pPr>
            <a:lvl3pPr>
              <a:defRPr sz="1300"/>
            </a:lvl3pPr>
            <a:lvl4pPr>
              <a:defRPr sz="1200"/>
            </a:lvl4pPr>
            <a:lvl5pPr>
              <a:defRPr sz="12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394201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358372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381846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55" indent="0" algn="ctr">
              <a:buNone/>
              <a:defRPr/>
            </a:lvl2pPr>
            <a:lvl3pPr marL="913742" indent="0" algn="ctr">
              <a:buNone/>
              <a:defRPr/>
            </a:lvl3pPr>
            <a:lvl4pPr marL="1370614" indent="0" algn="ctr">
              <a:buNone/>
              <a:defRPr/>
            </a:lvl4pPr>
            <a:lvl5pPr marL="1827485" indent="0" algn="ctr">
              <a:buNone/>
              <a:defRPr/>
            </a:lvl5pPr>
            <a:lvl6pPr marL="2284374" indent="0" algn="ctr">
              <a:buNone/>
              <a:defRPr/>
            </a:lvl6pPr>
            <a:lvl7pPr marL="2741226" indent="0" algn="ctr">
              <a:buNone/>
              <a:defRPr/>
            </a:lvl7pPr>
            <a:lvl8pPr marL="3198080" indent="0" algn="ctr">
              <a:buNone/>
              <a:defRPr/>
            </a:lvl8pPr>
            <a:lvl9pPr marL="365493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F7FC303-D00B-4B0C-A122-F72C1A22D760}" type="slidenum">
              <a:rPr lang="en-US"/>
              <a:pPr>
                <a:defRPr/>
              </a:pPr>
              <a:t>‹#›</a:t>
            </a:fld>
            <a:endParaRPr lang="en-US"/>
          </a:p>
        </p:txBody>
      </p:sp>
    </p:spTree>
    <p:extLst>
      <p:ext uri="{BB962C8B-B14F-4D97-AF65-F5344CB8AC3E}">
        <p14:creationId xmlns:p14="http://schemas.microsoft.com/office/powerpoint/2010/main" val="467457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8B71BA2-A022-4305-B4BC-374DCB5A40DC}" type="slidenum">
              <a:rPr lang="en-US"/>
              <a:pPr>
                <a:defRPr/>
              </a:pPr>
              <a:t>‹#›</a:t>
            </a:fld>
            <a:endParaRPr lang="en-US"/>
          </a:p>
        </p:txBody>
      </p:sp>
    </p:spTree>
    <p:extLst>
      <p:ext uri="{BB962C8B-B14F-4D97-AF65-F5344CB8AC3E}">
        <p14:creationId xmlns:p14="http://schemas.microsoft.com/office/powerpoint/2010/main" val="3131727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55" indent="0">
              <a:buNone/>
              <a:defRPr sz="1900"/>
            </a:lvl2pPr>
            <a:lvl3pPr marL="913742" indent="0">
              <a:buNone/>
              <a:defRPr sz="1600"/>
            </a:lvl3pPr>
            <a:lvl4pPr marL="1370614" indent="0">
              <a:buNone/>
              <a:defRPr sz="1500"/>
            </a:lvl4pPr>
            <a:lvl5pPr marL="1827485" indent="0">
              <a:buNone/>
              <a:defRPr sz="1500"/>
            </a:lvl5pPr>
            <a:lvl6pPr marL="2284374" indent="0">
              <a:buNone/>
              <a:defRPr sz="1500"/>
            </a:lvl6pPr>
            <a:lvl7pPr marL="2741226" indent="0">
              <a:buNone/>
              <a:defRPr sz="1500"/>
            </a:lvl7pPr>
            <a:lvl8pPr marL="3198080" indent="0">
              <a:buNone/>
              <a:defRPr sz="1500"/>
            </a:lvl8pPr>
            <a:lvl9pPr marL="365493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4B227DC1-694C-4292-B4B7-0C0E546B2928}" type="slidenum">
              <a:rPr lang="en-US"/>
              <a:pPr>
                <a:defRPr/>
              </a:pPr>
              <a:t>‹#›</a:t>
            </a:fld>
            <a:endParaRPr lang="en-US"/>
          </a:p>
        </p:txBody>
      </p:sp>
    </p:spTree>
    <p:extLst>
      <p:ext uri="{BB962C8B-B14F-4D97-AF65-F5344CB8AC3E}">
        <p14:creationId xmlns:p14="http://schemas.microsoft.com/office/powerpoint/2010/main" val="382948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F8BF98B8-3F1E-4FDB-B4D9-35E6180D01F2}" type="slidenum">
              <a:rPr lang="en-US"/>
              <a:pPr>
                <a:defRPr/>
              </a:pPr>
              <a:t>‹#›</a:t>
            </a:fld>
            <a:endParaRPr lang="en-US"/>
          </a:p>
        </p:txBody>
      </p:sp>
    </p:spTree>
    <p:extLst>
      <p:ext uri="{BB962C8B-B14F-4D97-AF65-F5344CB8AC3E}">
        <p14:creationId xmlns:p14="http://schemas.microsoft.com/office/powerpoint/2010/main" val="1990463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68326EB-EF2A-4D76-845C-3B5DB4EEBDF5}" type="slidenum">
              <a:rPr lang="en-US"/>
              <a:pPr>
                <a:defRPr/>
              </a:pPr>
              <a:t>‹#›</a:t>
            </a:fld>
            <a:endParaRPr lang="en-US"/>
          </a:p>
        </p:txBody>
      </p:sp>
    </p:spTree>
    <p:extLst>
      <p:ext uri="{BB962C8B-B14F-4D97-AF65-F5344CB8AC3E}">
        <p14:creationId xmlns:p14="http://schemas.microsoft.com/office/powerpoint/2010/main" val="3448748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919733CB-2805-4EC5-BA0E-DD2D756725D8}" type="slidenum">
              <a:rPr lang="en-US"/>
              <a:pPr>
                <a:defRPr/>
              </a:pPr>
              <a:t>‹#›</a:t>
            </a:fld>
            <a:endParaRPr lang="en-US"/>
          </a:p>
        </p:txBody>
      </p:sp>
    </p:spTree>
    <p:extLst>
      <p:ext uri="{BB962C8B-B14F-4D97-AF65-F5344CB8AC3E}">
        <p14:creationId xmlns:p14="http://schemas.microsoft.com/office/powerpoint/2010/main" val="533569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E5E1F31-9296-403B-B292-98BB9156D1C0}" type="slidenum">
              <a:rPr lang="en-US"/>
              <a:pPr>
                <a:defRPr/>
              </a:pPr>
              <a:t>‹#›</a:t>
            </a:fld>
            <a:endParaRPr lang="en-US"/>
          </a:p>
        </p:txBody>
      </p:sp>
    </p:spTree>
    <p:extLst>
      <p:ext uri="{BB962C8B-B14F-4D97-AF65-F5344CB8AC3E}">
        <p14:creationId xmlns:p14="http://schemas.microsoft.com/office/powerpoint/2010/main" val="61729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15B5DCED-548A-4963-99C0-193397868D89}" type="slidenum">
              <a:rPr lang="en-US"/>
              <a:pPr>
                <a:defRPr/>
              </a:pPr>
              <a:t>‹#›</a:t>
            </a:fld>
            <a:endParaRPr lang="en-US"/>
          </a:p>
        </p:txBody>
      </p:sp>
    </p:spTree>
    <p:extLst>
      <p:ext uri="{BB962C8B-B14F-4D97-AF65-F5344CB8AC3E}">
        <p14:creationId xmlns:p14="http://schemas.microsoft.com/office/powerpoint/2010/main" val="303980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pPr lvl="0"/>
            <a:endParaRPr lang="en-US" noProof="0" smtClean="0"/>
          </a:p>
        </p:txBody>
      </p:sp>
      <p:sp>
        <p:nvSpPr>
          <p:cNvPr id="4" name="Text Placeholder 3"/>
          <p:cNvSpPr>
            <a:spLocks noGrp="1"/>
          </p:cNvSpPr>
          <p:nvPr>
            <p:ph type="body" sz="half" idx="2"/>
          </p:nvPr>
        </p:nvSpPr>
        <p:spPr>
          <a:xfrm>
            <a:off x="2389717" y="5367386"/>
            <a:ext cx="7315200" cy="8048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221BF8-DC0E-4B83-A096-814DAF0A4294}" type="slidenum">
              <a:rPr lang="en-US"/>
              <a:pPr>
                <a:defRPr/>
              </a:pPr>
              <a:t>‹#›</a:t>
            </a:fld>
            <a:endParaRPr lang="en-US"/>
          </a:p>
        </p:txBody>
      </p:sp>
    </p:spTree>
    <p:extLst>
      <p:ext uri="{BB962C8B-B14F-4D97-AF65-F5344CB8AC3E}">
        <p14:creationId xmlns:p14="http://schemas.microsoft.com/office/powerpoint/2010/main" val="3144926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DE9C5177-F53E-46D9-84CE-204D5E91B06E}" type="slidenum">
              <a:rPr lang="en-US"/>
              <a:pPr>
                <a:defRPr/>
              </a:pPr>
              <a:t>‹#›</a:t>
            </a:fld>
            <a:endParaRPr lang="en-US"/>
          </a:p>
        </p:txBody>
      </p:sp>
    </p:spTree>
    <p:extLst>
      <p:ext uri="{BB962C8B-B14F-4D97-AF65-F5344CB8AC3E}">
        <p14:creationId xmlns:p14="http://schemas.microsoft.com/office/powerpoint/2010/main" val="648797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EB4DE48-E418-4F11-8F3A-9E0DC3AE41EA}" type="slidenum">
              <a:rPr lang="en-US"/>
              <a:pPr>
                <a:defRPr/>
              </a:pPr>
              <a:t>‹#›</a:t>
            </a:fld>
            <a:endParaRPr lang="en-US"/>
          </a:p>
        </p:txBody>
      </p:sp>
    </p:spTree>
    <p:extLst>
      <p:ext uri="{BB962C8B-B14F-4D97-AF65-F5344CB8AC3E}">
        <p14:creationId xmlns:p14="http://schemas.microsoft.com/office/powerpoint/2010/main" val="2451368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5B6721B-6C07-4AEB-A014-7C85356D05B7}" type="slidenum">
              <a:rPr lang="en-US"/>
              <a:pPr>
                <a:defRPr/>
              </a:pPr>
              <a:t>‹#›</a:t>
            </a:fld>
            <a:endParaRPr lang="en-US"/>
          </a:p>
        </p:txBody>
      </p:sp>
    </p:spTree>
    <p:extLst>
      <p:ext uri="{BB962C8B-B14F-4D97-AF65-F5344CB8AC3E}">
        <p14:creationId xmlns:p14="http://schemas.microsoft.com/office/powerpoint/2010/main" val="18613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1"/>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863" indent="0" algn="ctr">
              <a:buNone/>
            </a:lvl2pPr>
            <a:lvl3pPr marL="1215766" indent="0" algn="ctr">
              <a:buNone/>
            </a:lvl3pPr>
            <a:lvl4pPr marL="1823645" indent="0" algn="ctr">
              <a:buNone/>
            </a:lvl4pPr>
            <a:lvl5pPr marL="2431538" indent="0" algn="ctr">
              <a:buNone/>
            </a:lvl5pPr>
            <a:lvl6pPr marL="3039405" indent="0" algn="ctr">
              <a:buNone/>
            </a:lvl6pPr>
            <a:lvl7pPr marL="3647267" indent="0" algn="ctr">
              <a:buNone/>
            </a:lvl7pPr>
            <a:lvl8pPr marL="4255172" indent="0" algn="ctr">
              <a:buNone/>
            </a:lvl8pPr>
            <a:lvl9pPr marL="4863054"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396341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10/28/2024</a:t>
            </a:fld>
            <a:endParaRPr lang="en-US"/>
          </a:p>
        </p:txBody>
      </p:sp>
      <p:sp>
        <p:nvSpPr>
          <p:cNvPr id="5" name="Footer Placeholder 18"/>
          <p:cNvSpPr>
            <a:spLocks noGrp="1"/>
          </p:cNvSpPr>
          <p:nvPr>
            <p:ph type="ftr" sz="quarter" idx="11"/>
          </p:nvPr>
        </p:nvSpPr>
        <p:spPr>
          <a:xfrm>
            <a:off x="4775200" y="76233"/>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330350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390405453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10/28/2024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117602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10/28/2024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1044126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10/28/2024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34021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10/28/2024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1292074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smtClean="0"/>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10/28/2024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1109105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4" y="5533391"/>
            <a:ext cx="7823200" cy="768351"/>
          </a:xfrm>
        </p:spPr>
        <p:txBody>
          <a:bodyPr lIns="145891" tIns="0"/>
          <a:lstStyle>
            <a:lvl1pPr marL="0" indent="0">
              <a:buNone/>
              <a:defRPr sz="1900"/>
            </a:lvl1pPr>
            <a:lvl2pPr>
              <a:defRPr sz="1600"/>
            </a:lvl2pPr>
            <a:lvl3pPr>
              <a:defRPr sz="1300"/>
            </a:lvl3pPr>
            <a:lvl4pPr>
              <a:defRPr sz="1200"/>
            </a:lvl4pPr>
            <a:lvl5pPr>
              <a:defRPr sz="12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1601210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2007159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16218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lIns="91358" tIns="45718" rIns="91358"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14"/>
            <a:ext cx="6815667" cy="5853113"/>
          </a:xfrm>
        </p:spPr>
        <p:txBody>
          <a:bodyPr lIns="91358" tIns="45718" rIns="91358"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16AF851-E469-4693-A0AC-419DDA7AB4D6}"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2pPr lvl="1">
              <a:defRPr/>
            </a:lvl2pPr>
          </a:lstStyle>
          <a:p>
            <a:pPr lvl="1">
              <a:defRPr/>
            </a:pPr>
            <a:fld id="{4A96B87D-E1A6-4C1B-AF1F-114C9E9B8D3D}" type="slidenum">
              <a:rPr lang="en-US"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2323795127"/>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0D96189-CA90-419F-ACAA-62783586D461}"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0B1C8-A0CE-4F77-99A1-D96F6A7D2B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05655878"/>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319754-FB42-4C7F-80EA-4A44BD8685AC}"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5A9C0-5856-4837-AB3F-E0E8ADAA65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89378582"/>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E2712D0-A68F-4995-816E-6BD726C49FF4}"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9588E0-8C37-41F8-AA58-DEE71F1387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70271427"/>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DB78EFD6-42C8-4B40-A171-E3A0BF6F1F69}" type="datetimeFigureOut">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A85FC1-7DA5-41DF-9BE9-657771D8D53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96340735"/>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10F8999-4D69-4824-9E5F-991A3DBA3E0D}" type="datetimeFigureOut">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C9EA99-4EE9-4262-9296-479EDC36313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7235765"/>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770FE-A4AA-4A01-901B-736FF4BBBE6F}" type="datetimeFigureOut">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F15D6C-CACE-4B21-B799-F6F3BA370C0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9816511"/>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8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7F640-DE2E-46B9-A0DA-43772784BE25}"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E9CB3F-A940-4A89-BFE5-74C5843F03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9294821"/>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pPr lvl="0"/>
            <a:endParaRPr lang="vi-VN" noProof="0" smtClean="0"/>
          </a:p>
        </p:txBody>
      </p:sp>
      <p:sp>
        <p:nvSpPr>
          <p:cNvPr id="4" name="Text Placeholder 3"/>
          <p:cNvSpPr>
            <a:spLocks noGrp="1"/>
          </p:cNvSpPr>
          <p:nvPr>
            <p:ph type="body" sz="half" idx="2"/>
          </p:nvPr>
        </p:nvSpPr>
        <p:spPr>
          <a:xfrm>
            <a:off x="2389717" y="5367370"/>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B8E82C-0DD3-41C1-B339-FB6B9A02E98D}"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13D2B-5F07-4A43-BE80-ED8F838E491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90324147"/>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52AADFAD-0ADC-4B15-AFE0-655214A50F0C}"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78C9-1CBA-4681-A605-283136E031D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647976"/>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lIns="91358" tIns="45718" rIns="91358"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58" tIns="45718" rIns="91358" bIns="45718" rtlCol="0">
            <a:normAutofit/>
          </a:bodyPr>
          <a:lstStyle>
            <a:lvl1pPr marL="0" indent="0">
              <a:buNone/>
              <a:defRPr sz="4300"/>
            </a:lvl1pPr>
            <a:lvl2pPr marL="608947" indent="0">
              <a:buNone/>
              <a:defRPr sz="3700"/>
            </a:lvl2pPr>
            <a:lvl3pPr marL="1217970" indent="0">
              <a:buNone/>
              <a:defRPr sz="3200"/>
            </a:lvl3pPr>
            <a:lvl4pPr marL="1826941" indent="0">
              <a:buNone/>
              <a:defRPr sz="2700"/>
            </a:lvl4pPr>
            <a:lvl5pPr marL="2435938" indent="0">
              <a:buNone/>
              <a:defRPr sz="2700"/>
            </a:lvl5pPr>
            <a:lvl6pPr marL="3044884" indent="0">
              <a:buNone/>
              <a:defRPr sz="2700"/>
            </a:lvl6pPr>
            <a:lvl7pPr marL="3653831" indent="0">
              <a:buNone/>
              <a:defRPr sz="2700"/>
            </a:lvl7pPr>
            <a:lvl8pPr marL="4262827" indent="0">
              <a:buNone/>
              <a:defRPr sz="2700"/>
            </a:lvl8pPr>
            <a:lvl9pPr marL="4871806" indent="0">
              <a:buNone/>
              <a:defRPr sz="2700"/>
            </a:lvl9pPr>
          </a:lstStyle>
          <a:p>
            <a:pPr marL="0" marR="0" lvl="0" indent="0" algn="l" defTabSz="91347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99"/>
            <a:ext cx="7315200" cy="8048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7F34077-6F1E-44D4-AB01-CFC017D0452B}"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2D02AE-6502-4272-A838-CD87A83D72B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73115276"/>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7"/>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p:cNvPr>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a:extLst/>
          </p:cNvPr>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a:extLst/>
          </p:cNvPr>
          <p:cNvSpPr>
            <a:spLocks noGrp="1" noChangeArrowheads="1"/>
          </p:cNvSpPr>
          <p:nvPr>
            <p:ph type="sldNum" sz="quarter" idx="12"/>
          </p:nvPr>
        </p:nvSpPr>
        <p:spPr/>
        <p:txBody>
          <a:bodyPr/>
          <a:lstStyle>
            <a:lvl1pPr>
              <a:defRPr/>
            </a:lvl1pPr>
          </a:lstStyle>
          <a:p>
            <a:pPr>
              <a:defRPr/>
            </a:pPr>
            <a:fld id="{317BA496-556A-40F0-A86A-0EA361E1F34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1612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37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488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238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2383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79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063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7472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2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711" algn="ctr" rtl="0" fontAlgn="base">
        <a:spcBef>
          <a:spcPct val="0"/>
        </a:spcBef>
        <a:spcAft>
          <a:spcPct val="0"/>
        </a:spcAft>
        <a:defRPr sz="4400">
          <a:solidFill>
            <a:schemeClr val="tx1"/>
          </a:solidFill>
          <a:latin typeface="Calibri" panose="020F0502020204030204" charset="0"/>
        </a:defRPr>
      </a:lvl6pPr>
      <a:lvl7pPr marL="913470" algn="ctr" rtl="0" fontAlgn="base">
        <a:spcBef>
          <a:spcPct val="0"/>
        </a:spcBef>
        <a:spcAft>
          <a:spcPct val="0"/>
        </a:spcAft>
        <a:defRPr sz="4400">
          <a:solidFill>
            <a:schemeClr val="tx1"/>
          </a:solidFill>
          <a:latin typeface="Calibri" panose="020F0502020204030204" charset="0"/>
        </a:defRPr>
      </a:lvl7pPr>
      <a:lvl8pPr marL="1370206" algn="ctr" rtl="0" fontAlgn="base">
        <a:spcBef>
          <a:spcPct val="0"/>
        </a:spcBef>
        <a:spcAft>
          <a:spcPct val="0"/>
        </a:spcAft>
        <a:defRPr sz="4400">
          <a:solidFill>
            <a:schemeClr val="tx1"/>
          </a:solidFill>
          <a:latin typeface="Calibri" panose="020F0502020204030204" charset="0"/>
        </a:defRPr>
      </a:lvl8pPr>
      <a:lvl9pPr marL="1826941" algn="ctr" rtl="0" fontAlgn="base">
        <a:spcBef>
          <a:spcPct val="0"/>
        </a:spcBef>
        <a:spcAft>
          <a:spcPct val="0"/>
        </a:spcAft>
        <a:defRPr sz="4400">
          <a:solidFill>
            <a:schemeClr val="tx1"/>
          </a:solidFill>
          <a:latin typeface="Calibri" panose="020F0502020204030204" charset="0"/>
        </a:defRPr>
      </a:lvl9pPr>
    </p:titleStyle>
    <p:bodyStyle>
      <a:lvl1pPr marL="456711" indent="-456711"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614" indent="-380617"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443" indent="-304472"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413"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0410"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935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8354"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732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6297"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970" rtl="0" eaLnBrk="1" latinLnBrk="0" hangingPunct="1">
        <a:defRPr sz="2400" kern="1200">
          <a:solidFill>
            <a:schemeClr val="tx1"/>
          </a:solidFill>
          <a:latin typeface="+mn-lt"/>
          <a:ea typeface="+mn-ea"/>
          <a:cs typeface="+mn-cs"/>
        </a:defRPr>
      </a:lvl1pPr>
      <a:lvl2pPr marL="608947" algn="l" defTabSz="1217970" rtl="0" eaLnBrk="1" latinLnBrk="0" hangingPunct="1">
        <a:defRPr sz="2400" kern="1200">
          <a:solidFill>
            <a:schemeClr val="tx1"/>
          </a:solidFill>
          <a:latin typeface="+mn-lt"/>
          <a:ea typeface="+mn-ea"/>
          <a:cs typeface="+mn-cs"/>
        </a:defRPr>
      </a:lvl2pPr>
      <a:lvl3pPr marL="1217970" algn="l" defTabSz="1217970" rtl="0" eaLnBrk="1" latinLnBrk="0" hangingPunct="1">
        <a:defRPr sz="2400" kern="1200">
          <a:solidFill>
            <a:schemeClr val="tx1"/>
          </a:solidFill>
          <a:latin typeface="+mn-lt"/>
          <a:ea typeface="+mn-ea"/>
          <a:cs typeface="+mn-cs"/>
        </a:defRPr>
      </a:lvl3pPr>
      <a:lvl4pPr marL="1826941" algn="l" defTabSz="1217970" rtl="0" eaLnBrk="1" latinLnBrk="0" hangingPunct="1">
        <a:defRPr sz="2400" kern="1200">
          <a:solidFill>
            <a:schemeClr val="tx1"/>
          </a:solidFill>
          <a:latin typeface="+mn-lt"/>
          <a:ea typeface="+mn-ea"/>
          <a:cs typeface="+mn-cs"/>
        </a:defRPr>
      </a:lvl4pPr>
      <a:lvl5pPr marL="2435938" algn="l" defTabSz="1217970" rtl="0" eaLnBrk="1" latinLnBrk="0" hangingPunct="1">
        <a:defRPr sz="2400" kern="1200">
          <a:solidFill>
            <a:schemeClr val="tx1"/>
          </a:solidFill>
          <a:latin typeface="+mn-lt"/>
          <a:ea typeface="+mn-ea"/>
          <a:cs typeface="+mn-cs"/>
        </a:defRPr>
      </a:lvl5pPr>
      <a:lvl6pPr marL="3044884" algn="l" defTabSz="1217970" rtl="0" eaLnBrk="1" latinLnBrk="0" hangingPunct="1">
        <a:defRPr sz="2400" kern="1200">
          <a:solidFill>
            <a:schemeClr val="tx1"/>
          </a:solidFill>
          <a:latin typeface="+mn-lt"/>
          <a:ea typeface="+mn-ea"/>
          <a:cs typeface="+mn-cs"/>
        </a:defRPr>
      </a:lvl6pPr>
      <a:lvl7pPr marL="3653831" algn="l" defTabSz="1217970" rtl="0" eaLnBrk="1" latinLnBrk="0" hangingPunct="1">
        <a:defRPr sz="2400" kern="1200">
          <a:solidFill>
            <a:schemeClr val="tx1"/>
          </a:solidFill>
          <a:latin typeface="+mn-lt"/>
          <a:ea typeface="+mn-ea"/>
          <a:cs typeface="+mn-cs"/>
        </a:defRPr>
      </a:lvl7pPr>
      <a:lvl8pPr marL="4262827" algn="l" defTabSz="1217970" rtl="0" eaLnBrk="1" latinLnBrk="0" hangingPunct="1">
        <a:defRPr sz="2400" kern="1200">
          <a:solidFill>
            <a:schemeClr val="tx1"/>
          </a:solidFill>
          <a:latin typeface="+mn-lt"/>
          <a:ea typeface="+mn-ea"/>
          <a:cs typeface="+mn-cs"/>
        </a:defRPr>
      </a:lvl8pPr>
      <a:lvl9pPr marL="4871806" algn="l" defTabSz="12179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606" fontAlgn="base">
              <a:spcBef>
                <a:spcPct val="0"/>
              </a:spcBef>
              <a:spcAft>
                <a:spcPct val="0"/>
              </a:spcAft>
              <a:defRPr/>
            </a:pPr>
            <a:fld id="{25DB9D67-35CD-4A4E-A958-DA5F43668F56}" type="slidenum">
              <a:rPr lang="en-US" smtClean="0">
                <a:sym typeface="Arial"/>
              </a:rPr>
              <a:pPr defTabSz="913606"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29733744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21" tIns="30478" rIns="60921" bIns="304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21" tIns="30478" rIns="60921" bIns="304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616"/>
            <a:ext cx="1422400" cy="243417"/>
          </a:xfrm>
          <a:prstGeom prst="rect">
            <a:avLst/>
          </a:prstGeom>
        </p:spPr>
        <p:txBody>
          <a:bodyPr vert="horz" lIns="60921" tIns="30478" rIns="60921"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765">
              <a:defRPr/>
            </a:pPr>
            <a:fld id="{4DAE1B52-766F-45D0-B862-0E6E60724C0C}" type="datetime1">
              <a:rPr lang="en-US" smtClean="0">
                <a:solidFill>
                  <a:prstClr val="black">
                    <a:tint val="75000"/>
                  </a:prstClr>
                </a:solidFill>
                <a:sym typeface="Arial"/>
              </a:rPr>
              <a:pPr defTabSz="913765">
                <a:defRPr/>
              </a:pPr>
              <a:t>10/28/2024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16"/>
            <a:ext cx="1930400" cy="243417"/>
          </a:xfrm>
          <a:prstGeom prst="rect">
            <a:avLst/>
          </a:prstGeom>
        </p:spPr>
        <p:txBody>
          <a:bodyPr vert="horz" lIns="60921" tIns="30478" rIns="60921"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765">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16"/>
            <a:ext cx="1422400" cy="243417"/>
          </a:xfrm>
          <a:prstGeom prst="rect">
            <a:avLst/>
          </a:prstGeom>
        </p:spPr>
        <p:txBody>
          <a:bodyPr vert="horz" lIns="60921" tIns="30478" rIns="60921"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765">
              <a:defRPr/>
            </a:pPr>
            <a:fld id="{6D4A0E8B-C645-4CE7-95A8-CC974E38AA65}" type="slidenum">
              <a:rPr lang="en-US" smtClean="0">
                <a:solidFill>
                  <a:prstClr val="black">
                    <a:tint val="75000"/>
                  </a:prstClr>
                </a:solidFill>
                <a:sym typeface="Arial"/>
              </a:rPr>
              <a:pPr defTabSz="913765">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16882355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68" algn="ctr" rtl="0" fontAlgn="base">
        <a:spcBef>
          <a:spcPct val="0"/>
        </a:spcBef>
        <a:spcAft>
          <a:spcPct val="0"/>
        </a:spcAft>
        <a:defRPr sz="2900">
          <a:solidFill>
            <a:schemeClr val="tx1"/>
          </a:solidFill>
          <a:latin typeface="Calibri" pitchFamily="34" charset="0"/>
        </a:defRPr>
      </a:lvl6pPr>
      <a:lvl7pPr marL="609139" algn="ctr" rtl="0" fontAlgn="base">
        <a:spcBef>
          <a:spcPct val="0"/>
        </a:spcBef>
        <a:spcAft>
          <a:spcPct val="0"/>
        </a:spcAft>
        <a:defRPr sz="2900">
          <a:solidFill>
            <a:schemeClr val="tx1"/>
          </a:solidFill>
          <a:latin typeface="Calibri" pitchFamily="34" charset="0"/>
        </a:defRPr>
      </a:lvl7pPr>
      <a:lvl8pPr marL="913742" algn="ctr" rtl="0" fontAlgn="base">
        <a:spcBef>
          <a:spcPct val="0"/>
        </a:spcBef>
        <a:spcAft>
          <a:spcPct val="0"/>
        </a:spcAft>
        <a:defRPr sz="2900">
          <a:solidFill>
            <a:schemeClr val="tx1"/>
          </a:solidFill>
          <a:latin typeface="Calibri" pitchFamily="34" charset="0"/>
        </a:defRPr>
      </a:lvl8pPr>
      <a:lvl9pPr marL="1218330" algn="ctr" rtl="0" fontAlgn="base">
        <a:spcBef>
          <a:spcPct val="0"/>
        </a:spcBef>
        <a:spcAft>
          <a:spcPct val="0"/>
        </a:spcAft>
        <a:defRPr sz="2900">
          <a:solidFill>
            <a:schemeClr val="tx1"/>
          </a:solidFill>
          <a:latin typeface="Calibri" pitchFamily="34" charset="0"/>
        </a:defRPr>
      </a:lvl9pPr>
    </p:titleStyle>
    <p:bodyStyle>
      <a:lvl1pPr marL="228445" indent="-228445"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952" indent="-19038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458" indent="-152284"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027"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614"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5183"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769"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374"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42"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39" rtl="0" eaLnBrk="1" latinLnBrk="0" hangingPunct="1">
        <a:defRPr sz="1200" kern="1200">
          <a:solidFill>
            <a:schemeClr val="tx1"/>
          </a:solidFill>
          <a:latin typeface="+mn-lt"/>
          <a:ea typeface="+mn-ea"/>
          <a:cs typeface="+mn-cs"/>
        </a:defRPr>
      </a:lvl1pPr>
      <a:lvl2pPr marL="304568" algn="l" defTabSz="609139" rtl="0" eaLnBrk="1" latinLnBrk="0" hangingPunct="1">
        <a:defRPr sz="1200" kern="1200">
          <a:solidFill>
            <a:schemeClr val="tx1"/>
          </a:solidFill>
          <a:latin typeface="+mn-lt"/>
          <a:ea typeface="+mn-ea"/>
          <a:cs typeface="+mn-cs"/>
        </a:defRPr>
      </a:lvl2pPr>
      <a:lvl3pPr marL="609139" algn="l" defTabSz="609139" rtl="0" eaLnBrk="1" latinLnBrk="0" hangingPunct="1">
        <a:defRPr sz="1200" kern="1200">
          <a:solidFill>
            <a:schemeClr val="tx1"/>
          </a:solidFill>
          <a:latin typeface="+mn-lt"/>
          <a:ea typeface="+mn-ea"/>
          <a:cs typeface="+mn-cs"/>
        </a:defRPr>
      </a:lvl3pPr>
      <a:lvl4pPr marL="913742" algn="l" defTabSz="609139" rtl="0" eaLnBrk="1" latinLnBrk="0" hangingPunct="1">
        <a:defRPr sz="1200" kern="1200">
          <a:solidFill>
            <a:schemeClr val="tx1"/>
          </a:solidFill>
          <a:latin typeface="+mn-lt"/>
          <a:ea typeface="+mn-ea"/>
          <a:cs typeface="+mn-cs"/>
        </a:defRPr>
      </a:lvl4pPr>
      <a:lvl5pPr marL="1218330" algn="l" defTabSz="609139" rtl="0" eaLnBrk="1" latinLnBrk="0" hangingPunct="1">
        <a:defRPr sz="1200" kern="1200">
          <a:solidFill>
            <a:schemeClr val="tx1"/>
          </a:solidFill>
          <a:latin typeface="+mn-lt"/>
          <a:ea typeface="+mn-ea"/>
          <a:cs typeface="+mn-cs"/>
        </a:defRPr>
      </a:lvl5pPr>
      <a:lvl6pPr marL="1522899" algn="l" defTabSz="609139" rtl="0" eaLnBrk="1" latinLnBrk="0" hangingPunct="1">
        <a:defRPr sz="1200" kern="1200">
          <a:solidFill>
            <a:schemeClr val="tx1"/>
          </a:solidFill>
          <a:latin typeface="+mn-lt"/>
          <a:ea typeface="+mn-ea"/>
          <a:cs typeface="+mn-cs"/>
        </a:defRPr>
      </a:lvl6pPr>
      <a:lvl7pPr marL="1827485" algn="l" defTabSz="609139" rtl="0" eaLnBrk="1" latinLnBrk="0" hangingPunct="1">
        <a:defRPr sz="1200" kern="1200">
          <a:solidFill>
            <a:schemeClr val="tx1"/>
          </a:solidFill>
          <a:latin typeface="+mn-lt"/>
          <a:ea typeface="+mn-ea"/>
          <a:cs typeface="+mn-cs"/>
        </a:defRPr>
      </a:lvl7pPr>
      <a:lvl8pPr marL="2132053" algn="l" defTabSz="609139" rtl="0" eaLnBrk="1" latinLnBrk="0" hangingPunct="1">
        <a:defRPr sz="1200" kern="1200">
          <a:solidFill>
            <a:schemeClr val="tx1"/>
          </a:solidFill>
          <a:latin typeface="+mn-lt"/>
          <a:ea typeface="+mn-ea"/>
          <a:cs typeface="+mn-cs"/>
        </a:defRPr>
      </a:lvl8pPr>
      <a:lvl9pPr marL="2436658" algn="l" defTabSz="6091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121808" tIns="60904" rIns="121808" bIns="60904" rtlCol="0" anchor="ctr"/>
          <a:lstStyle>
            <a:lvl1pPr algn="l"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121808" tIns="60904" rIns="121808" bIns="60904" rtlCol="0" anchor="ctr"/>
          <a:lstStyle>
            <a:lvl1pPr algn="ctr"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wrap="square" lIns="121808" tIns="60904" rIns="121808" bIns="60904" numCol="1" anchor="ctr" anchorCtr="0" compatLnSpc="1">
            <a:prstTxWarp prst="textNoShape">
              <a:avLst/>
            </a:prstTxWarp>
          </a:bodyPr>
          <a:lstStyle>
            <a:lvl1pPr algn="r" eaLnBrk="1" hangingPunct="1">
              <a:defRPr sz="1600">
                <a:solidFill>
                  <a:srgbClr val="898989"/>
                </a:solidFill>
                <a:latin typeface="Arial" pitchFamily="34" charset="0"/>
                <a:cs typeface="等线"/>
              </a:defRPr>
            </a:lvl1pPr>
          </a:lstStyle>
          <a:p>
            <a:pPr fontAlgn="base">
              <a:spcBef>
                <a:spcPct val="0"/>
              </a:spcBef>
              <a:spcAft>
                <a:spcPct val="0"/>
              </a:spcAft>
              <a:defRPr/>
            </a:pPr>
            <a:fld id="{24670C40-3131-47FA-AFDA-BF3391C7380D}" type="slidenum">
              <a:rPr lang="en-US" altLang="zh-CN">
                <a:sym typeface="Arial"/>
              </a:rPr>
              <a:pPr fontAlgn="base">
                <a:spcBef>
                  <a:spcPct val="0"/>
                </a:spcBef>
                <a:spcAft>
                  <a:spcPct val="0"/>
                </a:spcAft>
                <a:defRPr/>
              </a:pPr>
              <a:t>‹#›</a:t>
            </a:fld>
            <a:endParaRPr lang="en-US" altLang="zh-CN">
              <a:sym typeface="Arial"/>
            </a:endParaRPr>
          </a:p>
        </p:txBody>
      </p:sp>
    </p:spTree>
    <p:extLst>
      <p:ext uri="{BB962C8B-B14F-4D97-AF65-F5344CB8AC3E}">
        <p14:creationId xmlns:p14="http://schemas.microsoft.com/office/powerpoint/2010/main" val="7415855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31" algn="l" rtl="0" fontAlgn="base">
        <a:lnSpc>
          <a:spcPct val="90000"/>
        </a:lnSpc>
        <a:spcBef>
          <a:spcPct val="0"/>
        </a:spcBef>
        <a:spcAft>
          <a:spcPct val="0"/>
        </a:spcAft>
        <a:defRPr sz="5900">
          <a:solidFill>
            <a:schemeClr val="tx1"/>
          </a:solidFill>
          <a:latin typeface="Calibri Light" pitchFamily="34" charset="0"/>
        </a:defRPr>
      </a:lvl6pPr>
      <a:lvl7pPr marL="1217940" algn="l" rtl="0" fontAlgn="base">
        <a:lnSpc>
          <a:spcPct val="90000"/>
        </a:lnSpc>
        <a:spcBef>
          <a:spcPct val="0"/>
        </a:spcBef>
        <a:spcAft>
          <a:spcPct val="0"/>
        </a:spcAft>
        <a:defRPr sz="5900">
          <a:solidFill>
            <a:schemeClr val="tx1"/>
          </a:solidFill>
          <a:latin typeface="Calibri Light" pitchFamily="34" charset="0"/>
        </a:defRPr>
      </a:lvl7pPr>
      <a:lvl8pPr marL="1826896" algn="l" rtl="0" fontAlgn="base">
        <a:lnSpc>
          <a:spcPct val="90000"/>
        </a:lnSpc>
        <a:spcBef>
          <a:spcPct val="0"/>
        </a:spcBef>
        <a:spcAft>
          <a:spcPct val="0"/>
        </a:spcAft>
        <a:defRPr sz="5900">
          <a:solidFill>
            <a:schemeClr val="tx1"/>
          </a:solidFill>
          <a:latin typeface="Calibri Light" pitchFamily="34" charset="0"/>
        </a:defRPr>
      </a:lvl8pPr>
      <a:lvl9pPr marL="2435878" algn="l" rtl="0" fontAlgn="base">
        <a:lnSpc>
          <a:spcPct val="90000"/>
        </a:lnSpc>
        <a:spcBef>
          <a:spcPct val="0"/>
        </a:spcBef>
        <a:spcAft>
          <a:spcPct val="0"/>
        </a:spcAft>
        <a:defRPr sz="5900">
          <a:solidFill>
            <a:schemeClr val="tx1"/>
          </a:solidFill>
          <a:latin typeface="Calibri Light" pitchFamily="34" charset="0"/>
        </a:defRPr>
      </a:lvl9pPr>
    </p:titleStyle>
    <p:bodyStyle>
      <a:lvl1pPr marL="304464" indent="-304464" algn="l" rtl="0" eaLnBrk="0" fontAlgn="base" hangingPunct="0">
        <a:lnSpc>
          <a:spcPct val="90000"/>
        </a:lnSpc>
        <a:spcBef>
          <a:spcPts val="1333"/>
        </a:spcBef>
        <a:spcAft>
          <a:spcPct val="0"/>
        </a:spcAft>
        <a:buFont typeface="Arial" pitchFamily="34" charset="0"/>
        <a:buChar char="•"/>
        <a:defRPr sz="3700" kern="1200">
          <a:solidFill>
            <a:schemeClr val="tx1"/>
          </a:solidFill>
          <a:latin typeface="+mn-lt"/>
          <a:ea typeface="+mn-ea"/>
          <a:cs typeface="+mn-cs"/>
        </a:defRPr>
      </a:lvl1pPr>
      <a:lvl2pPr marL="913448" indent="-304464"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2405" indent="-304464" algn="l" rtl="0" eaLnBrk="0" fontAlgn="base" hangingPunct="0">
        <a:lnSpc>
          <a:spcPct val="90000"/>
        </a:lnSpc>
        <a:spcBef>
          <a:spcPts val="667"/>
        </a:spcBef>
        <a:spcAft>
          <a:spcPct val="0"/>
        </a:spcAft>
        <a:buFont typeface="Arial" pitchFamily="34" charset="0"/>
        <a:buChar char="•"/>
        <a:defRPr sz="2700" kern="1200">
          <a:solidFill>
            <a:schemeClr val="tx1"/>
          </a:solidFill>
          <a:latin typeface="+mn-lt"/>
          <a:ea typeface="+mn-ea"/>
          <a:cs typeface="+mn-cs"/>
        </a:defRPr>
      </a:lvl3pPr>
      <a:lvl4pPr marL="2131360"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0342"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4927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8256"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721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6168"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940" rtl="0" eaLnBrk="1" latinLnBrk="0" hangingPunct="1">
        <a:defRPr sz="2400" kern="1200">
          <a:solidFill>
            <a:schemeClr val="tx1"/>
          </a:solidFill>
          <a:latin typeface="+mn-lt"/>
          <a:ea typeface="+mn-ea"/>
          <a:cs typeface="+mn-cs"/>
        </a:defRPr>
      </a:lvl1pPr>
      <a:lvl2pPr marL="608931" algn="l" defTabSz="1217940" rtl="0" eaLnBrk="1" latinLnBrk="0" hangingPunct="1">
        <a:defRPr sz="2400" kern="1200">
          <a:solidFill>
            <a:schemeClr val="tx1"/>
          </a:solidFill>
          <a:latin typeface="+mn-lt"/>
          <a:ea typeface="+mn-ea"/>
          <a:cs typeface="+mn-cs"/>
        </a:defRPr>
      </a:lvl2pPr>
      <a:lvl3pPr marL="1217940" algn="l" defTabSz="1217940" rtl="0" eaLnBrk="1" latinLnBrk="0" hangingPunct="1">
        <a:defRPr sz="2400" kern="1200">
          <a:solidFill>
            <a:schemeClr val="tx1"/>
          </a:solidFill>
          <a:latin typeface="+mn-lt"/>
          <a:ea typeface="+mn-ea"/>
          <a:cs typeface="+mn-cs"/>
        </a:defRPr>
      </a:lvl3pPr>
      <a:lvl4pPr marL="1826896" algn="l" defTabSz="1217940" rtl="0" eaLnBrk="1" latinLnBrk="0" hangingPunct="1">
        <a:defRPr sz="2400" kern="1200">
          <a:solidFill>
            <a:schemeClr val="tx1"/>
          </a:solidFill>
          <a:latin typeface="+mn-lt"/>
          <a:ea typeface="+mn-ea"/>
          <a:cs typeface="+mn-cs"/>
        </a:defRPr>
      </a:lvl4pPr>
      <a:lvl5pPr marL="2435878" algn="l" defTabSz="1217940" rtl="0" eaLnBrk="1" latinLnBrk="0" hangingPunct="1">
        <a:defRPr sz="2400" kern="1200">
          <a:solidFill>
            <a:schemeClr val="tx1"/>
          </a:solidFill>
          <a:latin typeface="+mn-lt"/>
          <a:ea typeface="+mn-ea"/>
          <a:cs typeface="+mn-cs"/>
        </a:defRPr>
      </a:lvl5pPr>
      <a:lvl6pPr marL="3044808" algn="l" defTabSz="1217940" rtl="0" eaLnBrk="1" latinLnBrk="0" hangingPunct="1">
        <a:defRPr sz="2400" kern="1200">
          <a:solidFill>
            <a:schemeClr val="tx1"/>
          </a:solidFill>
          <a:latin typeface="+mn-lt"/>
          <a:ea typeface="+mn-ea"/>
          <a:cs typeface="+mn-cs"/>
        </a:defRPr>
      </a:lvl6pPr>
      <a:lvl7pPr marL="3653739" algn="l" defTabSz="1217940" rtl="0" eaLnBrk="1" latinLnBrk="0" hangingPunct="1">
        <a:defRPr sz="2400" kern="1200">
          <a:solidFill>
            <a:schemeClr val="tx1"/>
          </a:solidFill>
          <a:latin typeface="+mn-lt"/>
          <a:ea typeface="+mn-ea"/>
          <a:cs typeface="+mn-cs"/>
        </a:defRPr>
      </a:lvl7pPr>
      <a:lvl8pPr marL="4262720" algn="l" defTabSz="1217940" rtl="0" eaLnBrk="1" latinLnBrk="0" hangingPunct="1">
        <a:defRPr sz="2400" kern="1200">
          <a:solidFill>
            <a:schemeClr val="tx1"/>
          </a:solidFill>
          <a:latin typeface="+mn-lt"/>
          <a:ea typeface="+mn-ea"/>
          <a:cs typeface="+mn-cs"/>
        </a:defRPr>
      </a:lvl8pPr>
      <a:lvl9pPr marL="4871685" algn="l" defTabSz="12179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10" tIns="30478" rIns="60910" bIns="304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10" tIns="30478" rIns="60910" bIns="304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626"/>
            <a:ext cx="1422400" cy="243417"/>
          </a:xfrm>
          <a:prstGeom prst="rect">
            <a:avLst/>
          </a:prstGeom>
        </p:spPr>
        <p:txBody>
          <a:bodyPr vert="horz" lIns="60910" tIns="30478" rIns="60910"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584">
              <a:defRPr/>
            </a:pPr>
            <a:fld id="{4DAE1B52-766F-45D0-B862-0E6E60724C0C}" type="datetime1">
              <a:rPr lang="en-US" smtClean="0">
                <a:solidFill>
                  <a:prstClr val="black">
                    <a:tint val="75000"/>
                  </a:prstClr>
                </a:solidFill>
                <a:sym typeface="Arial"/>
              </a:rPr>
              <a:pPr defTabSz="913584">
                <a:defRPr/>
              </a:pPr>
              <a:t>10/28/2024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26"/>
            <a:ext cx="1930400" cy="243417"/>
          </a:xfrm>
          <a:prstGeom prst="rect">
            <a:avLst/>
          </a:prstGeom>
        </p:spPr>
        <p:txBody>
          <a:bodyPr vert="horz" lIns="60910" tIns="30478" rIns="60910"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584">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26"/>
            <a:ext cx="1422400" cy="243417"/>
          </a:xfrm>
          <a:prstGeom prst="rect">
            <a:avLst/>
          </a:prstGeom>
        </p:spPr>
        <p:txBody>
          <a:bodyPr vert="horz" lIns="60910" tIns="30478" rIns="60910"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584">
              <a:defRPr/>
            </a:pPr>
            <a:fld id="{6D4A0E8B-C645-4CE7-95A8-CC974E38AA65}" type="slidenum">
              <a:rPr lang="en-US" smtClean="0">
                <a:solidFill>
                  <a:prstClr val="black">
                    <a:tint val="75000"/>
                  </a:prstClr>
                </a:solidFill>
                <a:sym typeface="Arial"/>
              </a:rPr>
              <a:pPr defTabSz="913584">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7484568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04" algn="ctr" rtl="0" fontAlgn="base">
        <a:spcBef>
          <a:spcPct val="0"/>
        </a:spcBef>
        <a:spcAft>
          <a:spcPct val="0"/>
        </a:spcAft>
        <a:defRPr sz="2900">
          <a:solidFill>
            <a:schemeClr val="tx1"/>
          </a:solidFill>
          <a:latin typeface="Calibri" pitchFamily="34" charset="0"/>
        </a:defRPr>
      </a:lvl6pPr>
      <a:lvl7pPr marL="609011" algn="ctr" rtl="0" fontAlgn="base">
        <a:spcBef>
          <a:spcPct val="0"/>
        </a:spcBef>
        <a:spcAft>
          <a:spcPct val="0"/>
        </a:spcAft>
        <a:defRPr sz="2900">
          <a:solidFill>
            <a:schemeClr val="tx1"/>
          </a:solidFill>
          <a:latin typeface="Calibri" pitchFamily="34" charset="0"/>
        </a:defRPr>
      </a:lvl7pPr>
      <a:lvl8pPr marL="913561" algn="ctr" rtl="0" fontAlgn="base">
        <a:spcBef>
          <a:spcPct val="0"/>
        </a:spcBef>
        <a:spcAft>
          <a:spcPct val="0"/>
        </a:spcAft>
        <a:defRPr sz="2900">
          <a:solidFill>
            <a:schemeClr val="tx1"/>
          </a:solidFill>
          <a:latin typeface="Calibri" pitchFamily="34" charset="0"/>
        </a:defRPr>
      </a:lvl8pPr>
      <a:lvl9pPr marL="1218090" algn="ctr" rtl="0" fontAlgn="base">
        <a:spcBef>
          <a:spcPct val="0"/>
        </a:spcBef>
        <a:spcAft>
          <a:spcPct val="0"/>
        </a:spcAft>
        <a:defRPr sz="2900">
          <a:solidFill>
            <a:schemeClr val="tx1"/>
          </a:solidFill>
          <a:latin typeface="Calibri" pitchFamily="34" charset="0"/>
        </a:defRPr>
      </a:lvl9pPr>
    </p:titleStyle>
    <p:bodyStyle>
      <a:lvl1pPr marL="228402" indent="-228402"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856" indent="-190350"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309" indent="-152252"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5813"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342"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4847"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375"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926"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430"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011" rtl="0" eaLnBrk="1" latinLnBrk="0" hangingPunct="1">
        <a:defRPr sz="1200" kern="1200">
          <a:solidFill>
            <a:schemeClr val="tx1"/>
          </a:solidFill>
          <a:latin typeface="+mn-lt"/>
          <a:ea typeface="+mn-ea"/>
          <a:cs typeface="+mn-cs"/>
        </a:defRPr>
      </a:lvl1pPr>
      <a:lvl2pPr marL="304504" algn="l" defTabSz="609011" rtl="0" eaLnBrk="1" latinLnBrk="0" hangingPunct="1">
        <a:defRPr sz="1200" kern="1200">
          <a:solidFill>
            <a:schemeClr val="tx1"/>
          </a:solidFill>
          <a:latin typeface="+mn-lt"/>
          <a:ea typeface="+mn-ea"/>
          <a:cs typeface="+mn-cs"/>
        </a:defRPr>
      </a:lvl2pPr>
      <a:lvl3pPr marL="609011" algn="l" defTabSz="609011" rtl="0" eaLnBrk="1" latinLnBrk="0" hangingPunct="1">
        <a:defRPr sz="1200" kern="1200">
          <a:solidFill>
            <a:schemeClr val="tx1"/>
          </a:solidFill>
          <a:latin typeface="+mn-lt"/>
          <a:ea typeface="+mn-ea"/>
          <a:cs typeface="+mn-cs"/>
        </a:defRPr>
      </a:lvl3pPr>
      <a:lvl4pPr marL="913561" algn="l" defTabSz="609011" rtl="0" eaLnBrk="1" latinLnBrk="0" hangingPunct="1">
        <a:defRPr sz="1200" kern="1200">
          <a:solidFill>
            <a:schemeClr val="tx1"/>
          </a:solidFill>
          <a:latin typeface="+mn-lt"/>
          <a:ea typeface="+mn-ea"/>
          <a:cs typeface="+mn-cs"/>
        </a:defRPr>
      </a:lvl4pPr>
      <a:lvl5pPr marL="1218090" algn="l" defTabSz="609011" rtl="0" eaLnBrk="1" latinLnBrk="0" hangingPunct="1">
        <a:defRPr sz="1200" kern="1200">
          <a:solidFill>
            <a:schemeClr val="tx1"/>
          </a:solidFill>
          <a:latin typeface="+mn-lt"/>
          <a:ea typeface="+mn-ea"/>
          <a:cs typeface="+mn-cs"/>
        </a:defRPr>
      </a:lvl5pPr>
      <a:lvl6pPr marL="1522595" algn="l" defTabSz="609011" rtl="0" eaLnBrk="1" latinLnBrk="0" hangingPunct="1">
        <a:defRPr sz="1200" kern="1200">
          <a:solidFill>
            <a:schemeClr val="tx1"/>
          </a:solidFill>
          <a:latin typeface="+mn-lt"/>
          <a:ea typeface="+mn-ea"/>
          <a:cs typeface="+mn-cs"/>
        </a:defRPr>
      </a:lvl6pPr>
      <a:lvl7pPr marL="1827122" algn="l" defTabSz="609011" rtl="0" eaLnBrk="1" latinLnBrk="0" hangingPunct="1">
        <a:defRPr sz="1200" kern="1200">
          <a:solidFill>
            <a:schemeClr val="tx1"/>
          </a:solidFill>
          <a:latin typeface="+mn-lt"/>
          <a:ea typeface="+mn-ea"/>
          <a:cs typeface="+mn-cs"/>
        </a:defRPr>
      </a:lvl7pPr>
      <a:lvl8pPr marL="2131627" algn="l" defTabSz="609011" rtl="0" eaLnBrk="1" latinLnBrk="0" hangingPunct="1">
        <a:defRPr sz="1200" kern="1200">
          <a:solidFill>
            <a:schemeClr val="tx1"/>
          </a:solidFill>
          <a:latin typeface="+mn-lt"/>
          <a:ea typeface="+mn-ea"/>
          <a:cs typeface="+mn-cs"/>
        </a:defRPr>
      </a:lvl8pPr>
      <a:lvl9pPr marL="2436178" algn="l" defTabSz="609011"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609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1" name="Rectangle 5"/>
          <p:cNvSpPr>
            <a:spLocks noGrp="1" noChangeArrowheads="1"/>
          </p:cNvSpPr>
          <p:nvPr>
            <p:ph type="ftr" sz="quarter" idx="3"/>
          </p:nvPr>
        </p:nvSpPr>
        <p:spPr bwMode="auto">
          <a:xfrm>
            <a:off x="4165600" y="6245233"/>
            <a:ext cx="3860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ct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2" name="Rectangle 6"/>
          <p:cNvSpPr>
            <a:spLocks noGrp="1" noChangeArrowheads="1"/>
          </p:cNvSpPr>
          <p:nvPr>
            <p:ph type="sldNum" sz="quarter" idx="4"/>
          </p:nvPr>
        </p:nvSpPr>
        <p:spPr bwMode="auto">
          <a:xfrm>
            <a:off x="8737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r" eaLnBrk="1" hangingPunct="1">
              <a:defRPr sz="1500">
                <a:solidFill>
                  <a:srgbClr val="000000"/>
                </a:solidFill>
                <a:latin typeface="Arial" charset="0"/>
                <a:cs typeface="Arial" charset="0"/>
              </a:defRPr>
            </a:lvl1pPr>
          </a:lstStyle>
          <a:p>
            <a:pPr defTabSz="913810" fontAlgn="base">
              <a:spcBef>
                <a:spcPct val="0"/>
              </a:spcBef>
              <a:spcAft>
                <a:spcPct val="0"/>
              </a:spcAft>
              <a:defRPr/>
            </a:pPr>
            <a:fld id="{88F91732-BEE9-4B59-9A29-5F29C45A4693}" type="slidenum">
              <a:rPr lang="en-US" smtClean="0">
                <a:sym typeface="Arial"/>
              </a:rPr>
              <a:pPr defTabSz="913810"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9891420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anim calcmode="lin" valueType="num">
                                      <p:cBhvr>
                                        <p:cTn id="15" dur="5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 calcmode="lin" valueType="num">
                                      <p:cBhvr>
                                        <p:cTn id="21" dur="500" fill="hold"/>
                                        <p:tgtEl>
                                          <p:spTgt spid="245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5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5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24579">
                                            <p:txEl>
                                              <p:pRg st="2" end="2"/>
                                            </p:txEl>
                                          </p:spTgt>
                                        </p:tgtEl>
                                        <p:attrNameLst>
                                          <p:attrName>style.visibility</p:attrName>
                                        </p:attrNameLst>
                                      </p:cBhvr>
                                      <p:to>
                                        <p:strVal val="visible"/>
                                      </p:to>
                                    </p:set>
                                    <p:anim calcmode="lin" valueType="num">
                                      <p:cBhvr>
                                        <p:cTn id="27" dur="500" fill="hold"/>
                                        <p:tgtEl>
                                          <p:spTgt spid="245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5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5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24579">
                                            <p:txEl>
                                              <p:pRg st="3" end="3"/>
                                            </p:txEl>
                                          </p:spTgt>
                                        </p:tgtEl>
                                        <p:attrNameLst>
                                          <p:attrName>style.visibility</p:attrName>
                                        </p:attrNameLst>
                                      </p:cBhvr>
                                      <p:to>
                                        <p:strVal val="visible"/>
                                      </p:to>
                                    </p:set>
                                    <p:anim calcmode="lin" valueType="num">
                                      <p:cBhvr>
                                        <p:cTn id="33" dur="500" fill="hold"/>
                                        <p:tgtEl>
                                          <p:spTgt spid="245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45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45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4579">
                                            <p:txEl>
                                              <p:pRg st="4" end="4"/>
                                            </p:txEl>
                                          </p:spTgt>
                                        </p:tgtEl>
                                        <p:attrNameLst>
                                          <p:attrName>style.visibility</p:attrName>
                                        </p:attrNameLst>
                                      </p:cBhvr>
                                      <p:to>
                                        <p:strVal val="visible"/>
                                      </p:to>
                                    </p:set>
                                    <p:anim calcmode="lin" valueType="num">
                                      <p:cBhvr>
                                        <p:cTn id="39" dur="500" fill="hold"/>
                                        <p:tgtEl>
                                          <p:spTgt spid="245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45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45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4578"/>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4578"/>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4578"/>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4578"/>
                                        </p:tgtEl>
                                        <p:attrNameLst>
                                          <p:attrName>ppt_y</p:attrName>
                                        </p:attrNameLst>
                                      </p:cBhvr>
                                      <p:tavLst>
                                        <p:tav tm="0">
                                          <p:val>
                                            <p:strVal val="ppt_y"/>
                                          </p:val>
                                        </p:tav>
                                        <p:tav tm="100000">
                                          <p:val>
                                            <p:strVal val="ppt_y"/>
                                          </p:val>
                                        </p:tav>
                                      </p:tavLst>
                                    </p:anim>
                                    <p:set>
                                      <p:cBhvr>
                                        <p:cTn id="50" dur="1" fill="hold">
                                          <p:stCondLst>
                                            <p:cond delay="499"/>
                                          </p:stCondLst>
                                        </p:cTn>
                                        <p:tgtEl>
                                          <p:spTgt spid="24578"/>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2457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2457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2457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24579">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579">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24579">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24579">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24579">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24579">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24579">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24579">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24579">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24579">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24579">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4579">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24579">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24579">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24579">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24579">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24579">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24579">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24579">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24579">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24579">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2457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8" grpId="1"/>
      <p:bldP spid="24579" grpId="0" build="p">
        <p:tmplLst>
          <p:tmpl lvl="1">
            <p:tnLst>
              <p:par>
                <p:cTn presetID="39" presetClass="entr" presetSubtype="0" accel="100000" fill="hold" nodeType="click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Lst>
      </p:bldP>
      <p:bldP spid="24579" grpId="1" build="allAtOnce">
        <p:tmplLst>
          <p:tmpl lvl="1">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771" algn="ctr" rtl="0" fontAlgn="base">
        <a:spcBef>
          <a:spcPct val="0"/>
        </a:spcBef>
        <a:spcAft>
          <a:spcPct val="0"/>
        </a:spcAft>
        <a:defRPr sz="4400">
          <a:solidFill>
            <a:schemeClr val="tx2"/>
          </a:solidFill>
          <a:latin typeface="Arial" charset="0"/>
          <a:cs typeface="Arial" charset="0"/>
        </a:defRPr>
      </a:lvl6pPr>
      <a:lvl7pPr marL="913584" algn="ctr" rtl="0" fontAlgn="base">
        <a:spcBef>
          <a:spcPct val="0"/>
        </a:spcBef>
        <a:spcAft>
          <a:spcPct val="0"/>
        </a:spcAft>
        <a:defRPr sz="4400">
          <a:solidFill>
            <a:schemeClr val="tx2"/>
          </a:solidFill>
          <a:latin typeface="Arial" charset="0"/>
          <a:cs typeface="Arial" charset="0"/>
        </a:defRPr>
      </a:lvl7pPr>
      <a:lvl8pPr marL="1370376" algn="ctr" rtl="0" fontAlgn="base">
        <a:spcBef>
          <a:spcPct val="0"/>
        </a:spcBef>
        <a:spcAft>
          <a:spcPct val="0"/>
        </a:spcAft>
        <a:defRPr sz="4400">
          <a:solidFill>
            <a:schemeClr val="tx2"/>
          </a:solidFill>
          <a:latin typeface="Arial" charset="0"/>
          <a:cs typeface="Arial" charset="0"/>
        </a:defRPr>
      </a:lvl8pPr>
      <a:lvl9pPr marL="1827168" algn="ctr" rtl="0" fontAlgn="base">
        <a:spcBef>
          <a:spcPct val="0"/>
        </a:spcBef>
        <a:spcAft>
          <a:spcPct val="0"/>
        </a:spcAft>
        <a:defRPr sz="4400">
          <a:solidFill>
            <a:schemeClr val="tx2"/>
          </a:solidFill>
          <a:latin typeface="Arial" charset="0"/>
          <a:cs typeface="Arial" charset="0"/>
        </a:defRPr>
      </a:lvl9pPr>
    </p:titleStyle>
    <p:bodyStyle>
      <a:lvl1pPr marL="342610" indent="-342610" algn="l" rtl="0" eaLnBrk="0" fontAlgn="base" hangingPunct="0">
        <a:spcBef>
          <a:spcPct val="20000"/>
        </a:spcBef>
        <a:spcAft>
          <a:spcPct val="0"/>
        </a:spcAft>
        <a:buChar char="•"/>
        <a:defRPr sz="3200">
          <a:solidFill>
            <a:schemeClr val="tx1"/>
          </a:solidFill>
          <a:latin typeface="+mn-lt"/>
          <a:ea typeface="+mn-ea"/>
          <a:cs typeface="+mn-cs"/>
        </a:defRPr>
      </a:lvl1pPr>
      <a:lvl2pPr marL="742279" indent="-285510" algn="l" rtl="0" eaLnBrk="0" fontAlgn="base" hangingPunct="0">
        <a:spcBef>
          <a:spcPct val="20000"/>
        </a:spcBef>
        <a:spcAft>
          <a:spcPct val="0"/>
        </a:spcAft>
        <a:buChar char="–"/>
        <a:defRPr sz="2800">
          <a:solidFill>
            <a:schemeClr val="tx1"/>
          </a:solidFill>
          <a:latin typeface="+mn-lt"/>
          <a:cs typeface="+mn-cs"/>
        </a:defRPr>
      </a:lvl2pPr>
      <a:lvl3pPr marL="1141990" indent="-228408" algn="l" rtl="0" eaLnBrk="0" fontAlgn="base" hangingPunct="0">
        <a:spcBef>
          <a:spcPct val="20000"/>
        </a:spcBef>
        <a:spcAft>
          <a:spcPct val="0"/>
        </a:spcAft>
        <a:buChar char="•"/>
        <a:defRPr sz="2400">
          <a:solidFill>
            <a:schemeClr val="tx1"/>
          </a:solidFill>
          <a:latin typeface="+mn-lt"/>
          <a:cs typeface="+mn-cs"/>
        </a:defRPr>
      </a:lvl3pPr>
      <a:lvl4pPr marL="1598760" indent="-228408" algn="l" rtl="0" eaLnBrk="0" fontAlgn="base" hangingPunct="0">
        <a:spcBef>
          <a:spcPct val="20000"/>
        </a:spcBef>
        <a:spcAft>
          <a:spcPct val="0"/>
        </a:spcAft>
        <a:buChar char="–"/>
        <a:defRPr sz="2000">
          <a:solidFill>
            <a:schemeClr val="tx1"/>
          </a:solidFill>
          <a:latin typeface="+mn-lt"/>
          <a:cs typeface="+mn-cs"/>
        </a:defRPr>
      </a:lvl4pPr>
      <a:lvl5pPr marL="2055531" indent="-228408" algn="l" rtl="0" eaLnBrk="0" fontAlgn="base" hangingPunct="0">
        <a:spcBef>
          <a:spcPct val="20000"/>
        </a:spcBef>
        <a:spcAft>
          <a:spcPct val="0"/>
        </a:spcAft>
        <a:buChar char="»"/>
        <a:defRPr sz="2000">
          <a:solidFill>
            <a:schemeClr val="tx1"/>
          </a:solidFill>
          <a:latin typeface="+mn-lt"/>
          <a:cs typeface="+mn-cs"/>
        </a:defRPr>
      </a:lvl5pPr>
      <a:lvl6pPr marL="2512344" indent="-228408" algn="l" rtl="0" fontAlgn="base">
        <a:spcBef>
          <a:spcPct val="20000"/>
        </a:spcBef>
        <a:spcAft>
          <a:spcPct val="0"/>
        </a:spcAft>
        <a:buChar char="»"/>
        <a:defRPr sz="2000">
          <a:solidFill>
            <a:schemeClr val="tx1"/>
          </a:solidFill>
          <a:latin typeface="+mn-lt"/>
          <a:cs typeface="+mn-cs"/>
        </a:defRPr>
      </a:lvl6pPr>
      <a:lvl7pPr marL="2969136" indent="-228408" algn="l" rtl="0" fontAlgn="base">
        <a:spcBef>
          <a:spcPct val="20000"/>
        </a:spcBef>
        <a:spcAft>
          <a:spcPct val="0"/>
        </a:spcAft>
        <a:buChar char="»"/>
        <a:defRPr sz="2000">
          <a:solidFill>
            <a:schemeClr val="tx1"/>
          </a:solidFill>
          <a:latin typeface="+mn-lt"/>
          <a:cs typeface="+mn-cs"/>
        </a:defRPr>
      </a:lvl7pPr>
      <a:lvl8pPr marL="3425928" indent="-228408" algn="l" rtl="0" fontAlgn="base">
        <a:spcBef>
          <a:spcPct val="20000"/>
        </a:spcBef>
        <a:spcAft>
          <a:spcPct val="0"/>
        </a:spcAft>
        <a:buChar char="»"/>
        <a:defRPr sz="2000">
          <a:solidFill>
            <a:schemeClr val="tx1"/>
          </a:solidFill>
          <a:latin typeface="+mn-lt"/>
          <a:cs typeface="+mn-cs"/>
        </a:defRPr>
      </a:lvl8pPr>
      <a:lvl9pPr marL="3882742" indent="-22840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70" tIns="60770" rIns="121570" bIns="607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41"/>
            <a:ext cx="3352800" cy="290513"/>
          </a:xfrm>
          <a:prstGeom prst="rect">
            <a:avLst/>
          </a:prstGeom>
        </p:spPr>
        <p:txBody>
          <a:bodyPr vert="horz" lIns="121570" tIns="60770" rIns="121570" bIns="60770"/>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BF79CE7E-1867-4639-8355-90C60CFF4C44}" type="datetimeFigureOut">
              <a:rPr lang="en-US" smtClean="0">
                <a:sym typeface="Arial"/>
              </a:rPr>
              <a:pPr defTabSz="913810">
                <a:defRPr/>
              </a:pPr>
              <a:t>10/28/2024</a:t>
            </a:fld>
            <a:endParaRPr lang="en-US">
              <a:sym typeface="Arial"/>
            </a:endParaRPr>
          </a:p>
        </p:txBody>
      </p:sp>
      <p:sp>
        <p:nvSpPr>
          <p:cNvPr id="28" name="Footer Placeholder 27"/>
          <p:cNvSpPr>
            <a:spLocks noGrp="1"/>
          </p:cNvSpPr>
          <p:nvPr>
            <p:ph type="ftr" sz="quarter" idx="3"/>
          </p:nvPr>
        </p:nvSpPr>
        <p:spPr>
          <a:xfrm>
            <a:off x="4165600" y="76241"/>
            <a:ext cx="4470400" cy="29051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endParaRPr lang="en-US">
              <a:sym typeface="Arial"/>
            </a:endParaRPr>
          </a:p>
        </p:txBody>
      </p:sp>
      <p:sp>
        <p:nvSpPr>
          <p:cNvPr id="5" name="Slide Number Placeholder 4"/>
          <p:cNvSpPr>
            <a:spLocks noGrp="1"/>
          </p:cNvSpPr>
          <p:nvPr>
            <p:ph type="sldNum" sz="quarter" idx="4"/>
          </p:nvPr>
        </p:nvSpPr>
        <p:spPr>
          <a:xfrm>
            <a:off x="10972800" y="6477047"/>
            <a:ext cx="1016000" cy="24606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8E72FDC0-54DF-40BE-9ED6-A76B34EEE167}" type="slidenum">
              <a:rPr lang="en-US" smtClean="0">
                <a:sym typeface="Arial"/>
              </a:rPr>
              <a:pPr defTabSz="913810">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70" tIns="60770" rIns="121570" bIns="60770"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3443389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783" algn="l" rtl="0" fontAlgn="base">
        <a:spcBef>
          <a:spcPct val="0"/>
        </a:spcBef>
        <a:spcAft>
          <a:spcPct val="0"/>
        </a:spcAft>
        <a:defRPr sz="4800">
          <a:solidFill>
            <a:schemeClr val="tx2"/>
          </a:solidFill>
          <a:latin typeface="Franklin Gothic Medium" pitchFamily="34" charset="0"/>
        </a:defRPr>
      </a:lvl6pPr>
      <a:lvl7pPr marL="1215616" algn="l" rtl="0" fontAlgn="base">
        <a:spcBef>
          <a:spcPct val="0"/>
        </a:spcBef>
        <a:spcAft>
          <a:spcPct val="0"/>
        </a:spcAft>
        <a:defRPr sz="4800">
          <a:solidFill>
            <a:schemeClr val="tx2"/>
          </a:solidFill>
          <a:latin typeface="Franklin Gothic Medium" pitchFamily="34" charset="0"/>
        </a:defRPr>
      </a:lvl7pPr>
      <a:lvl8pPr marL="1823418" algn="l" rtl="0" fontAlgn="base">
        <a:spcBef>
          <a:spcPct val="0"/>
        </a:spcBef>
        <a:spcAft>
          <a:spcPct val="0"/>
        </a:spcAft>
        <a:defRPr sz="4800">
          <a:solidFill>
            <a:schemeClr val="tx2"/>
          </a:solidFill>
          <a:latin typeface="Franklin Gothic Medium" pitchFamily="34" charset="0"/>
        </a:defRPr>
      </a:lvl8pPr>
      <a:lvl9pPr marL="2431238" algn="l" rtl="0" fontAlgn="base">
        <a:spcBef>
          <a:spcPct val="0"/>
        </a:spcBef>
        <a:spcAft>
          <a:spcPct val="0"/>
        </a:spcAft>
        <a:defRPr sz="4800">
          <a:solidFill>
            <a:schemeClr val="tx2"/>
          </a:solidFill>
          <a:latin typeface="Franklin Gothic Medium" pitchFamily="34" charset="0"/>
        </a:defRPr>
      </a:lvl9pPr>
    </p:titleStyle>
    <p:bodyStyle>
      <a:lvl1pPr marL="454763" indent="-45476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718" indent="-378632"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741" indent="-30246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5830" indent="-30246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014" indent="-30246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2915" indent="-30389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0731" indent="-30389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8533" indent="-30389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334" indent="-30389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783" algn="l" rtl="0" eaLnBrk="1" latinLnBrk="0" hangingPunct="1">
        <a:defRPr kumimoji="0" kern="1200">
          <a:solidFill>
            <a:schemeClr val="tx1"/>
          </a:solidFill>
          <a:latin typeface="+mn-lt"/>
          <a:ea typeface="+mn-ea"/>
          <a:cs typeface="+mn-cs"/>
        </a:defRPr>
      </a:lvl2pPr>
      <a:lvl3pPr marL="1215616" algn="l" rtl="0" eaLnBrk="1" latinLnBrk="0" hangingPunct="1">
        <a:defRPr kumimoji="0" kern="1200">
          <a:solidFill>
            <a:schemeClr val="tx1"/>
          </a:solidFill>
          <a:latin typeface="+mn-lt"/>
          <a:ea typeface="+mn-ea"/>
          <a:cs typeface="+mn-cs"/>
        </a:defRPr>
      </a:lvl3pPr>
      <a:lvl4pPr marL="1823418" algn="l" rtl="0" eaLnBrk="1" latinLnBrk="0" hangingPunct="1">
        <a:defRPr kumimoji="0" kern="1200">
          <a:solidFill>
            <a:schemeClr val="tx1"/>
          </a:solidFill>
          <a:latin typeface="+mn-lt"/>
          <a:ea typeface="+mn-ea"/>
          <a:cs typeface="+mn-cs"/>
        </a:defRPr>
      </a:lvl4pPr>
      <a:lvl5pPr marL="2431238" algn="l" rtl="0" eaLnBrk="1" latinLnBrk="0" hangingPunct="1">
        <a:defRPr kumimoji="0" kern="1200">
          <a:solidFill>
            <a:schemeClr val="tx1"/>
          </a:solidFill>
          <a:latin typeface="+mn-lt"/>
          <a:ea typeface="+mn-ea"/>
          <a:cs typeface="+mn-cs"/>
        </a:defRPr>
      </a:lvl5pPr>
      <a:lvl6pPr marL="3039025" algn="l" rtl="0" eaLnBrk="1" latinLnBrk="0" hangingPunct="1">
        <a:defRPr kumimoji="0" kern="1200">
          <a:solidFill>
            <a:schemeClr val="tx1"/>
          </a:solidFill>
          <a:latin typeface="+mn-lt"/>
          <a:ea typeface="+mn-ea"/>
          <a:cs typeface="+mn-cs"/>
        </a:defRPr>
      </a:lvl6pPr>
      <a:lvl7pPr marL="3646807" algn="l" rtl="0" eaLnBrk="1" latinLnBrk="0" hangingPunct="1">
        <a:defRPr kumimoji="0" kern="1200">
          <a:solidFill>
            <a:schemeClr val="tx1"/>
          </a:solidFill>
          <a:latin typeface="+mn-lt"/>
          <a:ea typeface="+mn-ea"/>
          <a:cs typeface="+mn-cs"/>
        </a:defRPr>
      </a:lvl7pPr>
      <a:lvl8pPr marL="4254642" algn="l" rtl="0" eaLnBrk="1" latinLnBrk="0" hangingPunct="1">
        <a:defRPr kumimoji="0" kern="1200">
          <a:solidFill>
            <a:schemeClr val="tx1"/>
          </a:solidFill>
          <a:latin typeface="+mn-lt"/>
          <a:ea typeface="+mn-ea"/>
          <a:cs typeface="+mn-cs"/>
        </a:defRPr>
      </a:lvl8pPr>
      <a:lvl9pPr marL="486244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878" fontAlgn="base">
              <a:spcBef>
                <a:spcPct val="0"/>
              </a:spcBef>
              <a:spcAft>
                <a:spcPct val="0"/>
              </a:spcAft>
              <a:defRPr/>
            </a:pPr>
            <a:fld id="{34D11F88-2E88-466B-827C-355AFC74CB13}" type="slidenum">
              <a:rPr lang="en-US" smtClean="0">
                <a:sym typeface="Arial"/>
              </a:rPr>
              <a:pPr defTabSz="913878"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3922476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55" algn="ctr" rtl="0" fontAlgn="base">
        <a:spcBef>
          <a:spcPct val="0"/>
        </a:spcBef>
        <a:spcAft>
          <a:spcPct val="0"/>
        </a:spcAft>
        <a:defRPr sz="4400">
          <a:solidFill>
            <a:schemeClr val="tx2"/>
          </a:solidFill>
          <a:latin typeface="Arial" charset="0"/>
        </a:defRPr>
      </a:lvl6pPr>
      <a:lvl7pPr marL="913742" algn="ctr" rtl="0" fontAlgn="base">
        <a:spcBef>
          <a:spcPct val="0"/>
        </a:spcBef>
        <a:spcAft>
          <a:spcPct val="0"/>
        </a:spcAft>
        <a:defRPr sz="4400">
          <a:solidFill>
            <a:schemeClr val="tx2"/>
          </a:solidFill>
          <a:latin typeface="Arial" charset="0"/>
        </a:defRPr>
      </a:lvl7pPr>
      <a:lvl8pPr marL="1370614" algn="ctr" rtl="0" fontAlgn="base">
        <a:spcBef>
          <a:spcPct val="0"/>
        </a:spcBef>
        <a:spcAft>
          <a:spcPct val="0"/>
        </a:spcAft>
        <a:defRPr sz="4400">
          <a:solidFill>
            <a:schemeClr val="tx2"/>
          </a:solidFill>
          <a:latin typeface="Arial" charset="0"/>
        </a:defRPr>
      </a:lvl8pPr>
      <a:lvl9pPr marL="1827485" algn="ctr" rtl="0" fontAlgn="base">
        <a:spcBef>
          <a:spcPct val="0"/>
        </a:spcBef>
        <a:spcAft>
          <a:spcPct val="0"/>
        </a:spcAft>
        <a:defRPr sz="4400">
          <a:solidFill>
            <a:schemeClr val="tx2"/>
          </a:solidFill>
          <a:latin typeface="Arial" charset="0"/>
        </a:defRPr>
      </a:lvl9pPr>
    </p:titleStyle>
    <p:bodyStyle>
      <a:lvl1pPr marL="342666" indent="-342666" algn="l" rtl="0" eaLnBrk="0" fontAlgn="base" hangingPunct="0">
        <a:spcBef>
          <a:spcPct val="20000"/>
        </a:spcBef>
        <a:spcAft>
          <a:spcPct val="0"/>
        </a:spcAft>
        <a:buChar char="•"/>
        <a:defRPr sz="3200">
          <a:solidFill>
            <a:schemeClr val="tx1"/>
          </a:solidFill>
          <a:latin typeface="+mn-lt"/>
          <a:ea typeface="+mn-ea"/>
          <a:cs typeface="+mn-cs"/>
        </a:defRPr>
      </a:lvl1pPr>
      <a:lvl2pPr marL="742409" indent="-285557" algn="l" rtl="0" eaLnBrk="0" fontAlgn="base" hangingPunct="0">
        <a:spcBef>
          <a:spcPct val="20000"/>
        </a:spcBef>
        <a:spcAft>
          <a:spcPct val="0"/>
        </a:spcAft>
        <a:buChar char="–"/>
        <a:defRPr sz="2800">
          <a:solidFill>
            <a:schemeClr val="tx1"/>
          </a:solidFill>
          <a:latin typeface="+mn-lt"/>
        </a:defRPr>
      </a:lvl2pPr>
      <a:lvl3pPr marL="1142186" indent="-228445" algn="l" rtl="0" eaLnBrk="0" fontAlgn="base" hangingPunct="0">
        <a:spcBef>
          <a:spcPct val="20000"/>
        </a:spcBef>
        <a:spcAft>
          <a:spcPct val="0"/>
        </a:spcAft>
        <a:buChar char="•"/>
        <a:defRPr sz="2400">
          <a:solidFill>
            <a:schemeClr val="tx1"/>
          </a:solidFill>
          <a:latin typeface="+mn-lt"/>
        </a:defRPr>
      </a:lvl3pPr>
      <a:lvl4pPr marL="1599040" indent="-228445" algn="l" rtl="0" eaLnBrk="0" fontAlgn="base" hangingPunct="0">
        <a:spcBef>
          <a:spcPct val="20000"/>
        </a:spcBef>
        <a:spcAft>
          <a:spcPct val="0"/>
        </a:spcAft>
        <a:buChar char="–"/>
        <a:defRPr sz="2000">
          <a:solidFill>
            <a:schemeClr val="tx1"/>
          </a:solidFill>
          <a:latin typeface="+mn-lt"/>
        </a:defRPr>
      </a:lvl4pPr>
      <a:lvl5pPr marL="2055895" indent="-228445" algn="l" rtl="0" eaLnBrk="0" fontAlgn="base" hangingPunct="0">
        <a:spcBef>
          <a:spcPct val="20000"/>
        </a:spcBef>
        <a:spcAft>
          <a:spcPct val="0"/>
        </a:spcAft>
        <a:buChar char="»"/>
        <a:defRPr sz="2000">
          <a:solidFill>
            <a:schemeClr val="tx1"/>
          </a:solidFill>
          <a:latin typeface="+mn-lt"/>
        </a:defRPr>
      </a:lvl5pPr>
      <a:lvl6pPr marL="2512783" indent="-228445" algn="l" rtl="0" fontAlgn="base">
        <a:spcBef>
          <a:spcPct val="20000"/>
        </a:spcBef>
        <a:spcAft>
          <a:spcPct val="0"/>
        </a:spcAft>
        <a:buChar char="»"/>
        <a:defRPr sz="2000">
          <a:solidFill>
            <a:schemeClr val="tx1"/>
          </a:solidFill>
          <a:latin typeface="+mn-lt"/>
        </a:defRPr>
      </a:lvl6pPr>
      <a:lvl7pPr marL="2969654" indent="-228445" algn="l" rtl="0" fontAlgn="base">
        <a:spcBef>
          <a:spcPct val="20000"/>
        </a:spcBef>
        <a:spcAft>
          <a:spcPct val="0"/>
        </a:spcAft>
        <a:buChar char="»"/>
        <a:defRPr sz="2000">
          <a:solidFill>
            <a:schemeClr val="tx1"/>
          </a:solidFill>
          <a:latin typeface="+mn-lt"/>
        </a:defRPr>
      </a:lvl7pPr>
      <a:lvl8pPr marL="3426525" indent="-228445" algn="l" rtl="0" fontAlgn="base">
        <a:spcBef>
          <a:spcPct val="20000"/>
        </a:spcBef>
        <a:spcAft>
          <a:spcPct val="0"/>
        </a:spcAft>
        <a:buChar char="»"/>
        <a:defRPr sz="2000">
          <a:solidFill>
            <a:schemeClr val="tx1"/>
          </a:solidFill>
          <a:latin typeface="+mn-lt"/>
        </a:defRPr>
      </a:lvl8pPr>
      <a:lvl9pPr marL="3883414" indent="-2284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84" tIns="60777" rIns="121584" bIns="607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33"/>
            <a:ext cx="3352800" cy="290513"/>
          </a:xfrm>
          <a:prstGeom prst="rect">
            <a:avLst/>
          </a:prstGeom>
        </p:spPr>
        <p:txBody>
          <a:bodyPr vert="horz" lIns="121584" tIns="60777" rIns="121584" bIns="60777"/>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BF79CE7E-1867-4639-8355-90C60CFF4C44}" type="datetimeFigureOut">
              <a:rPr lang="en-US" smtClean="0">
                <a:sym typeface="Arial"/>
              </a:rPr>
              <a:pPr defTabSz="913924">
                <a:defRPr/>
              </a:pPr>
              <a:t>10/28/2024</a:t>
            </a:fld>
            <a:endParaRPr lang="en-US">
              <a:sym typeface="Arial"/>
            </a:endParaRPr>
          </a:p>
        </p:txBody>
      </p:sp>
      <p:sp>
        <p:nvSpPr>
          <p:cNvPr id="28" name="Footer Placeholder 27"/>
          <p:cNvSpPr>
            <a:spLocks noGrp="1"/>
          </p:cNvSpPr>
          <p:nvPr>
            <p:ph type="ftr" sz="quarter" idx="3"/>
          </p:nvPr>
        </p:nvSpPr>
        <p:spPr>
          <a:xfrm>
            <a:off x="4165600" y="76233"/>
            <a:ext cx="4470400" cy="29051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endParaRPr lang="en-US">
              <a:sym typeface="Arial"/>
            </a:endParaRPr>
          </a:p>
        </p:txBody>
      </p:sp>
      <p:sp>
        <p:nvSpPr>
          <p:cNvPr id="5" name="Slide Number Placeholder 4"/>
          <p:cNvSpPr>
            <a:spLocks noGrp="1"/>
          </p:cNvSpPr>
          <p:nvPr>
            <p:ph type="sldNum" sz="quarter" idx="4"/>
          </p:nvPr>
        </p:nvSpPr>
        <p:spPr>
          <a:xfrm>
            <a:off x="10972800" y="6477041"/>
            <a:ext cx="1016000" cy="24606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8E72FDC0-54DF-40BE-9ED6-A76B34EEE167}" type="slidenum">
              <a:rPr lang="en-US" smtClean="0">
                <a:sym typeface="Arial"/>
              </a:rPr>
              <a:pPr defTabSz="913924">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84" tIns="60777" rIns="121584" bIns="60777"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4838744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863" algn="l" rtl="0" fontAlgn="base">
        <a:spcBef>
          <a:spcPct val="0"/>
        </a:spcBef>
        <a:spcAft>
          <a:spcPct val="0"/>
        </a:spcAft>
        <a:defRPr sz="4800">
          <a:solidFill>
            <a:schemeClr val="tx2"/>
          </a:solidFill>
          <a:latin typeface="Franklin Gothic Medium" pitchFamily="34" charset="0"/>
        </a:defRPr>
      </a:lvl6pPr>
      <a:lvl7pPr marL="1215766" algn="l" rtl="0" fontAlgn="base">
        <a:spcBef>
          <a:spcPct val="0"/>
        </a:spcBef>
        <a:spcAft>
          <a:spcPct val="0"/>
        </a:spcAft>
        <a:defRPr sz="4800">
          <a:solidFill>
            <a:schemeClr val="tx2"/>
          </a:solidFill>
          <a:latin typeface="Franklin Gothic Medium" pitchFamily="34" charset="0"/>
        </a:defRPr>
      </a:lvl7pPr>
      <a:lvl8pPr marL="1823645" algn="l" rtl="0" fontAlgn="base">
        <a:spcBef>
          <a:spcPct val="0"/>
        </a:spcBef>
        <a:spcAft>
          <a:spcPct val="0"/>
        </a:spcAft>
        <a:defRPr sz="4800">
          <a:solidFill>
            <a:schemeClr val="tx2"/>
          </a:solidFill>
          <a:latin typeface="Franklin Gothic Medium" pitchFamily="34" charset="0"/>
        </a:defRPr>
      </a:lvl8pPr>
      <a:lvl9pPr marL="2431538" algn="l" rtl="0" fontAlgn="base">
        <a:spcBef>
          <a:spcPct val="0"/>
        </a:spcBef>
        <a:spcAft>
          <a:spcPct val="0"/>
        </a:spcAft>
        <a:defRPr sz="4800">
          <a:solidFill>
            <a:schemeClr val="tx2"/>
          </a:solidFill>
          <a:latin typeface="Franklin Gothic Medium" pitchFamily="34" charset="0"/>
        </a:defRPr>
      </a:lvl9pPr>
    </p:titleStyle>
    <p:bodyStyle>
      <a:lvl1pPr marL="454823" indent="-45482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838" indent="-378679"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931" indent="-30250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6090" indent="-30250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354" indent="-30250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3335" indent="-30393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1224" indent="-30393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9103" indent="-30393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980" indent="-30393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863" algn="l" rtl="0" eaLnBrk="1" latinLnBrk="0" hangingPunct="1">
        <a:defRPr kumimoji="0" kern="1200">
          <a:solidFill>
            <a:schemeClr val="tx1"/>
          </a:solidFill>
          <a:latin typeface="+mn-lt"/>
          <a:ea typeface="+mn-ea"/>
          <a:cs typeface="+mn-cs"/>
        </a:defRPr>
      </a:lvl2pPr>
      <a:lvl3pPr marL="1215766" algn="l" rtl="0" eaLnBrk="1" latinLnBrk="0" hangingPunct="1">
        <a:defRPr kumimoji="0" kern="1200">
          <a:solidFill>
            <a:schemeClr val="tx1"/>
          </a:solidFill>
          <a:latin typeface="+mn-lt"/>
          <a:ea typeface="+mn-ea"/>
          <a:cs typeface="+mn-cs"/>
        </a:defRPr>
      </a:lvl3pPr>
      <a:lvl4pPr marL="1823645" algn="l" rtl="0" eaLnBrk="1" latinLnBrk="0" hangingPunct="1">
        <a:defRPr kumimoji="0" kern="1200">
          <a:solidFill>
            <a:schemeClr val="tx1"/>
          </a:solidFill>
          <a:latin typeface="+mn-lt"/>
          <a:ea typeface="+mn-ea"/>
          <a:cs typeface="+mn-cs"/>
        </a:defRPr>
      </a:lvl4pPr>
      <a:lvl5pPr marL="2431538" algn="l" rtl="0" eaLnBrk="1" latinLnBrk="0" hangingPunct="1">
        <a:defRPr kumimoji="0" kern="1200">
          <a:solidFill>
            <a:schemeClr val="tx1"/>
          </a:solidFill>
          <a:latin typeface="+mn-lt"/>
          <a:ea typeface="+mn-ea"/>
          <a:cs typeface="+mn-cs"/>
        </a:defRPr>
      </a:lvl5pPr>
      <a:lvl6pPr marL="3039405" algn="l" rtl="0" eaLnBrk="1" latinLnBrk="0" hangingPunct="1">
        <a:defRPr kumimoji="0" kern="1200">
          <a:solidFill>
            <a:schemeClr val="tx1"/>
          </a:solidFill>
          <a:latin typeface="+mn-lt"/>
          <a:ea typeface="+mn-ea"/>
          <a:cs typeface="+mn-cs"/>
        </a:defRPr>
      </a:lvl6pPr>
      <a:lvl7pPr marL="3647267" algn="l" rtl="0" eaLnBrk="1" latinLnBrk="0" hangingPunct="1">
        <a:defRPr kumimoji="0" kern="1200">
          <a:solidFill>
            <a:schemeClr val="tx1"/>
          </a:solidFill>
          <a:latin typeface="+mn-lt"/>
          <a:ea typeface="+mn-ea"/>
          <a:cs typeface="+mn-cs"/>
        </a:defRPr>
      </a:lvl7pPr>
      <a:lvl8pPr marL="4255172" algn="l" rtl="0" eaLnBrk="1" latinLnBrk="0" hangingPunct="1">
        <a:defRPr kumimoji="0" kern="1200">
          <a:solidFill>
            <a:schemeClr val="tx1"/>
          </a:solidFill>
          <a:latin typeface="+mn-lt"/>
          <a:ea typeface="+mn-ea"/>
          <a:cs typeface="+mn-cs"/>
        </a:defRPr>
      </a:lvl8pPr>
      <a:lvl9pPr marL="4863054"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609600" y="6356360"/>
            <a:ext cx="2844800" cy="365125"/>
          </a:xfrm>
          <a:prstGeom prst="rect">
            <a:avLst/>
          </a:prstGeom>
        </p:spPr>
        <p:txBody>
          <a:bodyPr vert="horz" lIns="121877" tIns="60938" rIns="121877" bIns="60938" rtlCol="0" anchor="ctr"/>
          <a:lstStyle>
            <a:lvl1pPr algn="l">
              <a:defRPr sz="1600">
                <a:solidFill>
                  <a:schemeClr val="tx1">
                    <a:tint val="75000"/>
                  </a:schemeClr>
                </a:solidFill>
              </a:defRPr>
            </a:lvl1pPr>
          </a:lstStyle>
          <a:p>
            <a:pPr defTabSz="914060" eaLnBrk="0" fontAlgn="base" hangingPunct="0">
              <a:spcBef>
                <a:spcPct val="0"/>
              </a:spcBef>
              <a:spcAft>
                <a:spcPct val="0"/>
              </a:spcAft>
              <a:defRPr/>
            </a:pPr>
            <a:fld id="{240299AD-6867-4BC5-96AE-700CA5DEC710}" type="datetimeFigureOut">
              <a:rPr 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10/28/2024</a:t>
            </a:fld>
            <a:endParaRPr lang="en-US" b="1">
              <a:solidFill>
                <a:prstClr val="black">
                  <a:tint val="75000"/>
                </a:prstClr>
              </a:solidFill>
              <a:latin typeface="VNI-Times" pitchFamily="2" charset="0"/>
              <a:cs typeface="Arial"/>
              <a:sym typeface="Aria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77" tIns="60938" rIns="121877" bIns="60938" rtlCol="0" anchor="ctr"/>
          <a:lstStyle>
            <a:lvl1pPr algn="ctr">
              <a:defRPr sz="1600">
                <a:solidFill>
                  <a:schemeClr val="tx1">
                    <a:tint val="75000"/>
                  </a:schemeClr>
                </a:solidFill>
              </a:defRPr>
            </a:lvl1pPr>
          </a:lstStyle>
          <a:p>
            <a:pPr defTabSz="914060" eaLnBrk="0" fontAlgn="base" hangingPunct="0">
              <a:spcBef>
                <a:spcPct val="0"/>
              </a:spcBef>
              <a:spcAft>
                <a:spcPct val="0"/>
              </a:spcAft>
              <a:defRPr/>
            </a:pPr>
            <a:endParaRPr lang="en-US" b="1">
              <a:solidFill>
                <a:prstClr val="black">
                  <a:tint val="75000"/>
                </a:prstClr>
              </a:solidFill>
              <a:latin typeface="VNI-Times" pitchFamily="2" charset="0"/>
              <a:cs typeface="Arial"/>
              <a:sym typeface="Aria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77" tIns="60938" rIns="121877" bIns="60938" rtlCol="0" anchor="ctr"/>
          <a:lstStyle>
            <a:lvl1pPr algn="r">
              <a:defRPr sz="1600">
                <a:solidFill>
                  <a:schemeClr val="tx1">
                    <a:tint val="75000"/>
                  </a:schemeClr>
                </a:solidFill>
              </a:defRPr>
            </a:lvl1pPr>
          </a:lstStyle>
          <a:p>
            <a:pPr defTabSz="914060" eaLnBrk="0" fontAlgn="base" hangingPunct="0">
              <a:spcBef>
                <a:spcPct val="0"/>
              </a:spcBef>
              <a:spcAft>
                <a:spcPct val="0"/>
              </a:spcAft>
              <a:defRPr/>
            </a:pPr>
            <a:fld id="{A52F2BEE-58B3-4E52-999F-C9309C6AB913}" type="slidenum">
              <a:rPr lang="en-US" alt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a:t>
            </a:fld>
            <a:endParaRPr lang="en-US" altLang="en-US" b="1">
              <a:solidFill>
                <a:prstClr val="black">
                  <a:tint val="75000"/>
                </a:prstClr>
              </a:solidFill>
              <a:latin typeface="VNI-Times" pitchFamily="2" charset="0"/>
              <a:cs typeface="Arial"/>
              <a:sym typeface="Arial"/>
            </a:endParaRPr>
          </a:p>
        </p:txBody>
      </p:sp>
    </p:spTree>
    <p:extLst>
      <p:ext uri="{BB962C8B-B14F-4D97-AF65-F5344CB8AC3E}">
        <p14:creationId xmlns:p14="http://schemas.microsoft.com/office/powerpoint/2010/main" val="28174625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p:blinds/>
  </p:transition>
  <p:timing>
    <p:tnLst>
      <p:par>
        <p:cTn id="1" dur="indefinite" restart="never" nodeType="tmRoot"/>
      </p:par>
    </p:tnLst>
  </p:timing>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347" algn="ctr" rtl="0" fontAlgn="base">
        <a:spcBef>
          <a:spcPct val="0"/>
        </a:spcBef>
        <a:spcAft>
          <a:spcPct val="0"/>
        </a:spcAft>
        <a:defRPr sz="5900">
          <a:solidFill>
            <a:schemeClr val="tx1"/>
          </a:solidFill>
          <a:latin typeface="Calibri" pitchFamily="34" charset="0"/>
        </a:defRPr>
      </a:lvl6pPr>
      <a:lvl7pPr marL="1218720" algn="ctr" rtl="0" fontAlgn="base">
        <a:spcBef>
          <a:spcPct val="0"/>
        </a:spcBef>
        <a:spcAft>
          <a:spcPct val="0"/>
        </a:spcAft>
        <a:defRPr sz="5900">
          <a:solidFill>
            <a:schemeClr val="tx1"/>
          </a:solidFill>
          <a:latin typeface="Calibri" pitchFamily="34" charset="0"/>
        </a:defRPr>
      </a:lvl7pPr>
      <a:lvl8pPr marL="1828074" algn="ctr" rtl="0" fontAlgn="base">
        <a:spcBef>
          <a:spcPct val="0"/>
        </a:spcBef>
        <a:spcAft>
          <a:spcPct val="0"/>
        </a:spcAft>
        <a:defRPr sz="5900">
          <a:solidFill>
            <a:schemeClr val="tx1"/>
          </a:solidFill>
          <a:latin typeface="Calibri" pitchFamily="34" charset="0"/>
        </a:defRPr>
      </a:lvl8pPr>
      <a:lvl9pPr marL="2437438" algn="ctr" rtl="0" fontAlgn="base">
        <a:spcBef>
          <a:spcPct val="0"/>
        </a:spcBef>
        <a:spcAft>
          <a:spcPct val="0"/>
        </a:spcAft>
        <a:defRPr sz="5900">
          <a:solidFill>
            <a:schemeClr val="tx1"/>
          </a:solidFill>
          <a:latin typeface="Calibri" pitchFamily="34" charset="0"/>
        </a:defRPr>
      </a:lvl9pPr>
    </p:titleStyle>
    <p:bodyStyle>
      <a:lvl1pPr marL="457011" indent="-457011"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90214" indent="-380850"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3393" indent="-30467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2747"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42110"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vi-VN"/>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defTabSz="914400">
              <a:defRPr/>
            </a:pPr>
            <a:fld id="{4DAE1B52-766F-45D0-B862-0E6E60724C0C}" type="datetime1">
              <a:rPr lang="en-US">
                <a:solidFill>
                  <a:prstClr val="black">
                    <a:tint val="75000"/>
                  </a:prstClr>
                </a:solidFill>
                <a:sym typeface="Arial"/>
              </a:rPr>
              <a:pPr defTabSz="914400">
                <a:defRPr/>
              </a:pPr>
              <a:t>10/28/2024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defTabSz="91440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defTabSz="914400">
              <a:defRPr/>
            </a:pPr>
            <a:fld id="{6D4A0E8B-C645-4CE7-95A8-CC974E38AA65}" type="slidenum">
              <a:rPr lang="en-US">
                <a:solidFill>
                  <a:prstClr val="black">
                    <a:tint val="75000"/>
                  </a:prstClr>
                </a:solidFill>
                <a:sym typeface="Arial"/>
              </a:rPr>
              <a:pPr defTabSz="914400">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3575106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8.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9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9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98.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wmf"/><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98.xml"/><Relationship Id="rId5" Type="http://schemas.openxmlformats.org/officeDocument/2006/relationships/image" Target="../media/image11.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98.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1.xml"/><Relationship Id="rId6" Type="http://schemas.openxmlformats.org/officeDocument/2006/relationships/image" Target="../media/image37.gif"/><Relationship Id="rId5" Type="http://schemas.openxmlformats.org/officeDocument/2006/relationships/image" Target="../media/image6.gif"/><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2.xml"/><Relationship Id="rId7" Type="http://schemas.openxmlformats.org/officeDocument/2006/relationships/image" Target="../media/image41.emf"/><Relationship Id="rId2" Type="http://schemas.openxmlformats.org/officeDocument/2006/relationships/slideLayout" Target="../slideLayouts/slideLayout81.xml"/><Relationship Id="rId1" Type="http://schemas.openxmlformats.org/officeDocument/2006/relationships/audio" Target="Thuong-qua-viet-nam.mid" TargetMode="Externa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 Id="rId9" Type="http://schemas.openxmlformats.org/officeDocument/2006/relationships/image" Target="../media/image43.em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0800000" flipH="1" flipV="1">
            <a:off x="1722476" y="324249"/>
            <a:ext cx="9239692" cy="2834622"/>
          </a:xfrm>
          <a:prstGeom prst="rect">
            <a:avLst/>
          </a:prstGeom>
        </p:spPr>
        <p:txBody>
          <a:bodyPr wrap="square" lIns="64008" tIns="32004" rIns="64008" bIns="32004">
            <a:spAutoFit/>
          </a:bodyPr>
          <a:lstStyle/>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Tiếng</a:t>
            </a:r>
            <a:r>
              <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Việt</a:t>
            </a:r>
            <a:endPar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Đọc</a:t>
            </a:r>
            <a:endPar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Bài</a:t>
            </a:r>
            <a:r>
              <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15: </a:t>
            </a: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Trước</a:t>
            </a:r>
            <a:r>
              <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ngày</a:t>
            </a:r>
            <a:r>
              <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xa</a:t>
            </a:r>
            <a:r>
              <a:rPr lang="en-US" sz="6000" b="1" kern="10" dirty="0"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smtClean="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quê</a:t>
            </a:r>
            <a:endPar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p:txBody>
      </p:sp>
      <p:sp>
        <p:nvSpPr>
          <p:cNvPr id="11" name="AutoShape 7"/>
          <p:cNvSpPr>
            <a:spLocks noChangeArrowheads="1"/>
          </p:cNvSpPr>
          <p:nvPr/>
        </p:nvSpPr>
        <p:spPr bwMode="auto">
          <a:xfrm>
            <a:off x="9042400" y="31898"/>
            <a:ext cx="3048000" cy="893135"/>
          </a:xfrm>
          <a:prstGeom prst="star32">
            <a:avLst>
              <a:gd name="adj" fmla="val 5694"/>
            </a:avLst>
          </a:prstGeom>
          <a:solidFill>
            <a:srgbClr val="BBE0E3"/>
          </a:solidFill>
          <a:ln w="9525">
            <a:solidFill>
              <a:srgbClr val="FFFF00"/>
            </a:solidFill>
            <a:miter lim="800000"/>
            <a:headEnd/>
            <a:tailEnd/>
          </a:ln>
        </p:spPr>
        <p:txBody>
          <a:bodyPr wrap="none" lIns="91426" tIns="45714" rIns="91426" bIns="45714"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VnTime" pitchFamily="34" charset="0"/>
            </a:endParaRPr>
          </a:p>
        </p:txBody>
      </p:sp>
      <p:pic>
        <p:nvPicPr>
          <p:cNvPr id="12"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1360"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64808" y="301680"/>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34847"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35924" y="782083"/>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2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 name="Picture 9">
            <a:extLst>
              <a:ext uri="{FF2B5EF4-FFF2-40B4-BE49-F238E27FC236}">
                <a16:creationId xmlns:a16="http://schemas.microsoft.com/office/drawing/2014/main" id="{8012DBC2-5554-F93B-2200-CD62C821B72F}"/>
              </a:ext>
            </a:extLst>
          </p:cNvPr>
          <p:cNvPicPr>
            <a:picLocks noChangeAspect="1"/>
          </p:cNvPicPr>
          <p:nvPr/>
        </p:nvPicPr>
        <p:blipFill>
          <a:blip r:embed="rId4"/>
          <a:stretch>
            <a:fillRect/>
          </a:stretch>
        </p:blipFill>
        <p:spPr>
          <a:xfrm>
            <a:off x="-756573" y="2094249"/>
            <a:ext cx="6339226" cy="2583711"/>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3561347" y="8806"/>
            <a:ext cx="8630653" cy="6754598"/>
          </a:xfrm>
          <a:prstGeom prst="rect">
            <a:avLst/>
          </a:prstGeom>
        </p:spPr>
      </p:pic>
    </p:spTree>
    <p:extLst>
      <p:ext uri="{BB962C8B-B14F-4D97-AF65-F5344CB8AC3E}">
        <p14:creationId xmlns:p14="http://schemas.microsoft.com/office/powerpoint/2010/main" val="6888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 name="Rectangle 1"/>
          <p:cNvSpPr/>
          <p:nvPr/>
        </p:nvSpPr>
        <p:spPr>
          <a:xfrm>
            <a:off x="205316" y="17508"/>
            <a:ext cx="11808007" cy="7109639"/>
          </a:xfrm>
          <a:prstGeom prst="rect">
            <a:avLst/>
          </a:prstGeom>
        </p:spPr>
        <p:txBody>
          <a:bodyPr wrap="square">
            <a:spAutoFit/>
          </a:bodyPr>
          <a:lstStyle/>
          <a:p>
            <a:pPr algn="ctr"/>
            <a:r>
              <a:rPr lang="vi-VN" sz="2400" b="1" dirty="0">
                <a:solidFill>
                  <a:srgbClr val="000000"/>
                </a:solidFill>
                <a:latin typeface="Open Sans"/>
              </a:rPr>
              <a:t>TRƯỚC NGÀY XA QUÊ</a:t>
            </a:r>
            <a:endParaRPr lang="vi-VN" sz="2400" dirty="0">
              <a:solidFill>
                <a:srgbClr val="000000"/>
              </a:solidFill>
              <a:latin typeface="Open Sans"/>
            </a:endParaRPr>
          </a:p>
          <a:p>
            <a:pPr algn="just"/>
            <a:r>
              <a:rPr lang="vi-VN" sz="2400" dirty="0">
                <a:solidFill>
                  <a:srgbClr val="000000"/>
                </a:solidFill>
                <a:latin typeface="Open Sans"/>
              </a:rPr>
              <a:t>Bố quyết định cho tôi lên thành phố học. Nghe bố nói, tôi và khóc như khi bị đòn oan. Tôi không muốn đi nhưng vẫn phải chuẩn bị lên đường.</a:t>
            </a:r>
          </a:p>
          <a:p>
            <a:pPr algn="just"/>
            <a:r>
              <a:rPr lang="vi-VN" sz="2400" dirty="0">
                <a:solidFill>
                  <a:srgbClr val="000000"/>
                </a:solidFill>
                <a:latin typeface="Open San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r>
              <a:rPr lang="vi-VN" sz="2400" dirty="0" smtClean="0">
                <a:solidFill>
                  <a:srgbClr val="000000"/>
                </a:solidFill>
                <a:latin typeface="Open Sans"/>
              </a:rPr>
              <a:t>:</a:t>
            </a:r>
            <a:endParaRPr lang="en-US" sz="2400" dirty="0" smtClean="0">
              <a:solidFill>
                <a:srgbClr val="000000"/>
              </a:solidFill>
              <a:latin typeface="Open Sans"/>
            </a:endParaRPr>
          </a:p>
          <a:p>
            <a:pPr algn="just"/>
            <a:r>
              <a:rPr lang="vi-VN" sz="2400" dirty="0">
                <a:solidFill>
                  <a:srgbClr val="000000"/>
                </a:solidFill>
                <a:latin typeface="Open Sans"/>
              </a:rPr>
              <a:t>– Bao giờ nghỉ hè, em sẽ lại được về đây chơi với thầy và các bạn.</a:t>
            </a:r>
          </a:p>
          <a:p>
            <a:pPr algn="just"/>
            <a:r>
              <a:rPr lang="vi-VN" sz="2400" dirty="0">
                <a:solidFill>
                  <a:srgbClr val="000000"/>
                </a:solidFill>
                <a:latin typeface="Open San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r>
              <a:rPr lang="vi-VN" sz="2400" dirty="0" smtClean="0">
                <a:solidFill>
                  <a:srgbClr val="000000"/>
                </a:solidFill>
                <a:latin typeface="Open Sans"/>
              </a:rPr>
              <a:t>.</a:t>
            </a:r>
            <a:r>
              <a:rPr lang="en-US" sz="2400" i="1" dirty="0" smtClean="0">
                <a:solidFill>
                  <a:srgbClr val="000000"/>
                </a:solidFill>
                <a:latin typeface="Open Sans"/>
              </a:rPr>
              <a:t>	</a:t>
            </a:r>
            <a:r>
              <a:rPr lang="en-US" sz="2400" i="1" dirty="0">
                <a:solidFill>
                  <a:srgbClr val="000000"/>
                </a:solidFill>
                <a:latin typeface="Open Sans"/>
              </a:rPr>
              <a:t> </a:t>
            </a:r>
            <a:r>
              <a:rPr lang="en-US" sz="2400" i="1" dirty="0" smtClean="0">
                <a:solidFill>
                  <a:srgbClr val="000000"/>
                </a:solidFill>
                <a:latin typeface="Open Sans"/>
              </a:rPr>
              <a:t>            </a:t>
            </a:r>
            <a:r>
              <a:rPr lang="vi-VN" sz="2400" i="1" dirty="0" smtClean="0">
                <a:solidFill>
                  <a:srgbClr val="000000"/>
                </a:solidFill>
                <a:latin typeface="Open Sans"/>
              </a:rPr>
              <a:t>(</a:t>
            </a:r>
            <a:r>
              <a:rPr lang="vi-VN" sz="2400" i="1" dirty="0">
                <a:solidFill>
                  <a:srgbClr val="000000"/>
                </a:solidFill>
                <a:latin typeface="Open Sans"/>
              </a:rPr>
              <a:t>Theo Kao Sơn)</a:t>
            </a:r>
            <a:endParaRPr lang="vi-VN" sz="2400" dirty="0">
              <a:solidFill>
                <a:srgbClr val="000000"/>
              </a:solidFill>
              <a:latin typeface="Open Sans"/>
            </a:endParaRPr>
          </a:p>
          <a:p>
            <a:pPr algn="just"/>
            <a:endParaRPr lang="vi-VN" sz="2400" b="0" i="0" dirty="0">
              <a:solidFill>
                <a:srgbClr val="000000"/>
              </a:solidFill>
              <a:effectLst/>
              <a:latin typeface="Open Sans"/>
            </a:endParaRPr>
          </a:p>
        </p:txBody>
      </p:sp>
    </p:spTree>
    <p:extLst>
      <p:ext uri="{BB962C8B-B14F-4D97-AF65-F5344CB8AC3E}">
        <p14:creationId xmlns:p14="http://schemas.microsoft.com/office/powerpoint/2010/main" val="4042724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3221665" y="1211732"/>
            <a:ext cx="5943600"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latin typeface="Times New Roman" pitchFamily="18" charset="0"/>
                <a:cs typeface="Times New Roman" pitchFamily="18" charset="0"/>
              </a:rPr>
              <a:t>Chia </a:t>
            </a:r>
            <a:r>
              <a:rPr lang="en-US" sz="4400" b="1" dirty="0" err="1" smtClean="0">
                <a:solidFill>
                  <a:srgbClr val="C00000"/>
                </a:solidFill>
                <a:latin typeface="Times New Roman" pitchFamily="18" charset="0"/>
                <a:cs typeface="Times New Roman" pitchFamily="18" charset="0"/>
              </a:rPr>
              <a:t>đoạn</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449465"/>
            <a:ext cx="6721505" cy="523220"/>
          </a:xfrm>
          <a:prstGeom prst="rect">
            <a:avLst/>
          </a:prstGeom>
        </p:spPr>
        <p:txBody>
          <a:bodyPr wrap="square">
            <a:spAutoFit/>
          </a:bodyPr>
          <a:lstStyle/>
          <a:p>
            <a:pPr algn="just"/>
            <a:r>
              <a:rPr lang="en-US" sz="2800" b="1" dirty="0" err="1" smtClean="0">
                <a:solidFill>
                  <a:srgbClr val="C00000"/>
                </a:solidFill>
                <a:latin typeface="+mj-lt"/>
                <a:ea typeface="Times New Roman"/>
                <a:cs typeface="Times New Roman" pitchFamily="18" charset="0"/>
              </a:rPr>
              <a:t>Đoạn</a:t>
            </a:r>
            <a:r>
              <a:rPr lang="en-US" sz="2800" b="1" dirty="0" smtClean="0">
                <a:solidFill>
                  <a:srgbClr val="C00000"/>
                </a:solidFill>
                <a:latin typeface="+mj-lt"/>
                <a:ea typeface="Times New Roman"/>
                <a:cs typeface="Times New Roman" pitchFamily="18" charset="0"/>
              </a:rPr>
              <a:t> 1: </a:t>
            </a:r>
            <a:r>
              <a:rPr lang="en-US" sz="2800" b="1" dirty="0" err="1" smtClean="0">
                <a:solidFill>
                  <a:srgbClr val="1F497D"/>
                </a:solidFill>
                <a:latin typeface="+mj-lt"/>
                <a:ea typeface="Times New Roman"/>
                <a:cs typeface="Times New Roman" pitchFamily="18" charset="0"/>
              </a:rPr>
              <a:t>Bố</a:t>
            </a:r>
            <a:r>
              <a:rPr lang="en-US" sz="2800" b="1" dirty="0" smtClean="0">
                <a:solidFill>
                  <a:srgbClr val="1F497D"/>
                </a:solidFill>
                <a:latin typeface="+mj-lt"/>
                <a:ea typeface="Times New Roman"/>
                <a:cs typeface="Times New Roman" pitchFamily="18" charset="0"/>
              </a:rPr>
              <a:t> … </a:t>
            </a:r>
            <a:r>
              <a:rPr lang="vi-VN" sz="2800" b="1" dirty="0">
                <a:solidFill>
                  <a:schemeClr val="tx2"/>
                </a:solidFill>
                <a:latin typeface="+mj-lt"/>
              </a:rPr>
              <a:t>chuẩn bị lên đường</a:t>
            </a:r>
            <a:r>
              <a:rPr lang="en-US" sz="2800" b="1" dirty="0" smtClean="0">
                <a:solidFill>
                  <a:schemeClr val="tx2"/>
                </a:solidFill>
                <a:latin typeface="+mj-lt"/>
                <a:ea typeface="Times New Roman"/>
                <a:cs typeface="Times New Roman" pitchFamily="18" charset="0"/>
              </a:rPr>
              <a:t>.</a:t>
            </a:r>
            <a:endParaRPr lang="en-US" sz="2800" b="1" dirty="0">
              <a:solidFill>
                <a:schemeClr val="tx2"/>
              </a:solidFill>
              <a:latin typeface="+mj-lt"/>
              <a:ea typeface="Calibri"/>
              <a:cs typeface="Times New Roman" pitchFamily="18" charset="0"/>
            </a:endParaRPr>
          </a:p>
        </p:txBody>
      </p:sp>
      <p:sp>
        <p:nvSpPr>
          <p:cNvPr id="10" name="Rectangle 9"/>
          <p:cNvSpPr/>
          <p:nvPr/>
        </p:nvSpPr>
        <p:spPr>
          <a:xfrm>
            <a:off x="2694037" y="3011781"/>
            <a:ext cx="6721505" cy="492443"/>
          </a:xfrm>
          <a:prstGeom prst="rect">
            <a:avLst/>
          </a:prstGeom>
        </p:spPr>
        <p:txBody>
          <a:bodyPr wrap="square">
            <a:spAutoFit/>
          </a:bodyPr>
          <a:lstStyle/>
          <a:p>
            <a:pPr algn="just"/>
            <a:r>
              <a:rPr lang="en-US" sz="2600" b="1" dirty="0" err="1" smtClean="0">
                <a:solidFill>
                  <a:srgbClr val="C00000"/>
                </a:solidFill>
                <a:ea typeface="Times New Roman"/>
                <a:cs typeface="Times New Roman" pitchFamily="18" charset="0"/>
              </a:rPr>
              <a:t>Đoạn</a:t>
            </a:r>
            <a:r>
              <a:rPr lang="en-US" sz="2600" b="1" dirty="0" smtClean="0">
                <a:solidFill>
                  <a:srgbClr val="C00000"/>
                </a:solidFill>
                <a:ea typeface="Times New Roman"/>
                <a:cs typeface="Times New Roman" pitchFamily="18" charset="0"/>
              </a:rPr>
              <a:t> 2: </a:t>
            </a:r>
            <a:r>
              <a:rPr lang="vi-VN" sz="2600" b="1" dirty="0">
                <a:solidFill>
                  <a:srgbClr val="1F497D"/>
                </a:solidFill>
                <a:ea typeface="Times New Roman"/>
                <a:cs typeface="Times New Roman" pitchFamily="18" charset="0"/>
              </a:rPr>
              <a:t>Chiều </a:t>
            </a:r>
            <a:r>
              <a:rPr lang="vi-VN" sz="2600" b="1" dirty="0">
                <a:solidFill>
                  <a:srgbClr val="1F497D"/>
                </a:solidFill>
                <a:latin typeface="Calibri "/>
                <a:ea typeface="Times New Roman"/>
                <a:cs typeface="Times New Roman" pitchFamily="18" charset="0"/>
              </a:rPr>
              <a:t>trước</a:t>
            </a:r>
            <a:r>
              <a:rPr lang="vi-VN" sz="2600" b="1" dirty="0">
                <a:solidFill>
                  <a:srgbClr val="1F497D"/>
                </a:solidFill>
                <a:ea typeface="Times New Roman"/>
                <a:cs typeface="Times New Roman" pitchFamily="18" charset="0"/>
              </a:rPr>
              <a:t> ngày xa quê</a:t>
            </a:r>
            <a:r>
              <a:rPr lang="en-US" sz="2600" b="1" dirty="0" smtClean="0">
                <a:solidFill>
                  <a:srgbClr val="1F497D"/>
                </a:solidFill>
                <a:ea typeface="Times New Roman"/>
                <a:cs typeface="Times New Roman" pitchFamily="18" charset="0"/>
              </a:rPr>
              <a:t>… </a:t>
            </a:r>
            <a:r>
              <a:rPr lang="en-US" sz="2600" b="1" kern="0" dirty="0" err="1">
                <a:solidFill>
                  <a:srgbClr val="1F497D"/>
                </a:solidFill>
                <a:ea typeface="Calibri"/>
                <a:cs typeface="Times New Roman"/>
              </a:rPr>
              <a:t>các</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bạn</a:t>
            </a:r>
            <a:r>
              <a:rPr lang="en-US" sz="2600" b="1" kern="0" dirty="0" smtClean="0">
                <a:solidFill>
                  <a:srgbClr val="1F497D"/>
                </a:solidFill>
                <a:ea typeface="Calibri"/>
                <a:cs typeface="Times New Roman"/>
              </a:rPr>
              <a:t>.</a:t>
            </a:r>
            <a:endParaRPr lang="en-US" sz="2600" b="1" kern="0" dirty="0">
              <a:solidFill>
                <a:srgbClr val="1F497D"/>
              </a:solidFill>
              <a:ea typeface="Calibri"/>
              <a:cs typeface="Times New Roman"/>
            </a:endParaRPr>
          </a:p>
        </p:txBody>
      </p:sp>
      <p:sp>
        <p:nvSpPr>
          <p:cNvPr id="11" name="Rectangle 10"/>
          <p:cNvSpPr/>
          <p:nvPr/>
        </p:nvSpPr>
        <p:spPr>
          <a:xfrm>
            <a:off x="2704543" y="3621395"/>
            <a:ext cx="6721505" cy="492443"/>
          </a:xfrm>
          <a:prstGeom prst="rect">
            <a:avLst/>
          </a:prstGeom>
        </p:spPr>
        <p:txBody>
          <a:bodyPr wrap="square">
            <a:spAutoFit/>
          </a:bodyPr>
          <a:lstStyle/>
          <a:p>
            <a:pPr algn="just"/>
            <a:r>
              <a:rPr lang="en-US" sz="2600" b="1" dirty="0" err="1" smtClean="0">
                <a:solidFill>
                  <a:srgbClr val="C00000"/>
                </a:solidFill>
                <a:ea typeface="Times New Roman"/>
                <a:cs typeface="Times New Roman" pitchFamily="18" charset="0"/>
              </a:rPr>
              <a:t>Đoạn</a:t>
            </a:r>
            <a:r>
              <a:rPr lang="en-US" sz="2600" b="1" dirty="0" smtClean="0">
                <a:solidFill>
                  <a:srgbClr val="C00000"/>
                </a:solidFill>
                <a:ea typeface="Times New Roman"/>
                <a:cs typeface="Times New Roman" pitchFamily="18" charset="0"/>
              </a:rPr>
              <a:t> 3: </a:t>
            </a:r>
            <a:r>
              <a:rPr lang="en-US" sz="2600" b="1" dirty="0" err="1">
                <a:solidFill>
                  <a:srgbClr val="1F497D"/>
                </a:solidFill>
                <a:ea typeface="Times New Roman"/>
                <a:cs typeface="Times New Roman" pitchFamily="18" charset="0"/>
              </a:rPr>
              <a:t>Buổi</a:t>
            </a:r>
            <a:r>
              <a:rPr lang="en-US" sz="2600" b="1" dirty="0">
                <a:solidFill>
                  <a:srgbClr val="1F497D"/>
                </a:solidFill>
                <a:ea typeface="Times New Roman"/>
                <a:cs typeface="Times New Roman" pitchFamily="18" charset="0"/>
              </a:rPr>
              <a:t> chia </a:t>
            </a:r>
            <a:r>
              <a:rPr lang="en-US" sz="2600" b="1" dirty="0" err="1">
                <a:solidFill>
                  <a:srgbClr val="1F497D"/>
                </a:solidFill>
                <a:ea typeface="Times New Roman"/>
                <a:cs typeface="Times New Roman" pitchFamily="18" charset="0"/>
              </a:rPr>
              <a:t>tay</a:t>
            </a:r>
            <a:r>
              <a:rPr lang="en-US" sz="2600" b="1" dirty="0">
                <a:solidFill>
                  <a:srgbClr val="1F497D"/>
                </a:solidFill>
                <a:ea typeface="Times New Roman"/>
                <a:cs typeface="Times New Roman" pitchFamily="18" charset="0"/>
              </a:rPr>
              <a:t> … </a:t>
            </a:r>
            <a:r>
              <a:rPr lang="en-US" sz="2600" b="1" kern="0" dirty="0" err="1">
                <a:solidFill>
                  <a:srgbClr val="1F497D"/>
                </a:solidFill>
                <a:ea typeface="Calibri"/>
                <a:cs typeface="Times New Roman"/>
              </a:rPr>
              <a:t>vô</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hạn</a:t>
            </a:r>
            <a:r>
              <a:rPr lang="en-US" sz="2600" b="1" dirty="0" smtClean="0">
                <a:solidFill>
                  <a:srgbClr val="1F497D"/>
                </a:solidFill>
                <a:ea typeface="Times New Roman"/>
                <a:cs typeface="Times New Roman" pitchFamily="18" charset="0"/>
              </a:rPr>
              <a:t>.</a:t>
            </a:r>
            <a:endParaRPr lang="en-US" sz="2600" b="1" dirty="0">
              <a:solidFill>
                <a:srgbClr val="1F497D"/>
              </a:solidFill>
              <a:ea typeface="Calibri"/>
              <a:cs typeface="Times New Roman" pitchFamily="18" charset="0"/>
            </a:endParaRPr>
          </a:p>
        </p:txBody>
      </p:sp>
    </p:spTree>
    <p:extLst>
      <p:ext uri="{BB962C8B-B14F-4D97-AF65-F5344CB8AC3E}">
        <p14:creationId xmlns:p14="http://schemas.microsoft.com/office/powerpoint/2010/main" val="20285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2396360" y="1211732"/>
            <a:ext cx="7409792"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C00000"/>
                </a:solidFill>
                <a:latin typeface="Times New Roman" pitchFamily="18" charset="0"/>
                <a:cs typeface="Times New Roman" pitchFamily="18" charset="0"/>
              </a:rPr>
              <a:t>Đọc</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nối</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tiếp</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đoạn</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449465"/>
            <a:ext cx="6721505" cy="523220"/>
          </a:xfrm>
          <a:prstGeom prst="rect">
            <a:avLst/>
          </a:prstGeom>
        </p:spPr>
        <p:txBody>
          <a:bodyPr wrap="square">
            <a:spAutoFit/>
          </a:bodyPr>
          <a:lstStyle/>
          <a:p>
            <a:pPr algn="just"/>
            <a:r>
              <a:rPr lang="en-US" sz="2800" b="1" dirty="0" err="1" smtClean="0">
                <a:solidFill>
                  <a:srgbClr val="C00000"/>
                </a:solidFill>
                <a:ea typeface="Times New Roman"/>
                <a:cs typeface="Times New Roman" pitchFamily="18" charset="0"/>
              </a:rPr>
              <a:t>Đoạn</a:t>
            </a:r>
            <a:r>
              <a:rPr lang="en-US" sz="2800" b="1" dirty="0" smtClean="0">
                <a:solidFill>
                  <a:srgbClr val="C00000"/>
                </a:solidFill>
                <a:ea typeface="Times New Roman"/>
                <a:cs typeface="Times New Roman" pitchFamily="18" charset="0"/>
              </a:rPr>
              <a:t> 1: </a:t>
            </a:r>
            <a:r>
              <a:rPr lang="en-US" sz="2800" b="1" dirty="0" err="1" smtClean="0">
                <a:solidFill>
                  <a:srgbClr val="1F497D"/>
                </a:solidFill>
                <a:ea typeface="Times New Roman"/>
                <a:cs typeface="Times New Roman" pitchFamily="18" charset="0"/>
              </a:rPr>
              <a:t>Bố</a:t>
            </a:r>
            <a:r>
              <a:rPr lang="en-US" sz="2800" b="1" dirty="0" smtClean="0">
                <a:solidFill>
                  <a:srgbClr val="1F497D"/>
                </a:solidFill>
                <a:ea typeface="Times New Roman"/>
                <a:cs typeface="Times New Roman" pitchFamily="18" charset="0"/>
              </a:rPr>
              <a:t> … </a:t>
            </a:r>
            <a:r>
              <a:rPr lang="vi-VN" sz="2800" b="1" dirty="0">
                <a:solidFill>
                  <a:srgbClr val="1F497D"/>
                </a:solidFill>
                <a:latin typeface="Times New Roman"/>
              </a:rPr>
              <a:t>chuẩn bị lên đường</a:t>
            </a:r>
            <a:r>
              <a:rPr lang="en-US" sz="2800" b="1" dirty="0" smtClean="0">
                <a:solidFill>
                  <a:srgbClr val="1F497D"/>
                </a:solidFill>
                <a:ea typeface="Times New Roman"/>
                <a:cs typeface="Times New Roman" pitchFamily="18" charset="0"/>
              </a:rPr>
              <a:t>.</a:t>
            </a:r>
            <a:endParaRPr lang="en-US" sz="2800" b="1" dirty="0">
              <a:solidFill>
                <a:srgbClr val="1F497D"/>
              </a:solidFill>
              <a:ea typeface="Calibri"/>
              <a:cs typeface="Times New Roman" pitchFamily="18" charset="0"/>
            </a:endParaRPr>
          </a:p>
        </p:txBody>
      </p:sp>
      <p:sp>
        <p:nvSpPr>
          <p:cNvPr id="10" name="Rectangle 9"/>
          <p:cNvSpPr/>
          <p:nvPr/>
        </p:nvSpPr>
        <p:spPr>
          <a:xfrm>
            <a:off x="2694037" y="3011781"/>
            <a:ext cx="6721505" cy="492443"/>
          </a:xfrm>
          <a:prstGeom prst="rect">
            <a:avLst/>
          </a:prstGeom>
        </p:spPr>
        <p:txBody>
          <a:bodyPr wrap="square">
            <a:spAutoFit/>
          </a:bodyPr>
          <a:lstStyle/>
          <a:p>
            <a:pPr algn="just"/>
            <a:r>
              <a:rPr lang="en-US" sz="2600" b="1" dirty="0" err="1" smtClean="0">
                <a:solidFill>
                  <a:srgbClr val="C00000"/>
                </a:solidFill>
                <a:ea typeface="Times New Roman"/>
                <a:cs typeface="Times New Roman" pitchFamily="18" charset="0"/>
              </a:rPr>
              <a:t>Đoạn</a:t>
            </a:r>
            <a:r>
              <a:rPr lang="en-US" sz="2600" b="1" dirty="0" smtClean="0">
                <a:solidFill>
                  <a:srgbClr val="C00000"/>
                </a:solidFill>
                <a:ea typeface="Times New Roman"/>
                <a:cs typeface="Times New Roman" pitchFamily="18" charset="0"/>
              </a:rPr>
              <a:t> 2: </a:t>
            </a:r>
            <a:r>
              <a:rPr lang="vi-VN" sz="2600" b="1" dirty="0">
                <a:solidFill>
                  <a:srgbClr val="1F497D"/>
                </a:solidFill>
                <a:ea typeface="Times New Roman"/>
                <a:cs typeface="Times New Roman" pitchFamily="18" charset="0"/>
              </a:rPr>
              <a:t>Chiều </a:t>
            </a:r>
            <a:r>
              <a:rPr lang="vi-VN" sz="2600" b="1" dirty="0">
                <a:solidFill>
                  <a:srgbClr val="1F497D"/>
                </a:solidFill>
                <a:latin typeface="Calibri "/>
                <a:ea typeface="Times New Roman"/>
                <a:cs typeface="Times New Roman" pitchFamily="18" charset="0"/>
              </a:rPr>
              <a:t>trước</a:t>
            </a:r>
            <a:r>
              <a:rPr lang="vi-VN" sz="2600" b="1" dirty="0">
                <a:solidFill>
                  <a:srgbClr val="1F497D"/>
                </a:solidFill>
                <a:ea typeface="Times New Roman"/>
                <a:cs typeface="Times New Roman" pitchFamily="18" charset="0"/>
              </a:rPr>
              <a:t> ngày xa quê</a:t>
            </a:r>
            <a:r>
              <a:rPr lang="en-US" sz="2600" b="1" dirty="0" smtClean="0">
                <a:solidFill>
                  <a:srgbClr val="1F497D"/>
                </a:solidFill>
                <a:ea typeface="Times New Roman"/>
                <a:cs typeface="Times New Roman" pitchFamily="18" charset="0"/>
              </a:rPr>
              <a:t>… </a:t>
            </a:r>
            <a:r>
              <a:rPr lang="en-US" sz="2600" b="1" kern="0" dirty="0" err="1">
                <a:solidFill>
                  <a:srgbClr val="1F497D"/>
                </a:solidFill>
                <a:ea typeface="Calibri"/>
                <a:cs typeface="Times New Roman"/>
              </a:rPr>
              <a:t>các</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bạn</a:t>
            </a:r>
            <a:r>
              <a:rPr lang="en-US" sz="2600" b="1" kern="0" dirty="0" smtClean="0">
                <a:solidFill>
                  <a:srgbClr val="1F497D"/>
                </a:solidFill>
                <a:ea typeface="Calibri"/>
                <a:cs typeface="Times New Roman"/>
              </a:rPr>
              <a:t>.</a:t>
            </a:r>
            <a:endParaRPr lang="en-US" sz="2600" b="1" kern="0" dirty="0">
              <a:solidFill>
                <a:srgbClr val="1F497D"/>
              </a:solidFill>
              <a:ea typeface="Calibri"/>
              <a:cs typeface="Times New Roman"/>
            </a:endParaRPr>
          </a:p>
        </p:txBody>
      </p:sp>
      <p:sp>
        <p:nvSpPr>
          <p:cNvPr id="11" name="Rectangle 10"/>
          <p:cNvSpPr/>
          <p:nvPr/>
        </p:nvSpPr>
        <p:spPr>
          <a:xfrm>
            <a:off x="2704543" y="3621395"/>
            <a:ext cx="6721505" cy="492443"/>
          </a:xfrm>
          <a:prstGeom prst="rect">
            <a:avLst/>
          </a:prstGeom>
        </p:spPr>
        <p:txBody>
          <a:bodyPr wrap="square">
            <a:spAutoFit/>
          </a:bodyPr>
          <a:lstStyle/>
          <a:p>
            <a:pPr algn="just"/>
            <a:r>
              <a:rPr lang="en-US" sz="2600" b="1" dirty="0" err="1" smtClean="0">
                <a:solidFill>
                  <a:srgbClr val="C00000"/>
                </a:solidFill>
                <a:ea typeface="Times New Roman"/>
                <a:cs typeface="Times New Roman" pitchFamily="18" charset="0"/>
              </a:rPr>
              <a:t>Đoạn</a:t>
            </a:r>
            <a:r>
              <a:rPr lang="en-US" sz="2600" b="1" dirty="0" smtClean="0">
                <a:solidFill>
                  <a:srgbClr val="C00000"/>
                </a:solidFill>
                <a:ea typeface="Times New Roman"/>
                <a:cs typeface="Times New Roman" pitchFamily="18" charset="0"/>
              </a:rPr>
              <a:t> 3: </a:t>
            </a:r>
            <a:r>
              <a:rPr lang="en-US" sz="2600" b="1" dirty="0" err="1">
                <a:solidFill>
                  <a:srgbClr val="1F497D"/>
                </a:solidFill>
                <a:ea typeface="Times New Roman"/>
                <a:cs typeface="Times New Roman" pitchFamily="18" charset="0"/>
              </a:rPr>
              <a:t>Buổi</a:t>
            </a:r>
            <a:r>
              <a:rPr lang="en-US" sz="2600" b="1" dirty="0">
                <a:solidFill>
                  <a:srgbClr val="1F497D"/>
                </a:solidFill>
                <a:ea typeface="Times New Roman"/>
                <a:cs typeface="Times New Roman" pitchFamily="18" charset="0"/>
              </a:rPr>
              <a:t> chia </a:t>
            </a:r>
            <a:r>
              <a:rPr lang="en-US" sz="2600" b="1" dirty="0" err="1">
                <a:solidFill>
                  <a:srgbClr val="1F497D"/>
                </a:solidFill>
                <a:ea typeface="Times New Roman"/>
                <a:cs typeface="Times New Roman" pitchFamily="18" charset="0"/>
              </a:rPr>
              <a:t>tay</a:t>
            </a:r>
            <a:r>
              <a:rPr lang="en-US" sz="2600" b="1" dirty="0">
                <a:solidFill>
                  <a:srgbClr val="1F497D"/>
                </a:solidFill>
                <a:ea typeface="Times New Roman"/>
                <a:cs typeface="Times New Roman" pitchFamily="18" charset="0"/>
              </a:rPr>
              <a:t> … </a:t>
            </a:r>
            <a:r>
              <a:rPr lang="en-US" sz="2600" b="1" kern="0" dirty="0" err="1">
                <a:solidFill>
                  <a:srgbClr val="1F497D"/>
                </a:solidFill>
                <a:ea typeface="Calibri"/>
                <a:cs typeface="Times New Roman"/>
              </a:rPr>
              <a:t>vô</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hạn</a:t>
            </a:r>
            <a:r>
              <a:rPr lang="en-US" sz="2600" b="1" dirty="0" smtClean="0">
                <a:solidFill>
                  <a:srgbClr val="1F497D"/>
                </a:solidFill>
                <a:ea typeface="Times New Roman"/>
                <a:cs typeface="Times New Roman" pitchFamily="18" charset="0"/>
              </a:rPr>
              <a:t>.</a:t>
            </a:r>
            <a:endParaRPr lang="en-US" sz="2600" b="1" dirty="0">
              <a:solidFill>
                <a:srgbClr val="1F497D"/>
              </a:solidFill>
              <a:ea typeface="Calibri"/>
              <a:cs typeface="Times New Roman" pitchFamily="18" charset="0"/>
            </a:endParaRPr>
          </a:p>
        </p:txBody>
      </p:sp>
      <p:sp>
        <p:nvSpPr>
          <p:cNvPr id="14" name="Rectangle 13"/>
          <p:cNvSpPr/>
          <p:nvPr/>
        </p:nvSpPr>
        <p:spPr>
          <a:xfrm>
            <a:off x="3372545" y="4680308"/>
            <a:ext cx="3485469" cy="492443"/>
          </a:xfrm>
          <a:prstGeom prst="rect">
            <a:avLst/>
          </a:prstGeom>
        </p:spPr>
        <p:txBody>
          <a:bodyPr wrap="square">
            <a:spAutoFit/>
          </a:bodyPr>
          <a:lstStyle/>
          <a:p>
            <a:pPr algn="just"/>
            <a:r>
              <a:rPr lang="en-US" sz="2600" b="1" dirty="0" smtClean="0">
                <a:solidFill>
                  <a:srgbClr val="7030A0"/>
                </a:solidFill>
                <a:ea typeface="Times New Roman"/>
                <a:cs typeface="Times New Roman" pitchFamily="18" charset="0"/>
              </a:rPr>
              <a:t>* </a:t>
            </a:r>
            <a:r>
              <a:rPr lang="en-US" sz="2600" b="1" dirty="0" err="1" smtClean="0">
                <a:solidFill>
                  <a:srgbClr val="7030A0"/>
                </a:solidFill>
                <a:ea typeface="Times New Roman"/>
                <a:cs typeface="Times New Roman" pitchFamily="18" charset="0"/>
              </a:rPr>
              <a:t>Nhận</a:t>
            </a:r>
            <a:r>
              <a:rPr lang="en-US" sz="2600" b="1" dirty="0" smtClean="0">
                <a:solidFill>
                  <a:srgbClr val="7030A0"/>
                </a:solidFill>
                <a:ea typeface="Times New Roman"/>
                <a:cs typeface="Times New Roman" pitchFamily="18" charset="0"/>
              </a:rPr>
              <a:t> </a:t>
            </a:r>
            <a:r>
              <a:rPr lang="en-US" sz="2600" b="1" dirty="0" err="1" smtClean="0">
                <a:solidFill>
                  <a:srgbClr val="7030A0"/>
                </a:solidFill>
                <a:ea typeface="Times New Roman"/>
                <a:cs typeface="Times New Roman" pitchFamily="18" charset="0"/>
              </a:rPr>
              <a:t>xét</a:t>
            </a:r>
            <a:r>
              <a:rPr lang="en-US" sz="2600" b="1" dirty="0" smtClean="0">
                <a:solidFill>
                  <a:srgbClr val="7030A0"/>
                </a:solidFill>
                <a:ea typeface="Times New Roman"/>
                <a:cs typeface="Times New Roman" pitchFamily="18" charset="0"/>
              </a:rPr>
              <a:t> </a:t>
            </a:r>
            <a:r>
              <a:rPr lang="en-US" sz="2600" b="1" dirty="0" err="1" smtClean="0">
                <a:solidFill>
                  <a:srgbClr val="7030A0"/>
                </a:solidFill>
                <a:ea typeface="Times New Roman"/>
                <a:cs typeface="Times New Roman" pitchFamily="18" charset="0"/>
              </a:rPr>
              <a:t>bạn</a:t>
            </a:r>
            <a:r>
              <a:rPr lang="en-US" sz="2600" b="1" dirty="0" smtClean="0">
                <a:solidFill>
                  <a:srgbClr val="7030A0"/>
                </a:solidFill>
                <a:ea typeface="Times New Roman"/>
                <a:cs typeface="Times New Roman" pitchFamily="18" charset="0"/>
              </a:rPr>
              <a:t> </a:t>
            </a:r>
            <a:r>
              <a:rPr lang="en-US" sz="2600" b="1" dirty="0" err="1" smtClean="0">
                <a:solidFill>
                  <a:srgbClr val="7030A0"/>
                </a:solidFill>
                <a:ea typeface="Times New Roman"/>
                <a:cs typeface="Times New Roman" pitchFamily="18" charset="0"/>
              </a:rPr>
              <a:t>đọc</a:t>
            </a:r>
            <a:r>
              <a:rPr lang="en-US" sz="2600" b="1" dirty="0" smtClean="0">
                <a:solidFill>
                  <a:srgbClr val="7030A0"/>
                </a:solidFill>
                <a:ea typeface="Times New Roman"/>
                <a:cs typeface="Times New Roman" pitchFamily="18" charset="0"/>
              </a:rPr>
              <a:t> </a:t>
            </a:r>
            <a:r>
              <a:rPr lang="en-US" sz="2600" b="1" dirty="0" err="1" smtClean="0">
                <a:solidFill>
                  <a:srgbClr val="7030A0"/>
                </a:solidFill>
                <a:ea typeface="Times New Roman"/>
                <a:cs typeface="Times New Roman" pitchFamily="18" charset="0"/>
              </a:rPr>
              <a:t>bài</a:t>
            </a:r>
            <a:endParaRPr lang="en-US" sz="2600" b="1" dirty="0">
              <a:solidFill>
                <a:srgbClr val="7030A0"/>
              </a:solidFill>
            </a:endParaRPr>
          </a:p>
        </p:txBody>
      </p:sp>
    </p:spTree>
    <p:extLst>
      <p:ext uri="{BB962C8B-B14F-4D97-AF65-F5344CB8AC3E}">
        <p14:creationId xmlns:p14="http://schemas.microsoft.com/office/powerpoint/2010/main" val="38766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val="529609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7" name="Rectangle: Rounded Corners 49">
            <a:extLst>
              <a:ext uri="{FF2B5EF4-FFF2-40B4-BE49-F238E27FC236}">
                <a16:creationId xmlns:a16="http://schemas.microsoft.com/office/drawing/2014/main" id="{801CCE6E-A786-11BD-80EB-D290B426695D}"/>
              </a:ext>
            </a:extLst>
          </p:cNvPr>
          <p:cNvSpPr/>
          <p:nvPr/>
        </p:nvSpPr>
        <p:spPr>
          <a:xfrm>
            <a:off x="5673739"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A93812D4-FC40-249D-8547-DCB0BF8A769D}"/>
              </a:ext>
            </a:extLst>
          </p:cNvPr>
          <p:cNvGrpSpPr/>
          <p:nvPr/>
        </p:nvGrpSpPr>
        <p:grpSpPr>
          <a:xfrm>
            <a:off x="786847" y="552893"/>
            <a:ext cx="5752215" cy="2978159"/>
            <a:chOff x="457200" y="1176848"/>
            <a:chExt cx="5798127" cy="3135379"/>
          </a:xfrm>
        </p:grpSpPr>
        <p:grpSp>
          <p:nvGrpSpPr>
            <p:cNvPr id="9" name="Group 8">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1"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4" name="Picture 13">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5" name="Picture 14">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0"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0C41EEAA-4C50-1EFF-8F79-268AECA49819}"/>
              </a:ext>
            </a:extLst>
          </p:cNvPr>
          <p:cNvGrpSpPr/>
          <p:nvPr/>
        </p:nvGrpSpPr>
        <p:grpSpPr>
          <a:xfrm>
            <a:off x="5550195" y="2784242"/>
            <a:ext cx="6313300" cy="3544110"/>
            <a:chOff x="535741" y="1010664"/>
            <a:chExt cx="6840681" cy="3891109"/>
          </a:xfrm>
        </p:grpSpPr>
        <p:grpSp>
          <p:nvGrpSpPr>
            <p:cNvPr id="17" name="Group 16">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19"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0" name="Group 1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29" name="Picture 28"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0" name="Picture 29"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1" name="Picture 30"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1" name="Group 20">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26" name="Picture 25"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2" name="Group 21">
                <a:extLst>
                  <a:ext uri="{FF2B5EF4-FFF2-40B4-BE49-F238E27FC236}">
                    <a16:creationId xmlns:a16="http://schemas.microsoft.com/office/drawing/2014/main" id="{EB247097-24DC-F165-8153-08DD8B357366}"/>
                  </a:ext>
                </a:extLst>
              </p:cNvPr>
              <p:cNvGrpSpPr/>
              <p:nvPr/>
            </p:nvGrpSpPr>
            <p:grpSpPr>
              <a:xfrm>
                <a:off x="10298358" y="5659583"/>
                <a:ext cx="1869306" cy="682868"/>
                <a:chOff x="8127746" y="4561610"/>
                <a:chExt cx="2082766" cy="769441"/>
              </a:xfrm>
              <a:grpFill/>
            </p:grpSpPr>
            <p:pic>
              <p:nvPicPr>
                <p:cNvPr id="23" name="Picture 22"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746" y="4561610"/>
                  <a:ext cx="769440" cy="769441"/>
                </a:xfrm>
                <a:prstGeom prst="rect">
                  <a:avLst/>
                </a:prstGeom>
                <a:noFill/>
              </p:spPr>
            </p:pic>
            <p:pic>
              <p:nvPicPr>
                <p:cNvPr id="24" name="Picture 23"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733" y="4561610"/>
                  <a:ext cx="769441" cy="769441"/>
                </a:xfrm>
                <a:prstGeom prst="rect">
                  <a:avLst/>
                </a:prstGeom>
                <a:noFill/>
                <a:ln>
                  <a:noFill/>
                </a:ln>
              </p:spPr>
            </p:pic>
            <p:pic>
              <p:nvPicPr>
                <p:cNvPr id="25" name="Picture 24"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070" y="4561610"/>
                  <a:ext cx="769442" cy="769441"/>
                </a:xfrm>
                <a:prstGeom prst="rect">
                  <a:avLst/>
                </a:prstGeom>
                <a:grpFill/>
              </p:spPr>
            </p:pic>
          </p:grpSp>
        </p:grpSp>
        <p:sp>
          <p:nvSpPr>
            <p:cNvPr id="18" name="Rectangle: Rounded Corners 18">
              <a:extLst>
                <a:ext uri="{FF2B5EF4-FFF2-40B4-BE49-F238E27FC236}">
                  <a16:creationId xmlns:a16="http://schemas.microsoft.com/office/drawing/2014/main" id="{5BC9C79F-C18A-6256-FB43-15C49C05D2E2}"/>
                </a:ext>
              </a:extLst>
            </p:cNvPr>
            <p:cNvSpPr/>
            <p:nvPr/>
          </p:nvSpPr>
          <p:spPr>
            <a:xfrm>
              <a:off x="1658511" y="1010664"/>
              <a:ext cx="5074542" cy="1667608"/>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2"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99465" y="3668225"/>
            <a:ext cx="4550735" cy="2785738"/>
          </a:xfrm>
          <a:prstGeom prst="rect">
            <a:avLst/>
          </a:prstGeom>
        </p:spPr>
      </p:pic>
    </p:spTree>
    <p:extLst>
      <p:ext uri="{BB962C8B-B14F-4D97-AF65-F5344CB8AC3E}">
        <p14:creationId xmlns:p14="http://schemas.microsoft.com/office/powerpoint/2010/main" val="9245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32"/>
                                        </p:tgtEl>
                                        <p:attrNameLst>
                                          <p:attrName>r</p:attrName>
                                        </p:attrNameLst>
                                      </p:cBhvr>
                                    </p:animRot>
                                    <p:animRot by="-240000">
                                      <p:cBhvr>
                                        <p:cTn id="26" dur="200" fill="hold">
                                          <p:stCondLst>
                                            <p:cond delay="200"/>
                                          </p:stCondLst>
                                        </p:cTn>
                                        <p:tgtEl>
                                          <p:spTgt spid="32"/>
                                        </p:tgtEl>
                                        <p:attrNameLst>
                                          <p:attrName>r</p:attrName>
                                        </p:attrNameLst>
                                      </p:cBhvr>
                                    </p:animRot>
                                    <p:animRot by="240000">
                                      <p:cBhvr>
                                        <p:cTn id="27" dur="200" fill="hold">
                                          <p:stCondLst>
                                            <p:cond delay="400"/>
                                          </p:stCondLst>
                                        </p:cTn>
                                        <p:tgtEl>
                                          <p:spTgt spid="32"/>
                                        </p:tgtEl>
                                        <p:attrNameLst>
                                          <p:attrName>r</p:attrName>
                                        </p:attrNameLst>
                                      </p:cBhvr>
                                    </p:animRot>
                                    <p:animRot by="-240000">
                                      <p:cBhvr>
                                        <p:cTn id="28" dur="200" fill="hold">
                                          <p:stCondLst>
                                            <p:cond delay="600"/>
                                          </p:stCondLst>
                                        </p:cTn>
                                        <p:tgtEl>
                                          <p:spTgt spid="32"/>
                                        </p:tgtEl>
                                        <p:attrNameLst>
                                          <p:attrName>r</p:attrName>
                                        </p:attrNameLst>
                                      </p:cBhvr>
                                    </p:animRot>
                                    <p:animRot by="120000">
                                      <p:cBhvr>
                                        <p:cTn id="29"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59" y="310092"/>
            <a:ext cx="4383177" cy="6005648"/>
          </a:xfrm>
          <a:prstGeom prst="rect">
            <a:avLst/>
          </a:prstGeom>
        </p:spPr>
      </p:pic>
      <p:sp>
        <p:nvSpPr>
          <p:cNvPr id="34" name="Rectangle: Rounded Corners 23">
            <a:extLst>
              <a:ext uri="{FF2B5EF4-FFF2-40B4-BE49-F238E27FC236}">
                <a16:creationId xmlns:a16="http://schemas.microsoft.com/office/drawing/2014/main" id="{0A4C5BC9-C52B-E84A-C3A7-B33569DE2BAC}"/>
              </a:ext>
            </a:extLst>
          </p:cNvPr>
          <p:cNvSpPr/>
          <p:nvPr/>
        </p:nvSpPr>
        <p:spPr>
          <a:xfrm>
            <a:off x="4949851"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DC63638C-ABA2-6C63-E856-FAE5EFE85DA3}"/>
              </a:ext>
            </a:extLst>
          </p:cNvPr>
          <p:cNvGrpSpPr/>
          <p:nvPr/>
        </p:nvGrpSpPr>
        <p:grpSpPr>
          <a:xfrm>
            <a:off x="4949853" y="3304950"/>
            <a:ext cx="6840681" cy="3194191"/>
            <a:chOff x="535741" y="1707583"/>
            <a:chExt cx="6840681" cy="3194190"/>
          </a:xfrm>
        </p:grpSpPr>
        <p:grpSp>
          <p:nvGrpSpPr>
            <p:cNvPr id="36" name="Group 35">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9" name="Group 38">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1" name="图片 4">
            <a:extLst>
              <a:ext uri="{FF2B5EF4-FFF2-40B4-BE49-F238E27FC236}">
                <a16:creationId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18" y="5268681"/>
            <a:ext cx="977262" cy="1441245"/>
          </a:xfrm>
          <a:prstGeom prst="rect">
            <a:avLst/>
          </a:prstGeom>
        </p:spPr>
      </p:pic>
      <p:sp>
        <p:nvSpPr>
          <p:cNvPr id="24" name="Rectangle: Rounded Corners 23">
            <a:extLst>
              <a:ext uri="{FF2B5EF4-FFF2-40B4-BE49-F238E27FC236}">
                <a16:creationId xmlns:a16="http://schemas.microsoft.com/office/drawing/2014/main" id="{0A4C5BC9-C52B-E84A-C3A7-B33569DE2BAC}"/>
              </a:ext>
            </a:extLst>
          </p:cNvPr>
          <p:cNvSpPr/>
          <p:nvPr/>
        </p:nvSpPr>
        <p:spPr>
          <a:xfrm>
            <a:off x="4288221" y="1418897"/>
            <a:ext cx="7502313" cy="1481957"/>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7030A0"/>
                </a:solidFill>
                <a:effectLst/>
                <a:uLnTx/>
                <a:uFillTx/>
                <a:latin typeface="Calibri" panose="020F0502020204030204" pitchFamily="34" charset="0"/>
                <a:cs typeface="Calibri" panose="020F0502020204030204" pitchFamily="34" charset="0"/>
              </a:rPr>
              <a:t>2 </a:t>
            </a:r>
            <a:r>
              <a:rPr kumimoji="0" lang="en-US" sz="4800" b="0" i="0" u="none" strike="noStrike" kern="1200" cap="none" spc="0" normalizeH="0" baseline="0" noProof="0" dirty="0" err="1" smtClean="0">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thi</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Các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khác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theo</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dõi</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nhận</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xét</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4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grpSp>
        <p:nvGrpSpPr>
          <p:cNvPr id="24" name="Nhóm 9">
            <a:extLst>
              <a:ext uri="{FF2B5EF4-FFF2-40B4-BE49-F238E27FC236}">
                <a16:creationId xmlns:a16="http://schemas.microsoft.com/office/drawing/2014/main" id="{1628CD1B-9444-FE71-C3BD-2A82B1FB76A0}"/>
              </a:ext>
            </a:extLst>
          </p:cNvPr>
          <p:cNvGrpSpPr/>
          <p:nvPr/>
        </p:nvGrpSpPr>
        <p:grpSpPr>
          <a:xfrm>
            <a:off x="568017" y="3670760"/>
            <a:ext cx="6332537" cy="3017137"/>
            <a:chOff x="4682169" y="1304810"/>
            <a:chExt cx="4461831" cy="2264248"/>
          </a:xfrm>
        </p:grpSpPr>
        <p:pic>
          <p:nvPicPr>
            <p:cNvPr id="25"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4"/>
            <a:srcRect l="51326" t="14779" r="3493" b="47952"/>
            <a:stretch/>
          </p:blipFill>
          <p:spPr>
            <a:xfrm>
              <a:off x="4682169" y="1304810"/>
              <a:ext cx="4461831" cy="2264248"/>
            </a:xfrm>
            <a:prstGeom prst="rect">
              <a:avLst/>
            </a:prstGeom>
          </p:spPr>
        </p:pic>
        <p:sp>
          <p:nvSpPr>
            <p:cNvPr id="26"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27" name="Nhóm 8">
            <a:extLst>
              <a:ext uri="{FF2B5EF4-FFF2-40B4-BE49-F238E27FC236}">
                <a16:creationId xmlns:a16="http://schemas.microsoft.com/office/drawing/2014/main" id="{74D989CF-9169-0BB8-DA32-1662979AD024}"/>
              </a:ext>
            </a:extLst>
          </p:cNvPr>
          <p:cNvGrpSpPr/>
          <p:nvPr/>
        </p:nvGrpSpPr>
        <p:grpSpPr>
          <a:xfrm>
            <a:off x="1329049" y="1930920"/>
            <a:ext cx="4796719" cy="2137174"/>
            <a:chOff x="5166911" y="0"/>
            <a:chExt cx="3393195" cy="1574443"/>
          </a:xfrm>
        </p:grpSpPr>
        <p:pic>
          <p:nvPicPr>
            <p:cNvPr id="28"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4"/>
            <a:srcRect l="51326" t="14779" r="3493" b="47952"/>
            <a:stretch/>
          </p:blipFill>
          <p:spPr>
            <a:xfrm>
              <a:off x="5166911" y="0"/>
              <a:ext cx="3393195" cy="1574443"/>
            </a:xfrm>
            <a:prstGeom prst="rect">
              <a:avLst/>
            </a:prstGeom>
          </p:spPr>
        </p:pic>
        <p:sp>
          <p:nvSpPr>
            <p:cNvPr id="29" name="Hộp Văn bản 5">
              <a:extLst>
                <a:ext uri="{FF2B5EF4-FFF2-40B4-BE49-F238E27FC236}">
                  <a16:creationId xmlns:a16="http://schemas.microsoft.com/office/drawing/2014/main" id="{3AB9E0B0-75B8-32DE-C41F-1CEAA08D15A3}"/>
                </a:ext>
              </a:extLst>
            </p:cNvPr>
            <p:cNvSpPr txBox="1"/>
            <p:nvPr/>
          </p:nvSpPr>
          <p:spPr>
            <a:xfrm>
              <a:off x="5783853" y="473813"/>
              <a:ext cx="2522863" cy="793580"/>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pic>
        <p:nvPicPr>
          <p:cNvPr id="30" name="Picture 29"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6411433" y="106899"/>
            <a:ext cx="5645888" cy="6453397"/>
          </a:xfrm>
          <a:prstGeom prst="rect">
            <a:avLst/>
          </a:prstGeom>
        </p:spPr>
      </p:pic>
      <p:pic>
        <p:nvPicPr>
          <p:cNvPr id="31" name="Picture 30" descr="Con vẹt - Đặc điểm, ngoại hình và khả năng sinh sản của chú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214" y="208492"/>
            <a:ext cx="3519377" cy="1928652"/>
          </a:xfrm>
          <a:prstGeom prst="rect">
            <a:avLst/>
          </a:prstGeom>
          <a:noFill/>
          <a:ln>
            <a:noFill/>
          </a:ln>
        </p:spPr>
      </p:pic>
    </p:spTree>
    <p:extLst>
      <p:ext uri="{BB962C8B-B14F-4D97-AF65-F5344CB8AC3E}">
        <p14:creationId xmlns:p14="http://schemas.microsoft.com/office/powerpoint/2010/main" val="93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12" name="Rectangle 11"/>
          <p:cNvSpPr/>
          <p:nvPr/>
        </p:nvSpPr>
        <p:spPr>
          <a:xfrm>
            <a:off x="175350" y="636512"/>
            <a:ext cx="11727194" cy="461665"/>
          </a:xfrm>
          <a:prstGeom prst="rect">
            <a:avLst/>
          </a:prstGeom>
        </p:spPr>
        <p:txBody>
          <a:bodyPr wrap="square">
            <a:spAutoFit/>
          </a:bodyPr>
          <a:lstStyle/>
          <a:p>
            <a:r>
              <a:rPr lang="en-US" b="1" dirty="0" smtClean="0">
                <a:solidFill>
                  <a:srgbClr val="000000"/>
                </a:solidFill>
                <a:latin typeface="Open Sans"/>
              </a:rPr>
              <a:t>1.</a:t>
            </a:r>
            <a:r>
              <a:rPr lang="en-US" dirty="0">
                <a:solidFill>
                  <a:srgbClr val="000000"/>
                </a:solidFill>
                <a:latin typeface="Open Sans"/>
              </a:rPr>
              <a:t> </a:t>
            </a:r>
            <a:r>
              <a:rPr lang="en-US" sz="2400" dirty="0" err="1">
                <a:solidFill>
                  <a:srgbClr val="000000"/>
                </a:solidFill>
                <a:latin typeface="Times New Roman" pitchFamily="18" charset="0"/>
                <a:cs typeface="Times New Roman" pitchFamily="18" charset="0"/>
              </a:rPr>
              <a:t>Tìm</a:t>
            </a:r>
            <a:r>
              <a:rPr lang="en-US" sz="2400" dirty="0">
                <a:solidFill>
                  <a:srgbClr val="000000"/>
                </a:solidFill>
                <a:latin typeface="Times New Roman" pitchFamily="18" charset="0"/>
                <a:cs typeface="Times New Roman" pitchFamily="18" charset="0"/>
              </a:rPr>
              <a:t> chi </a:t>
            </a:r>
            <a:r>
              <a:rPr lang="en-US" sz="2400" dirty="0" err="1">
                <a:solidFill>
                  <a:srgbClr val="000000"/>
                </a:solidFill>
                <a:latin typeface="Times New Roman" pitchFamily="18" charset="0"/>
                <a:cs typeface="Times New Roman" pitchFamily="18" charset="0"/>
              </a:rPr>
              <a:t>tiết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thể</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hiện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cảm</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xúc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của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bạn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nhỏ</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biết</a:t>
            </a:r>
            <a:r>
              <a:rPr lang="en-US" sz="2400" dirty="0">
                <a:solidFill>
                  <a:srgbClr val="000000"/>
                </a:solidFill>
                <a:latin typeface="Times New Roman" pitchFamily="18" charset="0"/>
                <a:cs typeface="Times New Roman" pitchFamily="18" charset="0"/>
              </a:rPr>
              <a:t> tin </a:t>
            </a:r>
            <a:r>
              <a:rPr lang="en-US" sz="2400" dirty="0" err="1">
                <a:solidFill>
                  <a:srgbClr val="000000"/>
                </a:solidFill>
                <a:latin typeface="Times New Roman" pitchFamily="18" charset="0"/>
                <a:cs typeface="Times New Roman" pitchFamily="18" charset="0"/>
              </a:rPr>
              <a:t>sẽ</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chuyển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thành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phố</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học</a:t>
            </a:r>
            <a:r>
              <a:rPr lang="en-US" sz="2400" dirty="0">
                <a:solidFill>
                  <a:srgbClr val="00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 name="Rectangle 1"/>
          <p:cNvSpPr/>
          <p:nvPr/>
        </p:nvSpPr>
        <p:spPr>
          <a:xfrm>
            <a:off x="481214" y="1567971"/>
            <a:ext cx="8386890" cy="1569660"/>
          </a:xfrm>
          <a:prstGeom prst="rect">
            <a:avLst/>
          </a:prstGeom>
        </p:spPr>
        <p:txBody>
          <a:bodyPr wrap="square">
            <a:spAutoFit/>
          </a:bodyPr>
          <a:lstStyle/>
          <a:p>
            <a:pPr algn="just"/>
            <a:r>
              <a:rPr lang="vi-VN" sz="2400" dirty="0">
                <a:solidFill>
                  <a:srgbClr val="FF0000"/>
                </a:solidFill>
                <a:latin typeface="+mj-lt"/>
              </a:rPr>
              <a:t>Chi tiết thể hiện cảm xúc của bạn nhỏ khi biết tin sẽ chuyển lên thành phố học là:</a:t>
            </a:r>
          </a:p>
          <a:p>
            <a:pPr algn="just"/>
            <a:r>
              <a:rPr lang="vi-VN" sz="2400" dirty="0">
                <a:solidFill>
                  <a:srgbClr val="FF0000"/>
                </a:solidFill>
                <a:latin typeface="+mj-lt"/>
              </a:rPr>
              <a:t>- Tôi òa khóc như bị đòn oan.</a:t>
            </a:r>
          </a:p>
          <a:p>
            <a:pPr algn="just"/>
            <a:r>
              <a:rPr lang="vi-VN" sz="2400" dirty="0">
                <a:solidFill>
                  <a:srgbClr val="FF0000"/>
                </a:solidFill>
                <a:latin typeface="+mj-lt"/>
              </a:rPr>
              <a:t>- Tôi không muốn đi những vẫn phải chuẩn bị lên đường.</a:t>
            </a:r>
            <a:endParaRPr lang="vi-VN" sz="2400" b="0" i="0" dirty="0">
              <a:solidFill>
                <a:srgbClr val="FF0000"/>
              </a:solidFill>
              <a:effectLst/>
              <a:latin typeface="+mj-lt"/>
            </a:endParaRPr>
          </a:p>
        </p:txBody>
      </p:sp>
      <p:sp>
        <p:nvSpPr>
          <p:cNvPr id="3" name="Rectangle 2"/>
          <p:cNvSpPr/>
          <p:nvPr/>
        </p:nvSpPr>
        <p:spPr>
          <a:xfrm>
            <a:off x="734706" y="3211032"/>
            <a:ext cx="11167837" cy="474950"/>
          </a:xfrm>
          <a:prstGeom prst="rect">
            <a:avLst/>
          </a:prstGeom>
        </p:spPr>
        <p:txBody>
          <a:bodyPr wrap="square">
            <a:spAutoFit/>
          </a:bodyPr>
          <a:lstStyle/>
          <a:p>
            <a:r>
              <a:rPr lang="vi-VN" b="1" dirty="0" smtClean="0">
                <a:solidFill>
                  <a:srgbClr val="000000"/>
                </a:solidFill>
                <a:latin typeface="Open Sans"/>
              </a:rPr>
              <a:t>2</a:t>
            </a:r>
            <a:r>
              <a:rPr lang="en-US" b="1" dirty="0" smtClean="0">
                <a:solidFill>
                  <a:srgbClr val="000000"/>
                </a:solidFill>
                <a:latin typeface="Open Sans"/>
              </a:rPr>
              <a:t>. </a:t>
            </a:r>
            <a:r>
              <a:rPr lang="vi-VN" sz="2400" dirty="0" smtClean="0">
                <a:solidFill>
                  <a:srgbClr val="000000"/>
                </a:solidFill>
                <a:latin typeface="+mj-lt"/>
              </a:rPr>
              <a:t>Buổi </a:t>
            </a:r>
            <a:r>
              <a:rPr lang="vi-VN" sz="2400" dirty="0">
                <a:solidFill>
                  <a:srgbClr val="000000"/>
                </a:solidFill>
                <a:latin typeface="+mj-lt"/>
              </a:rPr>
              <a:t>chia tay của bạn nhỏ với thầy giáo và các bạn có gì đặc biệt?</a:t>
            </a:r>
            <a:endParaRPr lang="en-US" sz="2400" dirty="0">
              <a:latin typeface="+mj-lt"/>
            </a:endParaRPr>
          </a:p>
        </p:txBody>
      </p:sp>
      <p:sp>
        <p:nvSpPr>
          <p:cNvPr id="4" name="Rectangle 3"/>
          <p:cNvSpPr/>
          <p:nvPr/>
        </p:nvSpPr>
        <p:spPr>
          <a:xfrm>
            <a:off x="175350" y="3911723"/>
            <a:ext cx="11697226" cy="1569660"/>
          </a:xfrm>
          <a:prstGeom prst="rect">
            <a:avLst/>
          </a:prstGeom>
        </p:spPr>
        <p:txBody>
          <a:bodyPr wrap="square">
            <a:spAutoFit/>
          </a:bodyPr>
          <a:lstStyle/>
          <a:p>
            <a:pPr algn="just"/>
            <a:r>
              <a:rPr lang="vi-VN" sz="2400" dirty="0">
                <a:solidFill>
                  <a:srgbClr val="FF0000"/>
                </a:solidFill>
                <a:latin typeface="+mj-lt"/>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a:t>
            </a:r>
            <a:endParaRPr lang="en-US" sz="2400" dirty="0">
              <a:solidFill>
                <a:srgbClr val="FF0000"/>
              </a:solidFill>
              <a:latin typeface="+mj-lt"/>
            </a:endParaRPr>
          </a:p>
        </p:txBody>
      </p:sp>
    </p:spTree>
    <p:extLst>
      <p:ext uri="{BB962C8B-B14F-4D97-AF65-F5344CB8AC3E}">
        <p14:creationId xmlns:p14="http://schemas.microsoft.com/office/powerpoint/2010/main" val="1106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1000"/>
                                        <p:tgtEl>
                                          <p:spTgt spid="4">
                                            <p:txEl>
                                              <p:pRg st="0" end="0"/>
                                            </p:txEl>
                                          </p:spTgt>
                                        </p:tgtEl>
                                      </p:cBhvr>
                                    </p:animEffect>
                                    <p:anim calcmode="lin" valueType="num">
                                      <p:cBhvr>
                                        <p:cTn id="3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 name="Rectangle 1"/>
          <p:cNvSpPr/>
          <p:nvPr/>
        </p:nvSpPr>
        <p:spPr>
          <a:xfrm>
            <a:off x="510117" y="579535"/>
            <a:ext cx="11425209" cy="461665"/>
          </a:xfrm>
          <a:prstGeom prst="rect">
            <a:avLst/>
          </a:prstGeom>
        </p:spPr>
        <p:txBody>
          <a:bodyPr wrap="square">
            <a:spAutoFit/>
          </a:bodyPr>
          <a:lstStyle/>
          <a:p>
            <a:r>
              <a:rPr lang="vi-VN" sz="2400" b="1" dirty="0" smtClean="0">
                <a:solidFill>
                  <a:srgbClr val="000000"/>
                </a:solidFill>
                <a:latin typeface="+mj-lt"/>
              </a:rPr>
              <a:t>3</a:t>
            </a:r>
            <a:r>
              <a:rPr lang="en-US" sz="2400" b="1" dirty="0" smtClean="0">
                <a:solidFill>
                  <a:srgbClr val="000000"/>
                </a:solidFill>
                <a:latin typeface="+mj-lt"/>
              </a:rPr>
              <a:t>.</a:t>
            </a:r>
            <a:r>
              <a:rPr lang="vi-VN" sz="2400" dirty="0">
                <a:solidFill>
                  <a:srgbClr val="000000"/>
                </a:solidFill>
                <a:latin typeface="+mj-lt"/>
              </a:rPr>
              <a:t> Hình ảnh quê hương hiện lên trong tâm trí của bạn nhỏ như thế nào trước ngày xa quê?</a:t>
            </a:r>
            <a:endParaRPr lang="en-US" sz="2400" dirty="0">
              <a:latin typeface="+mj-lt"/>
            </a:endParaRPr>
          </a:p>
        </p:txBody>
      </p:sp>
      <p:sp>
        <p:nvSpPr>
          <p:cNvPr id="4" name="Rectangle 3"/>
          <p:cNvSpPr/>
          <p:nvPr/>
        </p:nvSpPr>
        <p:spPr>
          <a:xfrm>
            <a:off x="935799" y="1310643"/>
            <a:ext cx="10831085" cy="1200329"/>
          </a:xfrm>
          <a:prstGeom prst="rect">
            <a:avLst/>
          </a:prstGeom>
        </p:spPr>
        <p:txBody>
          <a:bodyPr wrap="square">
            <a:spAutoFit/>
          </a:bodyPr>
          <a:lstStyle/>
          <a:p>
            <a:pPr algn="just"/>
            <a:r>
              <a:rPr lang="vi-VN" sz="2400" dirty="0">
                <a:solidFill>
                  <a:srgbClr val="FF0000"/>
                </a:solidFill>
                <a:latin typeface="+mj-lt"/>
              </a:rPr>
              <a:t>Hình ảnh quê hương hiện lên trong tâm trí của bạn nhỏ trước ngày xa quê là: Con đường làng gồ ghề, vàng óng rơm mùa gặt, những lùm cây giấu đầy quả ổi, quả mâm xôi chín mọng.</a:t>
            </a:r>
            <a:endParaRPr lang="en-US" sz="2400" dirty="0">
              <a:solidFill>
                <a:srgbClr val="FF0000"/>
              </a:solidFill>
              <a:latin typeface="+mj-lt"/>
            </a:endParaRPr>
          </a:p>
        </p:txBody>
      </p:sp>
      <p:sp>
        <p:nvSpPr>
          <p:cNvPr id="5" name="Rectangle 4"/>
          <p:cNvSpPr/>
          <p:nvPr/>
        </p:nvSpPr>
        <p:spPr>
          <a:xfrm>
            <a:off x="510117" y="2731838"/>
            <a:ext cx="8633883" cy="461665"/>
          </a:xfrm>
          <a:prstGeom prst="rect">
            <a:avLst/>
          </a:prstGeom>
        </p:spPr>
        <p:txBody>
          <a:bodyPr wrap="square">
            <a:spAutoFit/>
          </a:bodyPr>
          <a:lstStyle/>
          <a:p>
            <a:r>
              <a:rPr lang="vi-VN" sz="2400" b="1" dirty="0" smtClean="0">
                <a:solidFill>
                  <a:srgbClr val="000000"/>
                </a:solidFill>
                <a:latin typeface="+mj-lt"/>
              </a:rPr>
              <a:t>4</a:t>
            </a:r>
            <a:r>
              <a:rPr lang="en-US" sz="2400" b="1" dirty="0" smtClean="0">
                <a:solidFill>
                  <a:srgbClr val="000000"/>
                </a:solidFill>
                <a:latin typeface="+mj-lt"/>
              </a:rPr>
              <a:t>.</a:t>
            </a:r>
            <a:r>
              <a:rPr lang="vi-VN" sz="2400" dirty="0">
                <a:solidFill>
                  <a:srgbClr val="000000"/>
                </a:solidFill>
                <a:latin typeface="+mj-lt"/>
              </a:rPr>
              <a:t> Nếu được dự buổi chia tay, em sẽ nói gì với bạn nhỏ?</a:t>
            </a:r>
            <a:endParaRPr lang="en-US" sz="2400" dirty="0">
              <a:latin typeface="+mj-lt"/>
            </a:endParaRPr>
          </a:p>
        </p:txBody>
      </p:sp>
      <p:sp>
        <p:nvSpPr>
          <p:cNvPr id="6" name="Rectangle 5"/>
          <p:cNvSpPr/>
          <p:nvPr/>
        </p:nvSpPr>
        <p:spPr>
          <a:xfrm>
            <a:off x="510117" y="3924611"/>
            <a:ext cx="11425209" cy="1200329"/>
          </a:xfrm>
          <a:prstGeom prst="rect">
            <a:avLst/>
          </a:prstGeom>
        </p:spPr>
        <p:txBody>
          <a:bodyPr wrap="square">
            <a:spAutoFit/>
          </a:bodyPr>
          <a:lstStyle/>
          <a:p>
            <a:pPr algn="just"/>
            <a:r>
              <a:rPr lang="vi-VN" sz="2400" dirty="0">
                <a:solidFill>
                  <a:srgbClr val="FF0000"/>
                </a:solidFill>
                <a:latin typeface="Times New Roman" pitchFamily="18" charset="0"/>
                <a:cs typeface="Times New Roman" pitchFamily="18" charset="0"/>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2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5" name="Flowchart: Punched Tape 4"/>
          <p:cNvSpPr/>
          <p:nvPr/>
        </p:nvSpPr>
        <p:spPr>
          <a:xfrm>
            <a:off x="2695903" y="2885090"/>
            <a:ext cx="7866994" cy="3184634"/>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FF0000"/>
                </a:solidFill>
                <a:latin typeface="Times New Roman" pitchFamily="18" charset="0"/>
                <a:cs typeface="Times New Roman" pitchFamily="18" charset="0"/>
              </a:rPr>
              <a:t>Múa</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hát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bài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Đi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học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xa</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189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 name="Rectangle 1"/>
          <p:cNvSpPr/>
          <p:nvPr/>
        </p:nvSpPr>
        <p:spPr>
          <a:xfrm>
            <a:off x="1400453" y="802625"/>
            <a:ext cx="8633883" cy="461665"/>
          </a:xfrm>
          <a:prstGeom prst="rect">
            <a:avLst/>
          </a:prstGeom>
        </p:spPr>
        <p:txBody>
          <a:bodyPr wrap="square">
            <a:spAutoFit/>
          </a:bodyPr>
          <a:lstStyle/>
          <a:p>
            <a:r>
              <a:rPr lang="vi-VN" sz="2400" b="1" dirty="0" smtClean="0">
                <a:solidFill>
                  <a:srgbClr val="000000"/>
                </a:solidFill>
                <a:latin typeface="Times New Roman" pitchFamily="18" charset="0"/>
                <a:cs typeface="Times New Roman" pitchFamily="18" charset="0"/>
              </a:rPr>
              <a:t>5</a:t>
            </a:r>
            <a:r>
              <a:rPr lang="en-US" sz="2400" b="1" dirty="0" smtClean="0">
                <a:solidFill>
                  <a:srgbClr val="000000"/>
                </a:solidFill>
                <a:latin typeface="Times New Roman" pitchFamily="18" charset="0"/>
                <a:cs typeface="Times New Roman" pitchFamily="18" charset="0"/>
              </a:rPr>
              <a:t>. </a:t>
            </a:r>
            <a:r>
              <a:rPr lang="vi-VN" sz="2400" dirty="0" smtClean="0">
                <a:solidFill>
                  <a:srgbClr val="000000"/>
                </a:solidFill>
                <a:latin typeface="Times New Roman" pitchFamily="18" charset="0"/>
                <a:cs typeface="Times New Roman" pitchFamily="18" charset="0"/>
              </a:rPr>
              <a:t>Theo </a:t>
            </a:r>
            <a:r>
              <a:rPr lang="vi-VN" sz="2400" dirty="0">
                <a:solidFill>
                  <a:srgbClr val="000000"/>
                </a:solidFill>
                <a:latin typeface="Times New Roman" pitchFamily="18" charset="0"/>
                <a:cs typeface="Times New Roman" pitchFamily="18" charset="0"/>
              </a:rPr>
              <a:t>em, tác giả muốn nói điều gì qua câu chuyện trên?</a:t>
            </a:r>
            <a:endParaRPr lang="en-US" sz="2400" dirty="0">
              <a:latin typeface="Times New Roman" pitchFamily="18" charset="0"/>
              <a:cs typeface="Times New Roman" pitchFamily="18" charset="0"/>
            </a:endParaRPr>
          </a:p>
        </p:txBody>
      </p:sp>
      <p:sp>
        <p:nvSpPr>
          <p:cNvPr id="3" name="Rectangle 2"/>
          <p:cNvSpPr/>
          <p:nvPr/>
        </p:nvSpPr>
        <p:spPr>
          <a:xfrm>
            <a:off x="510117" y="1752702"/>
            <a:ext cx="11473336" cy="830997"/>
          </a:xfrm>
          <a:prstGeom prst="rect">
            <a:avLst/>
          </a:prstGeom>
        </p:spPr>
        <p:txBody>
          <a:bodyPr wrap="square">
            <a:spAutoFit/>
          </a:bodyPr>
          <a:lstStyle/>
          <a:p>
            <a:pPr lvl="0" algn="just" defTabSz="914400">
              <a:defRPr/>
            </a:pPr>
            <a:r>
              <a:rPr lang="en-US" sz="2400" kern="0" dirty="0" smtClean="0">
                <a:solidFill>
                  <a:srgbClr val="FF0000"/>
                </a:solidFill>
                <a:latin typeface="Times New Roman" pitchFamily="18" charset="0"/>
                <a:ea typeface="Calibri"/>
                <a:cs typeface="Times New Roman" pitchFamily="18" charset="0"/>
              </a:rPr>
              <a:t>* </a:t>
            </a:r>
            <a:r>
              <a:rPr lang="en-US" sz="2400" kern="0" dirty="0" err="1" smtClean="0">
                <a:solidFill>
                  <a:srgbClr val="FF0000"/>
                </a:solidFill>
                <a:latin typeface="Times New Roman" pitchFamily="18" charset="0"/>
                <a:ea typeface="Calibri"/>
                <a:cs typeface="Times New Roman" pitchFamily="18" charset="0"/>
              </a:rPr>
              <a:t>Nội</a:t>
            </a:r>
            <a:r>
              <a:rPr lang="en-US" sz="2400" kern="0" dirty="0" smtClean="0">
                <a:solidFill>
                  <a:srgbClr val="FF0000"/>
                </a:solidFill>
                <a:latin typeface="Times New Roman" pitchFamily="18" charset="0"/>
                <a:ea typeface="Calibri"/>
                <a:cs typeface="Times New Roman" pitchFamily="18" charset="0"/>
              </a:rPr>
              <a:t> dung: </a:t>
            </a:r>
            <a:r>
              <a:rPr lang="vi-VN" sz="2400" kern="0" dirty="0" smtClean="0">
                <a:solidFill>
                  <a:srgbClr val="FF0000"/>
                </a:solidFill>
                <a:latin typeface="Times New Roman" pitchFamily="18" charset="0"/>
                <a:ea typeface="Calibri"/>
                <a:cs typeface="Times New Roman" pitchFamily="18" charset="0"/>
              </a:rPr>
              <a:t>Tình </a:t>
            </a:r>
            <a:r>
              <a:rPr lang="vi-VN" sz="2400" kern="0" dirty="0">
                <a:solidFill>
                  <a:srgbClr val="FF0000"/>
                </a:solidFill>
                <a:latin typeface="Times New Roman" pitchFamily="18" charset="0"/>
                <a:ea typeface="Calibri"/>
                <a:cs typeface="Times New Roman" pitchFamily="18" charset="0"/>
              </a:rPr>
              <a:t>yêu, sự gắn bó với quê hương là tình cảm tự nhiên của con người, hãy luôn nhớ, luôn yêu quê hương mình bằng những tình cảm đẹp đẽ nhất.</a:t>
            </a:r>
          </a:p>
        </p:txBody>
      </p:sp>
    </p:spTree>
    <p:extLst>
      <p:ext uri="{BB962C8B-B14F-4D97-AF65-F5344CB8AC3E}">
        <p14:creationId xmlns:p14="http://schemas.microsoft.com/office/powerpoint/2010/main" val="876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10"/>
          <p:cNvGrpSpPr>
            <a:grpSpLocks/>
          </p:cNvGrpSpPr>
          <p:nvPr/>
        </p:nvGrpSpPr>
        <p:grpSpPr bwMode="auto">
          <a:xfrm>
            <a:off x="1085851" y="102911"/>
            <a:ext cx="9738360" cy="5817871"/>
            <a:chOff x="1008" y="816"/>
            <a:chExt cx="4032" cy="2544"/>
          </a:xfrm>
        </p:grpSpPr>
        <p:pic>
          <p:nvPicPr>
            <p:cNvPr id="1884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816"/>
              <a:ext cx="4032"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5" name="Rectangle 9"/>
            <p:cNvSpPr>
              <a:spLocks noChangeArrowheads="1"/>
            </p:cNvSpPr>
            <p:nvPr/>
          </p:nvSpPr>
          <p:spPr bwMode="auto">
            <a:xfrm>
              <a:off x="2064" y="1178"/>
              <a:ext cx="816" cy="145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defTabSz="1218390" fontAlgn="base">
                <a:spcBef>
                  <a:spcPct val="0"/>
                </a:spcBef>
                <a:spcAft>
                  <a:spcPct val="0"/>
                </a:spcAft>
              </a:pPr>
              <a:r>
                <a:rPr lang="en-US" sz="2000" b="1" dirty="0">
                  <a:solidFill>
                    <a:srgbClr val="FF0000"/>
                  </a:solidFill>
                  <a:sym typeface="Arial"/>
                </a:rPr>
                <a:t/>
              </a:r>
              <a:br>
                <a:rPr lang="en-US" sz="2000" b="1" dirty="0">
                  <a:solidFill>
                    <a:srgbClr val="FF0000"/>
                  </a:solidFill>
                  <a:sym typeface="Arial"/>
                </a:rPr>
              </a:br>
              <a:r>
                <a:rPr lang="en-US" sz="4800" b="1" dirty="0" err="1">
                  <a:solidFill>
                    <a:srgbClr val="FF0000"/>
                  </a:solidFill>
                  <a:latin typeface="Times New Roman" pitchFamily="18" charset="0"/>
                  <a:cs typeface="Times New Roman" pitchFamily="18" charset="0"/>
                  <a:sym typeface="Arial"/>
                </a:rPr>
                <a:t>Hoạt</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động</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thực</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hành</a:t>
              </a:r>
              <a:endParaRPr lang="en-US" sz="4800" b="1" dirty="0">
                <a:solidFill>
                  <a:srgbClr val="FF0000"/>
                </a:solidFill>
                <a:latin typeface="Times New Roman" pitchFamily="18" charset="0"/>
                <a:cs typeface="Times New Roman" pitchFamily="18" charset="0"/>
                <a:sym typeface="Arial"/>
              </a:endParaRPr>
            </a:p>
          </p:txBody>
        </p:sp>
      </p:grpSp>
      <p:pic>
        <p:nvPicPr>
          <p:cNvPr id="188419" name="Picture 136" descr="arrow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405465">
            <a:off x="5033963" y="725488"/>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1" descr="Bauernba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31264" y="5806476"/>
            <a:ext cx="12192000" cy="819509"/>
          </a:xfrm>
        </p:spPr>
      </p:pic>
      <p:pic>
        <p:nvPicPr>
          <p:cNvPr id="188421" name="Picture 19"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20"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64800" y="-2286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148" y="1093471"/>
            <a:ext cx="2707005" cy="318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9204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0"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309"/>
            <a:ext cx="12508043" cy="68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Nhóm 9">
            <a:extLst>
              <a:ext uri="{FF2B5EF4-FFF2-40B4-BE49-F238E27FC236}">
                <a16:creationId xmlns:a16="http://schemas.microsoft.com/office/drawing/2014/main" id="{1628CD1B-9444-FE71-C3BD-2A82B1FB76A0}"/>
              </a:ext>
            </a:extLst>
          </p:cNvPr>
          <p:cNvGrpSpPr/>
          <p:nvPr/>
        </p:nvGrpSpPr>
        <p:grpSpPr>
          <a:xfrm>
            <a:off x="6242895" y="2102373"/>
            <a:ext cx="5949108" cy="3018997"/>
            <a:chOff x="4682169" y="1304810"/>
            <a:chExt cx="4461831" cy="2264248"/>
          </a:xfrm>
        </p:grpSpPr>
        <p:pic>
          <p:nvPicPr>
            <p:cNvPr id="11"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2" name="Hộp Văn bản 6">
              <a:extLst>
                <a:ext uri="{FF2B5EF4-FFF2-40B4-BE49-F238E27FC236}">
                  <a16:creationId xmlns:a16="http://schemas.microsoft.com/office/drawing/2014/main" id="{A5C5EFF0-0136-CD4C-8662-F1449C1C5786}"/>
                </a:ext>
              </a:extLst>
            </p:cNvPr>
            <p:cNvSpPr txBox="1"/>
            <p:nvPr/>
          </p:nvSpPr>
          <p:spPr>
            <a:xfrm>
              <a:off x="5168822" y="1766637"/>
              <a:ext cx="3703506" cy="1546577"/>
            </a:xfrm>
            <a:prstGeom prst="rect">
              <a:avLst/>
            </a:prstGeom>
            <a:noFill/>
          </p:spPr>
          <p:txBody>
            <a:bodyPr wrap="square" rtlCol="0">
              <a:spAutoFit/>
            </a:bodyPr>
            <a:lstStyle/>
            <a:p>
              <a:pPr algn="ctr" defTabSz="1219170">
                <a:buClr>
                  <a:srgbClr val="000000"/>
                </a:buClr>
                <a:defRPr/>
              </a:pPr>
              <a:r>
                <a:rPr lang="en-US" sz="6400" b="1" kern="0" dirty="0" err="1" smtClean="0">
                  <a:solidFill>
                    <a:srgbClr val="002060"/>
                  </a:solidFill>
                  <a:cs typeface="Arial"/>
                  <a:sym typeface="Arial"/>
                </a:rPr>
                <a:t>Vận</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dụng</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sau</a:t>
              </a:r>
              <a:r>
                <a:rPr lang="en-US" sz="6400" b="1" kern="0" dirty="0" smtClean="0">
                  <a:solidFill>
                    <a:srgbClr val="002060"/>
                  </a:solidFill>
                  <a:cs typeface="Arial"/>
                  <a:sym typeface="Arial"/>
                </a:rPr>
                <a:t> </a:t>
              </a:r>
            </a:p>
            <a:p>
              <a:pPr algn="ctr" defTabSz="1219170">
                <a:buClr>
                  <a:srgbClr val="000000"/>
                </a:buClr>
                <a:defRPr/>
              </a:pPr>
              <a:r>
                <a:rPr lang="en-US" sz="6400" b="1" kern="0" dirty="0" err="1" smtClean="0">
                  <a:solidFill>
                    <a:srgbClr val="002060"/>
                  </a:solidFill>
                  <a:cs typeface="Arial"/>
                  <a:sym typeface="Arial"/>
                </a:rPr>
                <a:t>Bài</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học</a:t>
              </a:r>
              <a:endParaRPr lang="en-US" sz="6400" b="1" kern="0" dirty="0">
                <a:solidFill>
                  <a:srgbClr val="002060"/>
                </a:solidFill>
                <a:cs typeface="Arial"/>
                <a:sym typeface="Arial"/>
              </a:endParaRPr>
            </a:p>
          </p:txBody>
        </p:sp>
      </p:grpSp>
      <p:grpSp>
        <p:nvGrpSpPr>
          <p:cNvPr id="13" name="Nhóm 8">
            <a:extLst>
              <a:ext uri="{FF2B5EF4-FFF2-40B4-BE49-F238E27FC236}">
                <a16:creationId xmlns:a16="http://schemas.microsoft.com/office/drawing/2014/main" id="{74D989CF-9169-0BB8-DA32-1662979AD024}"/>
              </a:ext>
            </a:extLst>
          </p:cNvPr>
          <p:cNvGrpSpPr/>
          <p:nvPr/>
        </p:nvGrpSpPr>
        <p:grpSpPr>
          <a:xfrm>
            <a:off x="6845147" y="268030"/>
            <a:ext cx="4524260" cy="2099257"/>
            <a:chOff x="5166911" y="0"/>
            <a:chExt cx="3393195" cy="1574443"/>
          </a:xfrm>
        </p:grpSpPr>
        <p:pic>
          <p:nvPicPr>
            <p:cNvPr id="14"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5"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40915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9144000" y="5292"/>
            <a:ext cx="2995447" cy="6852708"/>
          </a:xfrm>
          <a:prstGeom prst="rect">
            <a:avLst/>
          </a:prstGeom>
        </p:spPr>
      </p:pic>
      <p:sp>
        <p:nvSpPr>
          <p:cNvPr id="9" name="Rectangle 8"/>
          <p:cNvSpPr/>
          <p:nvPr/>
        </p:nvSpPr>
        <p:spPr>
          <a:xfrm>
            <a:off x="1308490" y="66598"/>
            <a:ext cx="5297213" cy="177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25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10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Tiếng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16: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66)</a:t>
            </a:r>
          </a:p>
          <a:p>
            <a:pPr algn="r"/>
            <a:r>
              <a:rPr lang="en-US" sz="2400" b="1" dirty="0" smtClean="0">
                <a:solidFill>
                  <a:srgbClr val="FF0000"/>
                </a:solidFill>
                <a:latin typeface="Times New Roman" pitchFamily="18" charset="0"/>
                <a:cs typeface="Times New Roman" pitchFamily="18" charset="0"/>
              </a:rPr>
              <a:t>(Theo Kao </a:t>
            </a:r>
            <a:r>
              <a:rPr lang="en-US" sz="2400" b="1" dirty="0" err="1" smtClean="0">
                <a:solidFill>
                  <a:srgbClr val="FF0000"/>
                </a:solidFill>
                <a:latin typeface="Times New Roman" pitchFamily="18" charset="0"/>
                <a:cs typeface="Times New Roman" pitchFamily="18" charset="0"/>
              </a:rPr>
              <a:t>Sơn</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4" name="Rectangle 3"/>
          <p:cNvSpPr/>
          <p:nvPr/>
        </p:nvSpPr>
        <p:spPr>
          <a:xfrm>
            <a:off x="306917" y="1844566"/>
            <a:ext cx="8837083" cy="461665"/>
          </a:xfrm>
          <a:prstGeom prst="rect">
            <a:avLst/>
          </a:prstGeom>
        </p:spPr>
        <p:txBody>
          <a:bodyPr wrap="square">
            <a:spAutoFit/>
          </a:bodyPr>
          <a:lstStyle/>
          <a:p>
            <a:r>
              <a:rPr lang="vi-VN" sz="2400" b="1" dirty="0" smtClean="0">
                <a:solidFill>
                  <a:srgbClr val="000000"/>
                </a:solidFill>
                <a:latin typeface="+mj-lt"/>
              </a:rPr>
              <a:t>1</a:t>
            </a:r>
            <a:r>
              <a:rPr lang="en-US" sz="2400" dirty="0" smtClean="0">
                <a:solidFill>
                  <a:srgbClr val="000000"/>
                </a:solidFill>
                <a:latin typeface="+mj-lt"/>
              </a:rPr>
              <a:t>.</a:t>
            </a:r>
            <a:r>
              <a:rPr lang="vi-VN" sz="2400" dirty="0">
                <a:solidFill>
                  <a:srgbClr val="000000"/>
                </a:solidFill>
                <a:latin typeface="+mj-lt"/>
              </a:rPr>
              <a:t> Tìm trong bài đọc những động từ thể hiện cảm xúc của các bạn nhỏ.</a:t>
            </a:r>
            <a:endParaRPr lang="en-US" sz="2400" dirty="0">
              <a:latin typeface="+mj-lt"/>
            </a:endParaRPr>
          </a:p>
        </p:txBody>
      </p:sp>
      <p:sp>
        <p:nvSpPr>
          <p:cNvPr id="5" name="Rectangle 4"/>
          <p:cNvSpPr/>
          <p:nvPr/>
        </p:nvSpPr>
        <p:spPr>
          <a:xfrm>
            <a:off x="408517" y="2195869"/>
            <a:ext cx="8735483" cy="830997"/>
          </a:xfrm>
          <a:prstGeom prst="rect">
            <a:avLst/>
          </a:prstGeom>
        </p:spPr>
        <p:txBody>
          <a:bodyPr wrap="square">
            <a:spAutoFit/>
          </a:bodyPr>
          <a:lstStyle/>
          <a:p>
            <a:r>
              <a:rPr lang="vi-VN" sz="2400" dirty="0">
                <a:solidFill>
                  <a:srgbClr val="FF0000"/>
                </a:solidFill>
                <a:latin typeface="+mj-lt"/>
              </a:rPr>
              <a:t>Những động từ thể hiện cảm xúc của các bạn nhỏ là: cười đùa, nghịch ngợm, ngẩn ngơ.</a:t>
            </a:r>
            <a:endParaRPr lang="en-US" sz="2400" dirty="0">
              <a:solidFill>
                <a:srgbClr val="FF0000"/>
              </a:solidFill>
              <a:latin typeface="+mj-lt"/>
            </a:endParaRPr>
          </a:p>
        </p:txBody>
      </p:sp>
      <p:sp>
        <p:nvSpPr>
          <p:cNvPr id="6" name="Rectangle 5"/>
          <p:cNvSpPr/>
          <p:nvPr/>
        </p:nvSpPr>
        <p:spPr>
          <a:xfrm>
            <a:off x="357716" y="2897365"/>
            <a:ext cx="8735483" cy="830997"/>
          </a:xfrm>
          <a:prstGeom prst="rect">
            <a:avLst/>
          </a:prstGeom>
        </p:spPr>
        <p:txBody>
          <a:bodyPr wrap="square">
            <a:spAutoFit/>
          </a:bodyPr>
          <a:lstStyle/>
          <a:p>
            <a:r>
              <a:rPr lang="vi-VN" sz="2400" b="1" dirty="0" smtClean="0">
                <a:solidFill>
                  <a:srgbClr val="000000"/>
                </a:solidFill>
                <a:latin typeface="+mj-lt"/>
              </a:rPr>
              <a:t>2</a:t>
            </a:r>
            <a:r>
              <a:rPr lang="en-US" sz="2400" b="1" dirty="0" smtClean="0">
                <a:solidFill>
                  <a:srgbClr val="000000"/>
                </a:solidFill>
                <a:latin typeface="+mj-lt"/>
              </a:rPr>
              <a:t>.</a:t>
            </a:r>
            <a:r>
              <a:rPr lang="vi-VN" sz="2400" dirty="0">
                <a:solidFill>
                  <a:srgbClr val="000000"/>
                </a:solidFill>
                <a:latin typeface="+mj-lt"/>
              </a:rPr>
              <a:t> Đặt 2 – 3 câu nêu tình cảm của em đối với quê hương, trong đó có sử dụng động từ thể hiện cảm xúc.</a:t>
            </a:r>
            <a:endParaRPr lang="en-US" sz="2400" dirty="0">
              <a:latin typeface="+mj-lt"/>
            </a:endParaRPr>
          </a:p>
        </p:txBody>
      </p:sp>
      <p:sp>
        <p:nvSpPr>
          <p:cNvPr id="7" name="Rectangle 6"/>
          <p:cNvSpPr/>
          <p:nvPr/>
        </p:nvSpPr>
        <p:spPr>
          <a:xfrm>
            <a:off x="408517" y="3716786"/>
            <a:ext cx="8735483" cy="1200329"/>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VD:</a:t>
            </a:r>
            <a:endParaRPr lang="vi-VN" sz="2400" dirty="0">
              <a:solidFill>
                <a:srgbClr val="FF0000"/>
              </a:solidFill>
              <a:latin typeface="Times New Roman" pitchFamily="18" charset="0"/>
              <a:cs typeface="Times New Roman" pitchFamily="18" charset="0"/>
            </a:endParaRPr>
          </a:p>
          <a:p>
            <a:pPr algn="just"/>
            <a:r>
              <a:rPr lang="vi-VN" sz="2400" dirty="0">
                <a:solidFill>
                  <a:srgbClr val="FF0000"/>
                </a:solidFill>
                <a:latin typeface="Times New Roman" pitchFamily="18" charset="0"/>
                <a:cs typeface="Times New Roman" pitchFamily="18" charset="0"/>
              </a:rPr>
              <a:t>- Em rất yêu quê hương mình.</a:t>
            </a:r>
          </a:p>
          <a:p>
            <a:pPr algn="just"/>
            <a:r>
              <a:rPr lang="vi-VN" sz="2400" dirty="0">
                <a:solidFill>
                  <a:srgbClr val="FF0000"/>
                </a:solidFill>
                <a:latin typeface="Times New Roman" pitchFamily="18" charset="0"/>
                <a:cs typeface="Times New Roman" pitchFamily="18" charset="0"/>
              </a:rPr>
              <a:t>- Mỗi khi đi xa, em nhớ quê lắm.</a:t>
            </a:r>
            <a:endParaRPr lang="vi-VN" sz="2400" b="0" i="0"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7781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barn(inVertic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73" y="310092"/>
            <a:ext cx="4383177" cy="6005648"/>
          </a:xfrm>
          <a:prstGeom prst="rect">
            <a:avLst/>
          </a:prstGeom>
        </p:spPr>
      </p:pic>
      <p:sp>
        <p:nvSpPr>
          <p:cNvPr id="34" name="Rectangle: Rounded Corners 23">
            <a:extLst>
              <a:ext uri="{FF2B5EF4-FFF2-40B4-BE49-F238E27FC236}">
                <a16:creationId xmlns:a16="http://schemas.microsoft.com/office/drawing/2014/main" id="{0A4C5BC9-C52B-E84A-C3A7-B33569DE2BAC}"/>
              </a:ext>
            </a:extLst>
          </p:cNvPr>
          <p:cNvSpPr/>
          <p:nvPr/>
        </p:nvSpPr>
        <p:spPr>
          <a:xfrm>
            <a:off x="4240924" y="315124"/>
            <a:ext cx="7398529"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smtClean="0">
                <a:solidFill>
                  <a:srgbClr val="7030A0"/>
                </a:solidFill>
                <a:cs typeface="Calibri" panose="020F0502020204030204" pitchFamily="34" charset="0"/>
              </a:rPr>
              <a:t>Thi</a:t>
            </a:r>
            <a:r>
              <a:rPr lang="en-US" sz="4800" dirty="0" smtClean="0">
                <a:solidFill>
                  <a:srgbClr val="7030A0"/>
                </a:solidFill>
                <a:cs typeface="Calibri" panose="020F0502020204030204" pitchFamily="34" charset="0"/>
              </a:rPr>
              <a:t> </a:t>
            </a:r>
            <a:r>
              <a:rPr lang="en-US" sz="4800" dirty="0" err="1" smtClean="0">
                <a:solidFill>
                  <a:srgbClr val="7030A0"/>
                </a:solidFill>
                <a:cs typeface="Calibri" panose="020F0502020204030204" pitchFamily="34" charset="0"/>
              </a:rPr>
              <a:t>đọc</a:t>
            </a:r>
            <a:r>
              <a:rPr lang="en-US" sz="4800" dirty="0" smtClean="0">
                <a:solidFill>
                  <a:srgbClr val="7030A0"/>
                </a:solidFill>
                <a:cs typeface="Calibri" panose="020F0502020204030204" pitchFamily="34" charset="0"/>
              </a:rPr>
              <a:t> </a:t>
            </a:r>
            <a:r>
              <a:rPr lang="en-US" sz="4800" dirty="0" err="1" smtClean="0">
                <a:solidFill>
                  <a:srgbClr val="7030A0"/>
                </a:solidFill>
                <a:cs typeface="Calibri" panose="020F0502020204030204" pitchFamily="34" charset="0"/>
              </a:rPr>
              <a:t>trước</a:t>
            </a:r>
            <a:r>
              <a:rPr lang="en-US" sz="4800" dirty="0" smtClean="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lớp</a:t>
            </a:r>
            <a:endParaRPr lang="en-US" sz="4800" dirty="0">
              <a:solidFill>
                <a:srgbClr val="7030A0"/>
              </a:solidFill>
              <a:cs typeface="Calibri" panose="020F0502020204030204" pitchFamily="34" charset="0"/>
            </a:endParaRPr>
          </a:p>
        </p:txBody>
      </p:sp>
      <p:grpSp>
        <p:nvGrpSpPr>
          <p:cNvPr id="35" name="Group 34">
            <a:extLst>
              <a:ext uri="{FF2B5EF4-FFF2-40B4-BE49-F238E27FC236}">
                <a16:creationId xmlns:a16="http://schemas.microsoft.com/office/drawing/2014/main" id="{DC63638C-ABA2-6C63-E856-FAE5EFE85DA3}"/>
              </a:ext>
            </a:extLst>
          </p:cNvPr>
          <p:cNvGrpSpPr/>
          <p:nvPr/>
        </p:nvGrpSpPr>
        <p:grpSpPr>
          <a:xfrm>
            <a:off x="4949853" y="1570690"/>
            <a:ext cx="6840681" cy="3194191"/>
            <a:chOff x="535741" y="1707583"/>
            <a:chExt cx="6840681" cy="3194190"/>
          </a:xfrm>
        </p:grpSpPr>
        <p:grpSp>
          <p:nvGrpSpPr>
            <p:cNvPr id="36" name="Group 35">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to, </a:t>
                </a:r>
                <a:r>
                  <a:rPr lang="en-US" sz="3200" dirty="0" err="1">
                    <a:solidFill>
                      <a:prstClr val="black"/>
                    </a:solidFill>
                    <a:cs typeface="Calibri" panose="020F0502020204030204" pitchFamily="34" charset="0"/>
                  </a:rPr>
                  <a:t>rõ</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ngắt</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nghỉ</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chỗ</a:t>
                </a:r>
                <a:r>
                  <a:rPr lang="en-US" sz="3200" dirty="0">
                    <a:solidFill>
                      <a:prstClr val="black"/>
                    </a:solidFill>
                    <a:cs typeface="Calibri" panose="020F0502020204030204" pitchFamily="34" charset="0"/>
                  </a:rPr>
                  <a:t>.</a:t>
                </a:r>
              </a:p>
            </p:txBody>
          </p:sp>
          <p:grpSp>
            <p:nvGrpSpPr>
              <p:cNvPr id="39" name="Group 38">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5400" dirty="0" err="1">
                  <a:solidFill>
                    <a:prstClr val="black"/>
                  </a:solidFill>
                  <a:cs typeface="Calibri" panose="020F0502020204030204" pitchFamily="34" charset="0"/>
                </a:rPr>
                <a:t>Tiêu</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chí</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đánh</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giá</a:t>
              </a:r>
              <a:endParaRPr lang="en-US" sz="5400" dirty="0">
                <a:solidFill>
                  <a:prstClr val="black"/>
                </a:solidFill>
                <a:cs typeface="Calibri" panose="020F0502020204030204" pitchFamily="34" charset="0"/>
              </a:endParaRPr>
            </a:p>
          </p:txBody>
        </p:sp>
      </p:grpSp>
      <p:pic>
        <p:nvPicPr>
          <p:cNvPr id="51" name="图片 4">
            <a:extLst>
              <a:ext uri="{FF2B5EF4-FFF2-40B4-BE49-F238E27FC236}">
                <a16:creationId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640" y="4425602"/>
            <a:ext cx="1472560" cy="2171700"/>
          </a:xfrm>
          <a:prstGeom prst="rect">
            <a:avLst/>
          </a:prstGeom>
        </p:spPr>
      </p:pic>
    </p:spTree>
    <p:extLst>
      <p:ext uri="{BB962C8B-B14F-4D97-AF65-F5344CB8AC3E}">
        <p14:creationId xmlns:p14="http://schemas.microsoft.com/office/powerpoint/2010/main" val="24011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219200" y="2438400"/>
            <a:ext cx="10668000" cy="3505200"/>
          </a:xfrm>
        </p:spPr>
        <p:txBody>
          <a:bodyPr/>
          <a:lstStyle/>
          <a:p>
            <a:endParaRPr lang="en-US" sz="3100">
              <a:latin typeface="Times New Roman" pitchFamily="18" charset="0"/>
              <a:cs typeface="Times New Roman" pitchFamily="18" charset="0"/>
            </a:endParaRPr>
          </a:p>
        </p:txBody>
      </p:sp>
      <p:pic>
        <p:nvPicPr>
          <p:cNvPr id="9" name="Picture 5" descr="hi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362200"/>
            <a:ext cx="975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100395" y="2720978"/>
            <a:ext cx="5981700" cy="25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718" rIns="91378" bIns="4571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480" eaLnBrk="1" fontAlgn="base" hangingPunct="1">
              <a:spcBef>
                <a:spcPct val="50000"/>
              </a:spcBef>
              <a:spcAft>
                <a:spcPct val="0"/>
              </a:spcAft>
              <a:buNone/>
              <a:defRPr/>
            </a:pPr>
            <a:r>
              <a:rPr lang="en-US" altLang="en-US" sz="8000" b="1" dirty="0" err="1">
                <a:solidFill>
                  <a:srgbClr val="0000FF"/>
                </a:solidFill>
                <a:latin typeface="Times New Roman" panose="02020603050405020304" pitchFamily="18" charset="0"/>
                <a:cs typeface="Arial" pitchFamily="34" charset="0"/>
                <a:sym typeface="Arial"/>
              </a:rPr>
              <a:t>Hoạt</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động</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vận</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dụng</a:t>
            </a:r>
            <a:endParaRPr lang="en-US" altLang="en-US" sz="8000" b="1" dirty="0">
              <a:solidFill>
                <a:srgbClr val="0000FF"/>
              </a:solidFill>
              <a:latin typeface="Times New Roman" panose="02020603050405020304" pitchFamily="18" charset="0"/>
              <a:cs typeface="Arial" pitchFamily="34" charset="0"/>
              <a:sym typeface="Arial"/>
            </a:endParaRPr>
          </a:p>
        </p:txBody>
      </p:sp>
    </p:spTree>
    <p:extLst>
      <p:ext uri="{BB962C8B-B14F-4D97-AF65-F5344CB8AC3E}">
        <p14:creationId xmlns:p14="http://schemas.microsoft.com/office/powerpoint/2010/main" val="2068616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2"/>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698"/>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25"/>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24368"/>
            <a:ext cx="10222176"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smtClean="0">
                <a:solidFill>
                  <a:prstClr val="white"/>
                </a:solidFill>
                <a:latin typeface="Times New Roman" pitchFamily="18" charset="0"/>
                <a:cs typeface="Times New Roman" pitchFamily="18" charset="0"/>
              </a:rPr>
              <a:t>3</a:t>
            </a:r>
            <a:endParaRPr lang="vi-VN" sz="4800" b="1" dirty="0">
              <a:solidFill>
                <a:prstClr val="white"/>
              </a:solidFill>
              <a:latin typeface="Times New Roman" pitchFamily="18" charset="0"/>
              <a:cs typeface="Times New Roman" pitchFamily="18" charset="0"/>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785611"/>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smtClean="0">
                <a:solidFill>
                  <a:prstClr val="white"/>
                </a:solidFill>
                <a:latin typeface="Times New Roman" pitchFamily="18" charset="0"/>
                <a:cs typeface="Times New Roman" pitchFamily="18" charset="0"/>
              </a:rPr>
              <a:t>4</a:t>
            </a:r>
            <a:endParaRPr lang="vi-VN" sz="4800" b="1" dirty="0">
              <a:solidFill>
                <a:prstClr val="white"/>
              </a:solidFill>
              <a:latin typeface="Times New Roman" pitchFamily="18" charset="0"/>
              <a:cs typeface="Times New Roman" pitchFamily="18" charset="0"/>
            </a:endParaRPr>
          </a:p>
        </p:txBody>
      </p:sp>
      <p:sp>
        <p:nvSpPr>
          <p:cNvPr id="215049" name="Text Box 9"/>
          <p:cNvSpPr txBox="1">
            <a:spLocks noChangeArrowheads="1"/>
          </p:cNvSpPr>
          <p:nvPr/>
        </p:nvSpPr>
        <p:spPr bwMode="auto">
          <a:xfrm>
            <a:off x="1625600" y="4763607"/>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5</a:t>
            </a:r>
            <a:endParaRPr lang="vi-VN" sz="4800" b="1" dirty="0">
              <a:solidFill>
                <a:prstClr val="white"/>
              </a:solidFill>
              <a:latin typeface="Times New Roman" pitchFamily="18" charset="0"/>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3"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73"/>
            <a:ext cx="812800" cy="512441"/>
          </a:xfrm>
          <a:prstGeom prst="ellipse">
            <a:avLst/>
          </a:prstGeom>
          <a:solidFill>
            <a:srgbClr val="FF99FF"/>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09997" y="2830613"/>
            <a:ext cx="1016995" cy="642160"/>
          </a:xfrm>
          <a:prstGeom prst="ellipse">
            <a:avLst/>
          </a:prstGeom>
          <a:solidFill>
            <a:srgbClr val="FF0000"/>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25" name="Text Box 10"/>
          <p:cNvSpPr txBox="1">
            <a:spLocks noChangeArrowheads="1"/>
          </p:cNvSpPr>
          <p:nvPr/>
        </p:nvSpPr>
        <p:spPr bwMode="auto">
          <a:xfrm>
            <a:off x="1625600" y="2843191"/>
            <a:ext cx="10229851" cy="8615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smtClean="0">
                <a:solidFill>
                  <a:schemeClr val="bg1"/>
                </a:solidFill>
                <a:latin typeface="Times New Roman" pitchFamily="18" charset="0"/>
                <a:cs typeface="Times New Roman" pitchFamily="18" charset="0"/>
              </a:rPr>
              <a:t>3</a:t>
            </a:r>
            <a:endParaRPr lang="vi-VN" sz="4800" b="1" dirty="0">
              <a:solidFill>
                <a:schemeClr val="bg1"/>
              </a:solidFill>
              <a:latin typeface="Times New Roman" pitchFamily="18" charset="0"/>
              <a:cs typeface="Times New Roman" pitchFamily="18" charset="0"/>
            </a:endParaRPr>
          </a:p>
        </p:txBody>
      </p:sp>
      <p:sp>
        <p:nvSpPr>
          <p:cNvPr id="26" name="Text Box 5"/>
          <p:cNvSpPr txBox="1">
            <a:spLocks noChangeArrowheads="1"/>
          </p:cNvSpPr>
          <p:nvPr/>
        </p:nvSpPr>
        <p:spPr bwMode="auto">
          <a:xfrm>
            <a:off x="508001" y="1161722"/>
            <a:ext cx="11347451" cy="861294"/>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just" defTabSz="1218540" eaLnBrk="0" fontAlgn="base" hangingPunct="0">
              <a:spcBef>
                <a:spcPct val="0"/>
              </a:spcBef>
              <a:spcAft>
                <a:spcPct val="0"/>
              </a:spcAft>
            </a:pPr>
            <a:r>
              <a:rPr lang="en-US" sz="4800" b="1" dirty="0" err="1">
                <a:solidFill>
                  <a:srgbClr val="1F497D"/>
                </a:solidFill>
                <a:latin typeface="Times New Roman" pitchFamily="18" charset="0"/>
                <a:cs typeface="Times New Roman" pitchFamily="18" charset="0"/>
              </a:rPr>
              <a:t>Bài</a:t>
            </a:r>
            <a:r>
              <a:rPr lang="en-US" sz="4800" b="1" dirty="0">
                <a:solidFill>
                  <a:srgbClr val="1F497D"/>
                </a:solidFill>
                <a:latin typeface="Times New Roman" pitchFamily="18" charset="0"/>
                <a:cs typeface="Times New Roman" pitchFamily="18" charset="0"/>
              </a:rPr>
              <a:t> </a:t>
            </a:r>
            <a:r>
              <a:rPr lang="en-US" sz="4800" b="1" dirty="0" err="1" smtClean="0">
                <a:solidFill>
                  <a:srgbClr val="1F497D"/>
                </a:solidFill>
                <a:latin typeface="Times New Roman" pitchFamily="18" charset="0"/>
                <a:cs typeface="Times New Roman" pitchFamily="18" charset="0"/>
              </a:rPr>
              <a:t>văn</a:t>
            </a:r>
            <a:r>
              <a:rPr lang="en-US" sz="4800" b="1" dirty="0" smtClean="0">
                <a:solidFill>
                  <a:srgbClr val="1F497D"/>
                </a:solidFill>
                <a:latin typeface="Times New Roman" pitchFamily="18" charset="0"/>
                <a:cs typeface="Times New Roman" pitchFamily="18" charset="0"/>
              </a:rPr>
              <a:t> </a:t>
            </a:r>
            <a:r>
              <a:rPr lang="en-US" sz="4800" b="1" dirty="0" err="1" smtClean="0">
                <a:solidFill>
                  <a:srgbClr val="1F497D"/>
                </a:solidFill>
                <a:latin typeface="Times New Roman" pitchFamily="18" charset="0"/>
                <a:cs typeface="Times New Roman" pitchFamily="18" charset="0"/>
              </a:rPr>
              <a:t>có</a:t>
            </a:r>
            <a:r>
              <a:rPr lang="en-US" sz="4800" b="1" dirty="0" smtClean="0">
                <a:solidFill>
                  <a:srgbClr val="1F497D"/>
                </a:solidFill>
                <a:latin typeface="Times New Roman" pitchFamily="18" charset="0"/>
                <a:cs typeface="Times New Roman" pitchFamily="18" charset="0"/>
              </a:rPr>
              <a:t> </a:t>
            </a:r>
            <a:r>
              <a:rPr lang="en-US" sz="4800" b="1" dirty="0" err="1" smtClean="0">
                <a:solidFill>
                  <a:srgbClr val="1F497D"/>
                </a:solidFill>
                <a:latin typeface="Times New Roman" pitchFamily="18" charset="0"/>
                <a:cs typeface="Times New Roman" pitchFamily="18" charset="0"/>
              </a:rPr>
              <a:t>mấy</a:t>
            </a:r>
            <a:r>
              <a:rPr lang="en-US" sz="4800" b="1" dirty="0" smtClean="0">
                <a:solidFill>
                  <a:srgbClr val="1F497D"/>
                </a:solidFill>
                <a:latin typeface="Times New Roman" pitchFamily="18" charset="0"/>
                <a:cs typeface="Times New Roman" pitchFamily="18" charset="0"/>
              </a:rPr>
              <a:t> </a:t>
            </a:r>
            <a:r>
              <a:rPr lang="en-US" sz="4800" b="1" dirty="0" err="1" smtClean="0">
                <a:solidFill>
                  <a:srgbClr val="1F497D"/>
                </a:solidFill>
                <a:latin typeface="Times New Roman" pitchFamily="18" charset="0"/>
                <a:cs typeface="Times New Roman" pitchFamily="18" charset="0"/>
              </a:rPr>
              <a:t>đoạn</a:t>
            </a:r>
            <a:r>
              <a:rPr lang="en-US" sz="4800" b="1" dirty="0" smtClean="0">
                <a:solidFill>
                  <a:srgbClr val="1F497D"/>
                </a:solidFill>
                <a:latin typeface="Times New Roman" pitchFamily="18" charset="0"/>
                <a:cs typeface="Times New Roman" pitchFamily="18" charset="0"/>
              </a:rPr>
              <a:t>?</a:t>
            </a:r>
            <a:endParaRPr lang="en-US" altLang="en-US" sz="4800" b="1" dirty="0">
              <a:solidFill>
                <a:srgbClr val="0000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9"/>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05"/>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12"/>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56253"/>
            <a:ext cx="10222176" cy="8462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en-US" sz="4700" b="1" dirty="0" err="1" smtClean="0">
                <a:solidFill>
                  <a:srgbClr val="FFFFFF"/>
                </a:solidFill>
                <a:latin typeface="Times New Roman" pitchFamily="18" charset="0"/>
                <a:cs typeface="Arial"/>
                <a:sym typeface="Arial"/>
              </a:rPr>
              <a:t>Đi</a:t>
            </a:r>
            <a:r>
              <a:rPr lang="en-US" altLang="en-US" sz="4700" b="1" dirty="0" smtClean="0">
                <a:solidFill>
                  <a:srgbClr val="FFFFFF"/>
                </a:solidFill>
                <a:latin typeface="Times New Roman" pitchFamily="18" charset="0"/>
                <a:cs typeface="Arial"/>
                <a:sym typeface="Arial"/>
              </a:rPr>
              <a:t> </a:t>
            </a:r>
            <a:r>
              <a:rPr lang="en-US" altLang="en-US" sz="4700" b="1" dirty="0" err="1" smtClean="0">
                <a:solidFill>
                  <a:srgbClr val="FFFFFF"/>
                </a:solidFill>
                <a:latin typeface="Times New Roman" pitchFamily="18" charset="0"/>
                <a:cs typeface="Arial"/>
                <a:sym typeface="Arial"/>
              </a:rPr>
              <a:t>chơi</a:t>
            </a:r>
            <a:endParaRPr lang="en-US" altLang="en-US" sz="4700" b="1" dirty="0">
              <a:solidFill>
                <a:srgbClr val="FFFFFF"/>
              </a:solidFill>
              <a:latin typeface="Times New Roman" pitchFamily="18" charset="0"/>
              <a:cs typeface="Arial"/>
              <a:sym typeface="Arial"/>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80687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err="1" smtClean="0">
                <a:solidFill>
                  <a:srgbClr val="FFFFFF"/>
                </a:solidFill>
                <a:latin typeface="Times New Roman" pitchFamily="18" charset="0"/>
                <a:ea typeface="SimSun" pitchFamily="2" charset="-122"/>
                <a:cs typeface="Arial"/>
                <a:sym typeface="Arial"/>
              </a:rPr>
              <a:t>Đi</a:t>
            </a:r>
            <a:r>
              <a:rPr lang="en-US" altLang="zh-CN" sz="4700" b="1" dirty="0" smtClean="0">
                <a:solidFill>
                  <a:srgbClr val="FFFFFF"/>
                </a:solidFill>
                <a:latin typeface="Times New Roman" pitchFamily="18" charset="0"/>
                <a:ea typeface="SimSun" pitchFamily="2" charset="-122"/>
                <a:cs typeface="Arial"/>
                <a:sym typeface="Arial"/>
              </a:rPr>
              <a:t> du </a:t>
            </a:r>
            <a:r>
              <a:rPr lang="en-US" altLang="zh-CN" sz="4700" b="1" dirty="0" err="1" smtClean="0">
                <a:solidFill>
                  <a:srgbClr val="FFFFFF"/>
                </a:solidFill>
                <a:latin typeface="Times New Roman" pitchFamily="18" charset="0"/>
                <a:ea typeface="SimSun" pitchFamily="2" charset="-122"/>
                <a:cs typeface="Arial"/>
                <a:sym typeface="Arial"/>
              </a:rPr>
              <a:t>lịch</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90430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prstClr val="white"/>
                </a:solidFill>
                <a:latin typeface="Times New Roman" pitchFamily="18" charset="0"/>
                <a:ea typeface="Calibri"/>
                <a:cs typeface="Times New Roman" pitchFamily="18" charset="0"/>
              </a:rPr>
              <a:t>Đi</a:t>
            </a:r>
            <a:r>
              <a:rPr lang="en-US" sz="4800" b="1" dirty="0">
                <a:solidFill>
                  <a:prstClr val="white"/>
                </a:solidFill>
                <a:latin typeface="Times New Roman" pitchFamily="18" charset="0"/>
                <a:ea typeface="Calibri"/>
                <a:cs typeface="Times New Roman" pitchFamily="18" charset="0"/>
              </a:rPr>
              <a:t> </a:t>
            </a:r>
            <a:r>
              <a:rPr lang="en-US" sz="4800" b="1" dirty="0" err="1">
                <a:solidFill>
                  <a:prstClr val="white"/>
                </a:solidFill>
                <a:latin typeface="Times New Roman" pitchFamily="18" charset="0"/>
                <a:ea typeface="Calibri"/>
                <a:cs typeface="Times New Roman" pitchFamily="18" charset="0"/>
              </a:rPr>
              <a:t>học</a:t>
            </a:r>
            <a:endParaRPr lang="en-US" sz="4800" b="1" dirty="0">
              <a:solidFill>
                <a:prstClr val="white"/>
              </a:solidFill>
              <a:latin typeface="Times New Roman" pitchFamily="18" charset="0"/>
              <a:ea typeface="Calibri"/>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6"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66"/>
            <a:ext cx="812800" cy="512441"/>
          </a:xfrm>
          <a:prstGeom prst="ellipse">
            <a:avLst/>
          </a:prstGeom>
          <a:solidFill>
            <a:srgbClr val="FF99FF"/>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21720" y="4764853"/>
            <a:ext cx="1016995" cy="642160"/>
          </a:xfrm>
          <a:prstGeom prst="ellipse">
            <a:avLst/>
          </a:prstGeom>
          <a:solidFill>
            <a:srgbClr val="FF0000"/>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68" tIns="60722" rIns="121468" bIns="60722">
            <a:prstTxWarp prst="textPlain">
              <a:avLst/>
            </a:prstTxWarp>
            <a:spAutoFit/>
          </a:bodyPr>
          <a:lstStyle/>
          <a:p>
            <a:pPr algn="ctr" defTabSz="121854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177175" name="Text Box 5"/>
          <p:cNvSpPr txBox="1">
            <a:spLocks noChangeArrowheads="1"/>
          </p:cNvSpPr>
          <p:nvPr/>
        </p:nvSpPr>
        <p:spPr bwMode="auto">
          <a:xfrm>
            <a:off x="560708" y="1098674"/>
            <a:ext cx="11354359" cy="1679979"/>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400" b="1" dirty="0" err="1" smtClean="0">
                <a:solidFill>
                  <a:srgbClr val="0070C0"/>
                </a:solidFill>
                <a:latin typeface="Times New Roman" pitchFamily="18" charset="0"/>
                <a:ea typeface="Times New Roman"/>
                <a:cs typeface="Times New Roman" pitchFamily="18" charset="0"/>
              </a:rPr>
              <a:t>Bạn</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nhỏ</a:t>
            </a:r>
            <a:r>
              <a:rPr lang="en-US" sz="4400" b="1" dirty="0" smtClean="0">
                <a:solidFill>
                  <a:srgbClr val="0070C0"/>
                </a:solidFill>
                <a:latin typeface="Times New Roman" pitchFamily="18" charset="0"/>
                <a:ea typeface="Times New Roman"/>
                <a:cs typeface="Times New Roman" pitchFamily="18" charset="0"/>
              </a:rPr>
              <a:t> chia </a:t>
            </a:r>
            <a:r>
              <a:rPr lang="en-US" sz="4400" b="1" dirty="0" err="1" smtClean="0">
                <a:solidFill>
                  <a:srgbClr val="0070C0"/>
                </a:solidFill>
                <a:latin typeface="Times New Roman" pitchFamily="18" charset="0"/>
                <a:ea typeface="Times New Roman"/>
                <a:cs typeface="Times New Roman" pitchFamily="18" charset="0"/>
              </a:rPr>
              <a:t>tay</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các</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bạn</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lên</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thành</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phố</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để</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làm</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gì</a:t>
            </a:r>
            <a:r>
              <a:rPr lang="en-US" sz="4400" b="1" dirty="0" smtClean="0">
                <a:solidFill>
                  <a:srgbClr val="0070C0"/>
                </a:solidFill>
                <a:latin typeface="Times New Roman" pitchFamily="18" charset="0"/>
                <a:ea typeface="Times New Roman"/>
                <a:cs typeface="Times New Roman" pitchFamily="18" charset="0"/>
              </a:rPr>
              <a:t>?</a:t>
            </a:r>
            <a:endParaRPr lang="en-US" sz="4400" b="1" dirty="0">
              <a:solidFill>
                <a:srgbClr val="0070C0"/>
              </a:solidFill>
              <a:latin typeface="Times New Roman" pitchFamily="18" charset="0"/>
              <a:ea typeface="Calibri"/>
              <a:cs typeface="Times New Roman" pitchFamily="18" charset="0"/>
            </a:endParaRPr>
          </a:p>
        </p:txBody>
      </p:sp>
      <p:sp>
        <p:nvSpPr>
          <p:cNvPr id="25" name="Text Box 10"/>
          <p:cNvSpPr txBox="1">
            <a:spLocks noChangeArrowheads="1"/>
          </p:cNvSpPr>
          <p:nvPr/>
        </p:nvSpPr>
        <p:spPr bwMode="auto">
          <a:xfrm>
            <a:off x="1625599" y="4767614"/>
            <a:ext cx="10229851" cy="90430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smtClean="0">
                <a:solidFill>
                  <a:schemeClr val="bg1"/>
                </a:solidFill>
                <a:latin typeface="Times New Roman" pitchFamily="18" charset="0"/>
                <a:ea typeface="Calibri"/>
                <a:cs typeface="Times New Roman" pitchFamily="18" charset="0"/>
              </a:rPr>
              <a:t>Đi</a:t>
            </a:r>
            <a:r>
              <a:rPr lang="en-US" sz="4800" b="1" dirty="0" smtClean="0">
                <a:solidFill>
                  <a:schemeClr val="bg1"/>
                </a:solidFill>
                <a:latin typeface="Times New Roman" pitchFamily="18" charset="0"/>
                <a:ea typeface="Calibri"/>
                <a:cs typeface="Times New Roman" pitchFamily="18" charset="0"/>
              </a:rPr>
              <a:t> </a:t>
            </a:r>
            <a:r>
              <a:rPr lang="en-US" sz="4800" b="1" dirty="0" err="1" smtClean="0">
                <a:solidFill>
                  <a:schemeClr val="bg1"/>
                </a:solidFill>
                <a:latin typeface="Times New Roman" pitchFamily="18" charset="0"/>
                <a:ea typeface="Calibri"/>
                <a:cs typeface="Times New Roman" pitchFamily="18" charset="0"/>
              </a:rPr>
              <a:t>học</a:t>
            </a:r>
            <a:endParaRPr lang="en-US" sz="4800" b="1"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79498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64" t="14336" r="-331" b="-939"/>
          <a:stretch/>
        </p:blipFill>
        <p:spPr bwMode="auto">
          <a:xfrm>
            <a:off x="8589393" y="834472"/>
            <a:ext cx="3423539" cy="443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4610" y="545843"/>
            <a:ext cx="2495551"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9163" y="208498"/>
            <a:ext cx="2501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46368" y="5062428"/>
            <a:ext cx="1945632"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0976" flipH="1">
            <a:off x="8467477" y="5062428"/>
            <a:ext cx="1765355"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2 1"/>
          <p:cNvSpPr/>
          <p:nvPr/>
        </p:nvSpPr>
        <p:spPr>
          <a:xfrm>
            <a:off x="306922" y="208505"/>
            <a:ext cx="8503255" cy="6424531"/>
          </a:xfrm>
          <a:prstGeom prst="irregularSeal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b="1" dirty="0" smtClean="0">
                <a:solidFill>
                  <a:srgbClr val="FF0000"/>
                </a:solidFill>
                <a:latin typeface="Times New Roman" pitchFamily="18" charset="0"/>
                <a:cs typeface="Times New Roman" pitchFamily="18" charset="0"/>
              </a:rPr>
              <a:t>Chia </a:t>
            </a:r>
            <a:r>
              <a:rPr lang="en-US" sz="8000" b="1" dirty="0" err="1" smtClean="0">
                <a:solidFill>
                  <a:srgbClr val="FF0000"/>
                </a:solidFill>
                <a:latin typeface="Times New Roman" pitchFamily="18" charset="0"/>
                <a:cs typeface="Times New Roman" pitchFamily="18" charset="0"/>
              </a:rPr>
              <a:t>sẻ</a:t>
            </a:r>
            <a:endParaRPr lang="en-US" sz="8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3670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 y="-619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 y="5849973"/>
            <a:ext cx="134408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Thuong-qua-viet-nam.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317" y="5849973"/>
            <a:ext cx="13440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5" name="Text Box 23"/>
          <p:cNvSpPr txBox="1">
            <a:spLocks noChangeArrowheads="1"/>
          </p:cNvSpPr>
          <p:nvPr/>
        </p:nvSpPr>
        <p:spPr bwMode="auto">
          <a:xfrm>
            <a:off x="-9245600" y="5748351"/>
            <a:ext cx="9448800" cy="7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5" tIns="60933" rIns="121865" bIns="60933">
            <a:spAutoFit/>
          </a:bodyPr>
          <a:lstStyle/>
          <a:p>
            <a:pPr algn="ctr" defTabSz="1218720" eaLnBrk="0" fontAlgn="base" hangingPunct="0">
              <a:spcBef>
                <a:spcPct val="50000"/>
              </a:spcBef>
              <a:spcAft>
                <a:spcPct val="0"/>
              </a:spcAft>
              <a:defRPr/>
            </a:pP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Thiết kế bài học :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Đinh</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Thị</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Lan</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Phương</a:t>
            </a:r>
            <a:endPar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endParaRPr>
          </a:p>
        </p:txBody>
      </p:sp>
      <p:sp>
        <p:nvSpPr>
          <p:cNvPr id="79898" name="Rectangle 26"/>
          <p:cNvSpPr>
            <a:spLocks noChangeArrowheads="1"/>
          </p:cNvSpPr>
          <p:nvPr/>
        </p:nvSpPr>
        <p:spPr bwMode="auto">
          <a:xfrm>
            <a:off x="429684" y="618524"/>
            <a:ext cx="11785600" cy="192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74" tIns="60937" rIns="121874" bIns="60937">
            <a:spAutoFit/>
          </a:bodyPr>
          <a:lstStyle/>
          <a:p>
            <a:pPr algn="ctr" defTabSz="1218720" eaLnBrk="0" fontAlgn="base" hangingPunct="0">
              <a:spcBef>
                <a:spcPct val="0"/>
              </a:spcBef>
              <a:spcAft>
                <a:spcPct val="0"/>
              </a:spcAft>
              <a:defRPr/>
            </a:pP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Bài</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học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kết</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thúc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a:t>
            </a:r>
          </a:p>
        </p:txBody>
      </p:sp>
      <p:pic>
        <p:nvPicPr>
          <p:cNvPr id="79899" name="Picture 27"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52407"/>
            <a:ext cx="3860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FIREWK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017" y="76224"/>
            <a:ext cx="4267200" cy="1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FIREWRK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0" y="304809"/>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9310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217 -0.2375 C -0.00156 -0.3706 0.01893 -0.50301 0.08282 -0.57037 C 0.14653 -0.63773 0.24341 -0.62639 0.36112 -0.64236 C 0.47865 -0.65857 0.68542 -0.63565 0.7882 -0.6662 C 0.89115 -0.69699 0.90105 -0.79144 0.9783 -0.82639 " pathEditMode="relative" rAng="0" ptsTypes="aaaaA">
                                      <p:cBhvr>
                                        <p:cTn id="6" dur="15000" fill="hold"/>
                                        <p:tgtEl>
                                          <p:spTgt spid="79880"/>
                                        </p:tgtEl>
                                        <p:attrNameLst>
                                          <p:attrName>ppt_x</p:attrName>
                                          <p:attrName>ppt_y</p:attrName>
                                        </p:attrNameLst>
                                      </p:cBhvr>
                                      <p:rCtr x="50000" y="-29444"/>
                                    </p:animMotion>
                                  </p:childTnLst>
                                </p:cTn>
                              </p:par>
                              <p:par>
                                <p:cTn id="7" presetID="0" presetClass="path" presetSubtype="0" repeatCount="indefinite" accel="50000" decel="50000" fill="hold" nodeType="withEffect">
                                  <p:stCondLst>
                                    <p:cond delay="0"/>
                                  </p:stCondLst>
                                  <p:childTnLst>
                                    <p:animMotion origin="layout" path="M -0.06146 -0.05972 C -0.04132 -0.19283 -0.02084 -0.32523 0.04306 -0.39259 C 0.10678 -0.45995 0.20365 -0.44861 0.32136 -0.46458 C 0.43889 -0.48079 0.64566 -0.45787 0.74844 -0.48843 C 0.85139 -0.51921 0.86129 -0.61366 0.93855 -0.64861 " pathEditMode="relative" rAng="0" ptsTypes="aaaaA">
                                      <p:cBhvr>
                                        <p:cTn id="8" dur="15000" fill="hold"/>
                                        <p:tgtEl>
                                          <p:spTgt spid="79884"/>
                                        </p:tgtEl>
                                        <p:attrNameLst>
                                          <p:attrName>ppt_x</p:attrName>
                                          <p:attrName>ppt_y</p:attrName>
                                        </p:attrNameLst>
                                      </p:cBhvr>
                                      <p:rCtr x="50000" y="-29444"/>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79895"/>
                                        </p:tgtEl>
                                        <p:attrNameLst>
                                          <p:attrName>style.visibility</p:attrName>
                                        </p:attrNameLst>
                                      </p:cBhvr>
                                      <p:to>
                                        <p:strVal val="visible"/>
                                      </p:to>
                                    </p:set>
                                    <p:anim calcmode="lin" valueType="num">
                                      <p:cBhvr additive="base">
                                        <p:cTn id="11" dur="5000" fill="hold"/>
                                        <p:tgtEl>
                                          <p:spTgt spid="79895"/>
                                        </p:tgtEl>
                                        <p:attrNameLst>
                                          <p:attrName>ppt_x</p:attrName>
                                        </p:attrNameLst>
                                      </p:cBhvr>
                                      <p:tavLst>
                                        <p:tav tm="0">
                                          <p:val>
                                            <p:strVal val="1+#ppt_w/2"/>
                                          </p:val>
                                        </p:tav>
                                        <p:tav tm="100000">
                                          <p:val>
                                            <p:strVal val="#ppt_x"/>
                                          </p:val>
                                        </p:tav>
                                      </p:tavLst>
                                    </p:anim>
                                    <p:anim calcmode="lin" valueType="num">
                                      <p:cBhvr additive="base">
                                        <p:cTn id="12" dur="5000" fill="hold"/>
                                        <p:tgtEl>
                                          <p:spTgt spid="79895"/>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79898"/>
                                        </p:tgtEl>
                                        <p:attrNameLst>
                                          <p:attrName>style.visibility</p:attrName>
                                        </p:attrNameLst>
                                      </p:cBhvr>
                                      <p:to>
                                        <p:strVal val="visible"/>
                                      </p:to>
                                    </p:set>
                                    <p:anim calcmode="lin" valueType="num">
                                      <p:cBhvr>
                                        <p:cTn id="15" dur="500" fill="hold"/>
                                        <p:tgtEl>
                                          <p:spTgt spid="79898"/>
                                        </p:tgtEl>
                                        <p:attrNameLst>
                                          <p:attrName>ppt_w</p:attrName>
                                        </p:attrNameLst>
                                      </p:cBhvr>
                                      <p:tavLst>
                                        <p:tav tm="0">
                                          <p:val>
                                            <p:fltVal val="0"/>
                                          </p:val>
                                        </p:tav>
                                        <p:tav tm="100000">
                                          <p:val>
                                            <p:strVal val="#ppt_w"/>
                                          </p:val>
                                        </p:tav>
                                      </p:tavLst>
                                    </p:anim>
                                    <p:anim calcmode="lin" valueType="num">
                                      <p:cBhvr>
                                        <p:cTn id="16" dur="500" fill="hold"/>
                                        <p:tgtEl>
                                          <p:spTgt spid="79898"/>
                                        </p:tgtEl>
                                        <p:attrNameLst>
                                          <p:attrName>ppt_h</p:attrName>
                                        </p:attrNameLst>
                                      </p:cBhvr>
                                      <p:tavLst>
                                        <p:tav tm="0">
                                          <p:val>
                                            <p:fltVal val="0"/>
                                          </p:val>
                                        </p:tav>
                                        <p:tav tm="100000">
                                          <p:val>
                                            <p:strVal val="#ppt_h"/>
                                          </p:val>
                                        </p:tav>
                                      </p:tavLst>
                                    </p:anim>
                                    <p:anim calcmode="lin" valueType="num">
                                      <p:cBhvr>
                                        <p:cTn id="17" dur="500" fill="hold"/>
                                        <p:tgtEl>
                                          <p:spTgt spid="79898"/>
                                        </p:tgtEl>
                                        <p:attrNameLst>
                                          <p:attrName>style.rotation</p:attrName>
                                        </p:attrNameLst>
                                      </p:cBhvr>
                                      <p:tavLst>
                                        <p:tav tm="0">
                                          <p:val>
                                            <p:fltVal val="90"/>
                                          </p:val>
                                        </p:tav>
                                        <p:tav tm="100000">
                                          <p:val>
                                            <p:fltVal val="0"/>
                                          </p:val>
                                        </p:tav>
                                      </p:tavLst>
                                    </p:anim>
                                    <p:animEffect transition="in" filter="fade">
                                      <p:cBhvr>
                                        <p:cTn id="18" dur="500"/>
                                        <p:tgtEl>
                                          <p:spTgt spid="79898"/>
                                        </p:tgtEl>
                                      </p:cBhvr>
                                    </p:animEffect>
                                  </p:childTnLst>
                                </p:cTn>
                              </p:par>
                              <p:par>
                                <p:cTn id="19" presetID="23" presetClass="entr" presetSubtype="272" repeatCount="indefinite" fill="hold" nodeType="withEffect">
                                  <p:stCondLst>
                                    <p:cond delay="0"/>
                                  </p:stCondLst>
                                  <p:childTnLst>
                                    <p:set>
                                      <p:cBhvr>
                                        <p:cTn id="20" dur="1" fill="hold">
                                          <p:stCondLst>
                                            <p:cond delay="0"/>
                                          </p:stCondLst>
                                        </p:cTn>
                                        <p:tgtEl>
                                          <p:spTgt spid="79901"/>
                                        </p:tgtEl>
                                        <p:attrNameLst>
                                          <p:attrName>style.visibility</p:attrName>
                                        </p:attrNameLst>
                                      </p:cBhvr>
                                      <p:to>
                                        <p:strVal val="visible"/>
                                      </p:to>
                                    </p:set>
                                    <p:anim calcmode="lin" valueType="num">
                                      <p:cBhvr>
                                        <p:cTn id="21" dur="500" fill="hold"/>
                                        <p:tgtEl>
                                          <p:spTgt spid="79901"/>
                                        </p:tgtEl>
                                        <p:attrNameLst>
                                          <p:attrName>ppt_w</p:attrName>
                                        </p:attrNameLst>
                                      </p:cBhvr>
                                      <p:tavLst>
                                        <p:tav tm="0">
                                          <p:val>
                                            <p:strVal val="2/3*#ppt_w"/>
                                          </p:val>
                                        </p:tav>
                                        <p:tav tm="100000">
                                          <p:val>
                                            <p:strVal val="#ppt_w"/>
                                          </p:val>
                                        </p:tav>
                                      </p:tavLst>
                                    </p:anim>
                                    <p:anim calcmode="lin" valueType="num">
                                      <p:cBhvr>
                                        <p:cTn id="22" dur="500" fill="hold"/>
                                        <p:tgtEl>
                                          <p:spTgt spid="79901"/>
                                        </p:tgtEl>
                                        <p:attrNameLst>
                                          <p:attrName>ppt_h</p:attrName>
                                        </p:attrNameLst>
                                      </p:cBhvr>
                                      <p:tavLst>
                                        <p:tav tm="0">
                                          <p:val>
                                            <p:strVal val="2/3*#ppt_h"/>
                                          </p:val>
                                        </p:tav>
                                        <p:tav tm="100000">
                                          <p:val>
                                            <p:strVal val="#ppt_h"/>
                                          </p:val>
                                        </p:tav>
                                      </p:tavLst>
                                    </p:anim>
                                  </p:childTnLst>
                                </p:cTn>
                              </p:par>
                              <p:par>
                                <p:cTn id="23" presetID="23" presetClass="exit" presetSubtype="272" repeatCount="indefinite" fill="hold" nodeType="withEffect">
                                  <p:stCondLst>
                                    <p:cond delay="0"/>
                                  </p:stCondLst>
                                  <p:childTnLst>
                                    <p:anim calcmode="lin" valueType="num">
                                      <p:cBhvr>
                                        <p:cTn id="24" dur="500"/>
                                        <p:tgtEl>
                                          <p:spTgt spid="79901"/>
                                        </p:tgtEl>
                                        <p:attrNameLst>
                                          <p:attrName>ppt_w</p:attrName>
                                        </p:attrNameLst>
                                      </p:cBhvr>
                                      <p:tavLst>
                                        <p:tav tm="0">
                                          <p:val>
                                            <p:strVal val="ppt_w"/>
                                          </p:val>
                                        </p:tav>
                                        <p:tav tm="100000">
                                          <p:val>
                                            <p:strVal val="4/3*ppt_w"/>
                                          </p:val>
                                        </p:tav>
                                      </p:tavLst>
                                    </p:anim>
                                    <p:anim calcmode="lin" valueType="num">
                                      <p:cBhvr>
                                        <p:cTn id="25" dur="500"/>
                                        <p:tgtEl>
                                          <p:spTgt spid="79901"/>
                                        </p:tgtEl>
                                        <p:attrNameLst>
                                          <p:attrName>ppt_h</p:attrName>
                                        </p:attrNameLst>
                                      </p:cBhvr>
                                      <p:tavLst>
                                        <p:tav tm="0">
                                          <p:val>
                                            <p:strVal val="ppt_h"/>
                                          </p:val>
                                        </p:tav>
                                        <p:tav tm="100000">
                                          <p:val>
                                            <p:strVal val="4/3*ppt_h"/>
                                          </p:val>
                                        </p:tav>
                                      </p:tavLst>
                                    </p:anim>
                                    <p:set>
                                      <p:cBhvr>
                                        <p:cTn id="26" dur="1" fill="hold">
                                          <p:stCondLst>
                                            <p:cond delay="499"/>
                                          </p:stCondLst>
                                        </p:cTn>
                                        <p:tgtEl>
                                          <p:spTgt spid="79901"/>
                                        </p:tgtEl>
                                        <p:attrNameLst>
                                          <p:attrName>style.visibility</p:attrName>
                                        </p:attrNameLst>
                                      </p:cBhvr>
                                      <p:to>
                                        <p:strVal val="hidden"/>
                                      </p:to>
                                    </p:set>
                                  </p:childTnLst>
                                </p:cTn>
                              </p:par>
                              <p:par>
                                <p:cTn id="27" presetID="23" presetClass="entr" presetSubtype="272" repeatCount="indefinite" fill="hold" nodeType="withEffect">
                                  <p:stCondLst>
                                    <p:cond delay="0"/>
                                  </p:stCondLst>
                                  <p:childTnLst>
                                    <p:set>
                                      <p:cBhvr>
                                        <p:cTn id="28" dur="1" fill="hold">
                                          <p:stCondLst>
                                            <p:cond delay="0"/>
                                          </p:stCondLst>
                                        </p:cTn>
                                        <p:tgtEl>
                                          <p:spTgt spid="79899"/>
                                        </p:tgtEl>
                                        <p:attrNameLst>
                                          <p:attrName>style.visibility</p:attrName>
                                        </p:attrNameLst>
                                      </p:cBhvr>
                                      <p:to>
                                        <p:strVal val="visible"/>
                                      </p:to>
                                    </p:set>
                                    <p:anim calcmode="lin" valueType="num">
                                      <p:cBhvr>
                                        <p:cTn id="29" dur="500" fill="hold"/>
                                        <p:tgtEl>
                                          <p:spTgt spid="79899"/>
                                        </p:tgtEl>
                                        <p:attrNameLst>
                                          <p:attrName>ppt_w</p:attrName>
                                        </p:attrNameLst>
                                      </p:cBhvr>
                                      <p:tavLst>
                                        <p:tav tm="0">
                                          <p:val>
                                            <p:strVal val="2/3*#ppt_w"/>
                                          </p:val>
                                        </p:tav>
                                        <p:tav tm="100000">
                                          <p:val>
                                            <p:strVal val="#ppt_w"/>
                                          </p:val>
                                        </p:tav>
                                      </p:tavLst>
                                    </p:anim>
                                    <p:anim calcmode="lin" valueType="num">
                                      <p:cBhvr>
                                        <p:cTn id="30" dur="500" fill="hold"/>
                                        <p:tgtEl>
                                          <p:spTgt spid="79899"/>
                                        </p:tgtEl>
                                        <p:attrNameLst>
                                          <p:attrName>ppt_h</p:attrName>
                                        </p:attrNameLst>
                                      </p:cBhvr>
                                      <p:tavLst>
                                        <p:tav tm="0">
                                          <p:val>
                                            <p:strVal val="2/3*#ppt_h"/>
                                          </p:val>
                                        </p:tav>
                                        <p:tav tm="100000">
                                          <p:val>
                                            <p:strVal val="#ppt_h"/>
                                          </p:val>
                                        </p:tav>
                                      </p:tavLst>
                                    </p:anim>
                                  </p:childTnLst>
                                </p:cTn>
                              </p:par>
                              <p:par>
                                <p:cTn id="31" presetID="23" presetClass="exit" presetSubtype="272" repeatCount="indefinite" fill="hold" nodeType="withEffect">
                                  <p:stCondLst>
                                    <p:cond delay="0"/>
                                  </p:stCondLst>
                                  <p:childTnLst>
                                    <p:anim calcmode="lin" valueType="num">
                                      <p:cBhvr>
                                        <p:cTn id="32" dur="500"/>
                                        <p:tgtEl>
                                          <p:spTgt spid="79899"/>
                                        </p:tgtEl>
                                        <p:attrNameLst>
                                          <p:attrName>ppt_w</p:attrName>
                                        </p:attrNameLst>
                                      </p:cBhvr>
                                      <p:tavLst>
                                        <p:tav tm="0">
                                          <p:val>
                                            <p:strVal val="ppt_w"/>
                                          </p:val>
                                        </p:tav>
                                        <p:tav tm="100000">
                                          <p:val>
                                            <p:strVal val="4/3*ppt_w"/>
                                          </p:val>
                                        </p:tav>
                                      </p:tavLst>
                                    </p:anim>
                                    <p:anim calcmode="lin" valueType="num">
                                      <p:cBhvr>
                                        <p:cTn id="33" dur="500"/>
                                        <p:tgtEl>
                                          <p:spTgt spid="79899"/>
                                        </p:tgtEl>
                                        <p:attrNameLst>
                                          <p:attrName>ppt_h</p:attrName>
                                        </p:attrNameLst>
                                      </p:cBhvr>
                                      <p:tavLst>
                                        <p:tav tm="0">
                                          <p:val>
                                            <p:strVal val="ppt_h"/>
                                          </p:val>
                                        </p:tav>
                                        <p:tav tm="100000">
                                          <p:val>
                                            <p:strVal val="4/3*ppt_h"/>
                                          </p:val>
                                        </p:tav>
                                      </p:tavLst>
                                    </p:anim>
                                    <p:set>
                                      <p:cBhvr>
                                        <p:cTn id="34" dur="1" fill="hold">
                                          <p:stCondLst>
                                            <p:cond delay="499"/>
                                          </p:stCondLst>
                                        </p:cTn>
                                        <p:tgtEl>
                                          <p:spTgt spid="79899"/>
                                        </p:tgtEl>
                                        <p:attrNameLst>
                                          <p:attrName>style.visibility</p:attrName>
                                        </p:attrNameLst>
                                      </p:cBhvr>
                                      <p:to>
                                        <p:strVal val="hidden"/>
                                      </p:to>
                                    </p:set>
                                  </p:childTnLst>
                                </p:cTn>
                              </p:par>
                              <p:par>
                                <p:cTn id="35" presetID="23" presetClass="entr" presetSubtype="272" repeatCount="indefinite" fill="hold" nodeType="withEffect">
                                  <p:stCondLst>
                                    <p:cond delay="0"/>
                                  </p:stCondLst>
                                  <p:childTnLst>
                                    <p:set>
                                      <p:cBhvr>
                                        <p:cTn id="36" dur="1" fill="hold">
                                          <p:stCondLst>
                                            <p:cond delay="0"/>
                                          </p:stCondLst>
                                        </p:cTn>
                                        <p:tgtEl>
                                          <p:spTgt spid="79900"/>
                                        </p:tgtEl>
                                        <p:attrNameLst>
                                          <p:attrName>style.visibility</p:attrName>
                                        </p:attrNameLst>
                                      </p:cBhvr>
                                      <p:to>
                                        <p:strVal val="visible"/>
                                      </p:to>
                                    </p:set>
                                    <p:anim calcmode="lin" valueType="num">
                                      <p:cBhvr>
                                        <p:cTn id="37" dur="500" fill="hold"/>
                                        <p:tgtEl>
                                          <p:spTgt spid="79900"/>
                                        </p:tgtEl>
                                        <p:attrNameLst>
                                          <p:attrName>ppt_w</p:attrName>
                                        </p:attrNameLst>
                                      </p:cBhvr>
                                      <p:tavLst>
                                        <p:tav tm="0">
                                          <p:val>
                                            <p:strVal val="2/3*#ppt_w"/>
                                          </p:val>
                                        </p:tav>
                                        <p:tav tm="100000">
                                          <p:val>
                                            <p:strVal val="#ppt_w"/>
                                          </p:val>
                                        </p:tav>
                                      </p:tavLst>
                                    </p:anim>
                                    <p:anim calcmode="lin" valueType="num">
                                      <p:cBhvr>
                                        <p:cTn id="38" dur="500" fill="hold"/>
                                        <p:tgtEl>
                                          <p:spTgt spid="79900"/>
                                        </p:tgtEl>
                                        <p:attrNameLst>
                                          <p:attrName>ppt_h</p:attrName>
                                        </p:attrNameLst>
                                      </p:cBhvr>
                                      <p:tavLst>
                                        <p:tav tm="0">
                                          <p:val>
                                            <p:strVal val="2/3*#ppt_h"/>
                                          </p:val>
                                        </p:tav>
                                        <p:tav tm="100000">
                                          <p:val>
                                            <p:strVal val="#ppt_h"/>
                                          </p:val>
                                        </p:tav>
                                      </p:tavLst>
                                    </p:anim>
                                  </p:childTnLst>
                                </p:cTn>
                              </p:par>
                              <p:par>
                                <p:cTn id="39" presetID="23" presetClass="exit" presetSubtype="272" repeatCount="indefinite" fill="hold" nodeType="withEffect">
                                  <p:stCondLst>
                                    <p:cond delay="0"/>
                                  </p:stCondLst>
                                  <p:childTnLst>
                                    <p:anim calcmode="lin" valueType="num">
                                      <p:cBhvr>
                                        <p:cTn id="40" dur="500"/>
                                        <p:tgtEl>
                                          <p:spTgt spid="79900"/>
                                        </p:tgtEl>
                                        <p:attrNameLst>
                                          <p:attrName>ppt_w</p:attrName>
                                        </p:attrNameLst>
                                      </p:cBhvr>
                                      <p:tavLst>
                                        <p:tav tm="0">
                                          <p:val>
                                            <p:strVal val="ppt_w"/>
                                          </p:val>
                                        </p:tav>
                                        <p:tav tm="100000">
                                          <p:val>
                                            <p:strVal val="4/3*ppt_w"/>
                                          </p:val>
                                        </p:tav>
                                      </p:tavLst>
                                    </p:anim>
                                    <p:anim calcmode="lin" valueType="num">
                                      <p:cBhvr>
                                        <p:cTn id="41" dur="500"/>
                                        <p:tgtEl>
                                          <p:spTgt spid="79900"/>
                                        </p:tgtEl>
                                        <p:attrNameLst>
                                          <p:attrName>ppt_h</p:attrName>
                                        </p:attrNameLst>
                                      </p:cBhvr>
                                      <p:tavLst>
                                        <p:tav tm="0">
                                          <p:val>
                                            <p:strVal val="ppt_h"/>
                                          </p:val>
                                        </p:tav>
                                        <p:tav tm="100000">
                                          <p:val>
                                            <p:strVal val="4/3*ppt_h"/>
                                          </p:val>
                                        </p:tav>
                                      </p:tavLst>
                                    </p:anim>
                                    <p:set>
                                      <p:cBhvr>
                                        <p:cTn id="42" dur="1" fill="hold">
                                          <p:stCondLst>
                                            <p:cond delay="499"/>
                                          </p:stCondLst>
                                        </p:cTn>
                                        <p:tgtEl>
                                          <p:spTgt spid="799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3"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bldLst>
      <p:bldP spid="7989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3" name="Rectangle 2"/>
          <p:cNvSpPr/>
          <p:nvPr/>
        </p:nvSpPr>
        <p:spPr>
          <a:xfrm rot="21184384">
            <a:off x="1045995" y="2833745"/>
            <a:ext cx="10942710" cy="1394213"/>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Đọc</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thuộc</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lòng</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bài</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thơ</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Gặt</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chữ</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trên</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non </a:t>
            </a:r>
            <a:endPar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3502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86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1174899" y="5291"/>
            <a:ext cx="9316638" cy="176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Tiếng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r>
              <a:rPr lang="en-US" sz="2400" b="1" dirty="0" smtClean="0">
                <a:solidFill>
                  <a:srgbClr val="0070C0"/>
                </a:solidFill>
                <a:latin typeface="Times New Roman" pitchFamily="18" charset="0"/>
                <a:cs typeface="Times New Roman" pitchFamily="18" charset="0"/>
              </a:rPr>
              <a:t>: TRƯỚC NGÀY XA QUÊ</a:t>
            </a:r>
            <a:endParaRPr lang="en-US" sz="2400" b="1" dirty="0" smtClean="0">
              <a:solidFill>
                <a:srgbClr val="FF0000"/>
              </a:solidFill>
              <a:latin typeface="Times New Roman" pitchFamily="18" charset="0"/>
              <a:cs typeface="Times New Roman" pitchFamily="18" charset="0"/>
            </a:endParaRPr>
          </a:p>
        </p:txBody>
      </p:sp>
      <p:pic>
        <p:nvPicPr>
          <p:cNvPr id="9"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9089"/>
            <a:ext cx="12088283" cy="47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335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endParaRPr lang="en-US" sz="2400" dirty="0">
              <a:solidFill>
                <a:srgbClr val="002060"/>
              </a:solidFill>
            </a:endParaRPr>
          </a:p>
        </p:txBody>
      </p:sp>
    </p:spTree>
    <p:extLst>
      <p:ext uri="{BB962C8B-B14F-4D97-AF65-F5344CB8AC3E}">
        <p14:creationId xmlns:p14="http://schemas.microsoft.com/office/powerpoint/2010/main" val="3685243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6" descr="Anh dep "/>
          <p:cNvPicPr>
            <a:picLocks noChangeAspect="1" noChangeArrowheads="1"/>
          </p:cNvPicPr>
          <p:nvPr/>
        </p:nvPicPr>
        <p:blipFill>
          <a:blip r:embed="rId2">
            <a:extLst>
              <a:ext uri="{28A0092B-C50C-407E-A947-70E740481C1C}">
                <a14:useLocalDpi xmlns:a14="http://schemas.microsoft.com/office/drawing/2010/main" val="0"/>
              </a:ext>
            </a:extLst>
          </a:blip>
          <a:srcRect l="1653" t="7990" r="1245" b="7263"/>
          <a:stretch>
            <a:fillRect/>
          </a:stretch>
        </p:blipFill>
        <p:spPr bwMode="auto">
          <a:xfrm>
            <a:off x="7" y="0"/>
            <a:ext cx="12331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7"/>
          <p:cNvSpPr>
            <a:spLocks noChangeArrowheads="1" noChangeShapeType="1" noTextEdit="1"/>
          </p:cNvSpPr>
          <p:nvPr/>
        </p:nvSpPr>
        <p:spPr bwMode="auto">
          <a:xfrm>
            <a:off x="2133600" y="1905000"/>
            <a:ext cx="7721600" cy="3429000"/>
          </a:xfrm>
          <a:prstGeom prst="rect">
            <a:avLst/>
          </a:prstGeom>
        </p:spPr>
        <p:txBody>
          <a:bodyPr wrap="none" lIns="91338" tIns="45718" rIns="91338" bIns="45718" fromWordArt="1">
            <a:prstTxWarp prst="textDeflate">
              <a:avLst>
                <a:gd name="adj" fmla="val 26227"/>
              </a:avLst>
            </a:prstTxWarp>
          </a:bodyPr>
          <a:lstStyle/>
          <a:p>
            <a:pPr algn="ctr" defTabSz="1218120" eaLnBrk="0" fontAlgn="base" hangingPunct="0">
              <a:spcBef>
                <a:spcPct val="0"/>
              </a:spcBef>
              <a:spcAft>
                <a:spcPct val="0"/>
              </a:spcAft>
            </a:pPr>
            <a:r>
              <a:rPr lang="en-US" sz="3600" kern="10">
                <a:ln w="9525">
                  <a:solidFill>
                    <a:srgbClr val="FF3399"/>
                  </a:solidFill>
                  <a:round/>
                  <a:headEnd/>
                  <a:tailEnd/>
                </a:ln>
                <a:solidFill>
                  <a:srgbClr val="FF3399"/>
                </a:solidFill>
                <a:latin typeface="Times New Roman"/>
                <a:cs typeface="Times New Roman"/>
                <a:sym typeface="Arial"/>
              </a:rPr>
              <a:t>KHÁM PHÁ</a:t>
            </a:r>
          </a:p>
        </p:txBody>
      </p:sp>
      <p:grpSp>
        <p:nvGrpSpPr>
          <p:cNvPr id="6153" name="Group 9"/>
          <p:cNvGrpSpPr>
            <a:grpSpLocks/>
          </p:cNvGrpSpPr>
          <p:nvPr/>
        </p:nvGrpSpPr>
        <p:grpSpPr bwMode="auto">
          <a:xfrm>
            <a:off x="4470400" y="762008"/>
            <a:ext cx="2616200" cy="938213"/>
            <a:chOff x="2268" y="2544"/>
            <a:chExt cx="1236" cy="591"/>
          </a:xfrm>
        </p:grpSpPr>
        <p:pic>
          <p:nvPicPr>
            <p:cNvPr id="179205" name="Picture 10"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1"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0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to="" calcmode="lin" valueType="num">
                                      <p:cBhvr>
                                        <p:cTn id="7" dur="1" fill="hold"/>
                                        <p:tgtEl>
                                          <p:spTgt spid="6151"/>
                                        </p:tgtEl>
                                        <p:attrNameLst>
                                          <p:attrName/>
                                        </p:attrNameLst>
                                      </p:cBhvr>
                                    </p:anim>
                                  </p:childTnLst>
                                </p:cTn>
                              </p:par>
                              <p:par>
                                <p:cTn id="8" presetID="2" presetClass="entr" presetSubtype="3" fill="hold" nodeType="withEffect">
                                  <p:stCondLst>
                                    <p:cond delay="0"/>
                                  </p:stCondLst>
                                  <p:childTnLst>
                                    <p:set>
                                      <p:cBhvr>
                                        <p:cTn id="9" dur="1" fill="hold">
                                          <p:stCondLst>
                                            <p:cond delay="0"/>
                                          </p:stCondLst>
                                        </p:cTn>
                                        <p:tgtEl>
                                          <p:spTgt spid="6153"/>
                                        </p:tgtEl>
                                        <p:attrNameLst>
                                          <p:attrName>style.visibility</p:attrName>
                                        </p:attrNameLst>
                                      </p:cBhvr>
                                      <p:to>
                                        <p:strVal val="visible"/>
                                      </p:to>
                                    </p:set>
                                    <p:anim calcmode="lin" valueType="num">
                                      <p:cBhvr additive="base">
                                        <p:cTn id="10" dur="500" fill="hold"/>
                                        <p:tgtEl>
                                          <p:spTgt spid="6153"/>
                                        </p:tgtEl>
                                        <p:attrNameLst>
                                          <p:attrName>ppt_x</p:attrName>
                                        </p:attrNameLst>
                                      </p:cBhvr>
                                      <p:tavLst>
                                        <p:tav tm="0">
                                          <p:val>
                                            <p:strVal val="1+#ppt_w/2"/>
                                          </p:val>
                                        </p:tav>
                                        <p:tav tm="100000">
                                          <p:val>
                                            <p:strVal val="#ppt_x"/>
                                          </p:val>
                                        </p:tav>
                                      </p:tavLst>
                                    </p:anim>
                                    <p:anim calcmode="lin" valueType="num">
                                      <p:cBhvr additive="base">
                                        <p:cTn id="11"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1510" name="Group 15"/>
          <p:cNvGrpSpPr>
            <a:grpSpLocks/>
          </p:cNvGrpSpPr>
          <p:nvPr/>
        </p:nvGrpSpPr>
        <p:grpSpPr bwMode="auto">
          <a:xfrm>
            <a:off x="11096685" y="6491817"/>
            <a:ext cx="409575" cy="101600"/>
            <a:chOff x="0" y="0"/>
            <a:chExt cx="1729668" cy="429260"/>
          </a:xfrm>
        </p:grpSpPr>
        <p:sp>
          <p:nvSpPr>
            <p:cNvPr id="21528" name="Freeform 16"/>
            <p:cNvSpPr>
              <a:spLocks/>
            </p:cNvSpPr>
            <p:nvPr/>
          </p:nvSpPr>
          <p:spPr bwMode="auto">
            <a:xfrm>
              <a:off x="0" y="-5080"/>
              <a:ext cx="1729668" cy="434340"/>
            </a:xfrm>
            <a:custGeom>
              <a:avLst/>
              <a:gdLst>
                <a:gd name="T0" fmla="*/ 1711888 w 1729668"/>
                <a:gd name="T1" fmla="*/ 187960 h 434340"/>
                <a:gd name="T2" fmla="*/ 1450268 w 1729668"/>
                <a:gd name="T3" fmla="*/ 11430 h 434340"/>
                <a:gd name="T4" fmla="*/ 1396928 w 1729668"/>
                <a:gd name="T5" fmla="*/ 21590 h 434340"/>
                <a:gd name="T6" fmla="*/ 1407088 w 1729668"/>
                <a:gd name="T7" fmla="*/ 74930 h 434340"/>
                <a:gd name="T8" fmla="*/ 1565838 w 1729668"/>
                <a:gd name="T9" fmla="*/ 181610 h 434340"/>
                <a:gd name="T10" fmla="*/ 0 w 1729668"/>
                <a:gd name="T11" fmla="*/ 181610 h 434340"/>
                <a:gd name="T12" fmla="*/ 0 w 1729668"/>
                <a:gd name="T13" fmla="*/ 257810 h 434340"/>
                <a:gd name="T14" fmla="*/ 1565838 w 1729668"/>
                <a:gd name="T15" fmla="*/ 257810 h 434340"/>
                <a:gd name="T16" fmla="*/ 1407088 w 1729668"/>
                <a:gd name="T17" fmla="*/ 364490 h 434340"/>
                <a:gd name="T18" fmla="*/ 1396928 w 1729668"/>
                <a:gd name="T19" fmla="*/ 417830 h 434340"/>
                <a:gd name="T20" fmla="*/ 1428678 w 1729668"/>
                <a:gd name="T21" fmla="*/ 434340 h 434340"/>
                <a:gd name="T22" fmla="*/ 1450268 w 1729668"/>
                <a:gd name="T23" fmla="*/ 427990 h 434340"/>
                <a:gd name="T24" fmla="*/ 1713158 w 1729668"/>
                <a:gd name="T25" fmla="*/ 251460 h 434340"/>
                <a:gd name="T26" fmla="*/ 1729668 w 1729668"/>
                <a:gd name="T27" fmla="*/ 219710 h 434340"/>
                <a:gd name="T28" fmla="*/ 1711888 w 1729668"/>
                <a:gd name="T29" fmla="*/ 187960 h 4343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9668"/>
                <a:gd name="T46" fmla="*/ 0 h 434340"/>
                <a:gd name="T47" fmla="*/ 1729668 w 1729668"/>
                <a:gd name="T48" fmla="*/ 434340 h 4343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9668" h="434340">
                  <a:moveTo>
                    <a:pt x="1711888" y="187960"/>
                  </a:moveTo>
                  <a:lnTo>
                    <a:pt x="1450268" y="11430"/>
                  </a:lnTo>
                  <a:cubicBezTo>
                    <a:pt x="1432488" y="0"/>
                    <a:pt x="1409628" y="3810"/>
                    <a:pt x="1396928" y="21590"/>
                  </a:cubicBezTo>
                  <a:cubicBezTo>
                    <a:pt x="1385498" y="39370"/>
                    <a:pt x="1389308" y="62230"/>
                    <a:pt x="1407088" y="74930"/>
                  </a:cubicBezTo>
                  <a:lnTo>
                    <a:pt x="1565838" y="181610"/>
                  </a:lnTo>
                  <a:lnTo>
                    <a:pt x="0" y="181610"/>
                  </a:lnTo>
                  <a:lnTo>
                    <a:pt x="0" y="257810"/>
                  </a:lnTo>
                  <a:lnTo>
                    <a:pt x="1565838" y="257810"/>
                  </a:lnTo>
                  <a:lnTo>
                    <a:pt x="1407088" y="364490"/>
                  </a:lnTo>
                  <a:cubicBezTo>
                    <a:pt x="1389308" y="375920"/>
                    <a:pt x="1385498" y="400050"/>
                    <a:pt x="1396928" y="417830"/>
                  </a:cubicBezTo>
                  <a:cubicBezTo>
                    <a:pt x="1404548" y="429260"/>
                    <a:pt x="1415978" y="434340"/>
                    <a:pt x="1428678" y="434340"/>
                  </a:cubicBezTo>
                  <a:cubicBezTo>
                    <a:pt x="1436298" y="434340"/>
                    <a:pt x="1443918" y="431800"/>
                    <a:pt x="1450268" y="427990"/>
                  </a:cubicBezTo>
                  <a:lnTo>
                    <a:pt x="1713158" y="251460"/>
                  </a:lnTo>
                  <a:cubicBezTo>
                    <a:pt x="1723318" y="243840"/>
                    <a:pt x="1729668" y="232410"/>
                    <a:pt x="1729668" y="219710"/>
                  </a:cubicBezTo>
                  <a:cubicBezTo>
                    <a:pt x="1729668" y="207010"/>
                    <a:pt x="1723318" y="195580"/>
                    <a:pt x="1711888" y="187960"/>
                  </a:cubicBezTo>
                  <a:close/>
                </a:path>
              </a:pathLst>
            </a:custGeom>
            <a:solidFill>
              <a:srgbClr val="292929"/>
            </a:solidFill>
            <a:ln w="9525">
              <a:noFill/>
              <a:round/>
              <a:headEnd/>
              <a:tailEnd/>
            </a:ln>
          </p:spPr>
          <p:txBody>
            <a:bodyPr/>
            <a:lstStyle/>
            <a:p>
              <a:pPr defTabSz="1218090" fontAlgn="base">
                <a:spcBef>
                  <a:spcPct val="0"/>
                </a:spcBef>
                <a:spcAft>
                  <a:spcPct val="0"/>
                </a:spcAft>
              </a:pPr>
              <a:endParaRPr lang="en-US" sz="1200">
                <a:solidFill>
                  <a:prstClr val="black"/>
                </a:solidFill>
                <a:latin typeface="Arial" charset="0"/>
                <a:cs typeface="Arial" charset="0"/>
                <a:sym typeface="Arial"/>
              </a:endParaRPr>
            </a:p>
          </p:txBody>
        </p:sp>
      </p:grpSp>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 y="0"/>
            <a:ext cx="12102105" cy="677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Nhóm 8">
            <a:extLst>
              <a:ext uri="{FF2B5EF4-FFF2-40B4-BE49-F238E27FC236}">
                <a16:creationId xmlns:a16="http://schemas.microsoft.com/office/drawing/2014/main" id="{74D989CF-9169-0BB8-DA32-1662979AD024}"/>
              </a:ext>
            </a:extLst>
          </p:cNvPr>
          <p:cNvGrpSpPr/>
          <p:nvPr/>
        </p:nvGrpSpPr>
        <p:grpSpPr>
          <a:xfrm>
            <a:off x="1028983" y="352628"/>
            <a:ext cx="4524260" cy="2099257"/>
            <a:chOff x="5166911" y="0"/>
            <a:chExt cx="3393195" cy="1574443"/>
          </a:xfrm>
        </p:grpSpPr>
        <p:pic>
          <p:nvPicPr>
            <p:cNvPr id="9"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0"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grpSp>
        <p:nvGrpSpPr>
          <p:cNvPr id="11" name="Nhóm 9">
            <a:extLst>
              <a:ext uri="{FF2B5EF4-FFF2-40B4-BE49-F238E27FC236}">
                <a16:creationId xmlns:a16="http://schemas.microsoft.com/office/drawing/2014/main" id="{1628CD1B-9444-FE71-C3BD-2A82B1FB76A0}"/>
              </a:ext>
            </a:extLst>
          </p:cNvPr>
          <p:cNvGrpSpPr/>
          <p:nvPr/>
        </p:nvGrpSpPr>
        <p:grpSpPr>
          <a:xfrm>
            <a:off x="306919" y="2196966"/>
            <a:ext cx="6140068" cy="3018997"/>
            <a:chOff x="4682169" y="1304810"/>
            <a:chExt cx="4605051" cy="2264248"/>
          </a:xfrm>
        </p:grpSpPr>
        <p:pic>
          <p:nvPicPr>
            <p:cNvPr id="12"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3"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spTree>
    <p:extLst>
      <p:ext uri="{BB962C8B-B14F-4D97-AF65-F5344CB8AC3E}">
        <p14:creationId xmlns:p14="http://schemas.microsoft.com/office/powerpoint/2010/main" val="8668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408517" y="154190"/>
            <a:ext cx="3657616" cy="2045194"/>
          </a:xfrm>
          <a:prstGeom prst="rect">
            <a:avLst/>
          </a:prstGeom>
        </p:spPr>
      </p:pic>
      <p:pic>
        <p:nvPicPr>
          <p:cNvPr id="8" name="Hình ảnh 8">
            <a:extLst>
              <a:ext uri="{FF2B5EF4-FFF2-40B4-BE49-F238E27FC236}">
                <a16:creationId xmlns:a16="http://schemas.microsoft.com/office/drawing/2014/main" id="{034F33D2-9872-D07A-A7CB-97FBE9A2B02A}"/>
              </a:ext>
            </a:extLst>
          </p:cNvPr>
          <p:cNvPicPr>
            <a:picLocks noChangeAspect="1"/>
          </p:cNvPicPr>
          <p:nvPr/>
        </p:nvPicPr>
        <p:blipFill>
          <a:blip r:embed="rId6"/>
          <a:stretch>
            <a:fillRect/>
          </a:stretch>
        </p:blipFill>
        <p:spPr>
          <a:xfrm>
            <a:off x="3739726" y="2231558"/>
            <a:ext cx="4125433" cy="2066393"/>
          </a:xfrm>
          <a:prstGeom prst="rect">
            <a:avLst/>
          </a:prstGeom>
        </p:spPr>
      </p:pic>
      <p:pic>
        <p:nvPicPr>
          <p:cNvPr id="9" name="Hình ảnh 6">
            <a:extLst>
              <a:ext uri="{FF2B5EF4-FFF2-40B4-BE49-F238E27FC236}">
                <a16:creationId xmlns:a16="http://schemas.microsoft.com/office/drawing/2014/main" id="{09ACE0A0-79EF-63B0-CACE-5823D160946B}"/>
              </a:ext>
            </a:extLst>
          </p:cNvPr>
          <p:cNvPicPr>
            <a:picLocks noChangeAspect="1"/>
          </p:cNvPicPr>
          <p:nvPr/>
        </p:nvPicPr>
        <p:blipFill>
          <a:blip r:embed="rId7"/>
          <a:stretch>
            <a:fillRect/>
          </a:stretch>
        </p:blipFill>
        <p:spPr>
          <a:xfrm>
            <a:off x="7218772" y="4400733"/>
            <a:ext cx="4234359" cy="2032176"/>
          </a:xfrm>
          <a:prstGeom prst="rect">
            <a:avLst/>
          </a:prstGeom>
        </p:spPr>
      </p:pic>
    </p:spTree>
    <p:extLst>
      <p:ext uri="{BB962C8B-B14F-4D97-AF65-F5344CB8AC3E}">
        <p14:creationId xmlns:p14="http://schemas.microsoft.com/office/powerpoint/2010/main" val="307794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3970</TotalTime>
  <Words>1420</Words>
  <Application>Microsoft Office PowerPoint</Application>
  <PresentationFormat>Widescreen</PresentationFormat>
  <Paragraphs>153</Paragraphs>
  <Slides>29</Slides>
  <Notes>22</Notes>
  <HiddenSlides>1</HiddenSlides>
  <MMClips>1</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29</vt:i4>
      </vt:variant>
    </vt:vector>
  </HeadingPairs>
  <TitlesOfParts>
    <vt:vector size="54" baseType="lpstr">
      <vt:lpstr>SimSun</vt:lpstr>
      <vt:lpstr>.VnTime</vt:lpstr>
      <vt:lpstr>Arial</vt:lpstr>
      <vt:lpstr>Calibri</vt:lpstr>
      <vt:lpstr>Calibri </vt:lpstr>
      <vt:lpstr>Calibri Light</vt:lpstr>
      <vt:lpstr>等线</vt:lpstr>
      <vt:lpstr>Franklin Gothic Book</vt:lpstr>
      <vt:lpstr>Franklin Gothic Medium</vt:lpstr>
      <vt:lpstr>Open Sans</vt:lpstr>
      <vt:lpstr>华文楷体</vt:lpstr>
      <vt:lpstr>Times New Roman</vt:lpstr>
      <vt:lpstr>VNI-Times</vt:lpstr>
      <vt:lpstr>Wingdings 2</vt:lpstr>
      <vt:lpstr>2_Office Theme</vt:lpstr>
      <vt:lpstr>1_Default Design</vt:lpstr>
      <vt:lpstr>4_Office Theme</vt:lpstr>
      <vt:lpstr>11_Default Design</vt:lpstr>
      <vt:lpstr>Trek</vt:lpstr>
      <vt:lpstr>12_Default Design</vt:lpstr>
      <vt:lpstr>1_Trek</vt:lpstr>
      <vt:lpstr>3_Office Theme</vt:lpstr>
      <vt:lpstr>8_Office Theme</vt:lpstr>
      <vt:lpstr>10_Default Design</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Admin</cp:lastModifiedBy>
  <cp:revision>257</cp:revision>
  <dcterms:created xsi:type="dcterms:W3CDTF">2021-06-02T05:01:13Z</dcterms:created>
  <dcterms:modified xsi:type="dcterms:W3CDTF">2024-10-28T03:32:53Z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