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718" r:id="rId4"/>
    <p:sldMasterId id="2147483730" r:id="rId5"/>
    <p:sldMasterId id="2147483749" r:id="rId6"/>
    <p:sldMasterId id="2147483767" r:id="rId7"/>
  </p:sldMasterIdLst>
  <p:notesMasterIdLst>
    <p:notesMasterId r:id="rId37"/>
  </p:notesMasterIdLst>
  <p:sldIdLst>
    <p:sldId id="3953" r:id="rId8"/>
    <p:sldId id="3906" r:id="rId9"/>
    <p:sldId id="3958" r:id="rId10"/>
    <p:sldId id="3945" r:id="rId11"/>
    <p:sldId id="3949" r:id="rId12"/>
    <p:sldId id="3954" r:id="rId13"/>
    <p:sldId id="3920" r:id="rId14"/>
    <p:sldId id="3919" r:id="rId15"/>
    <p:sldId id="3950" r:id="rId16"/>
    <p:sldId id="3926" r:id="rId17"/>
    <p:sldId id="3924" r:id="rId18"/>
    <p:sldId id="3928" r:id="rId19"/>
    <p:sldId id="3951" r:id="rId20"/>
    <p:sldId id="3929" r:id="rId21"/>
    <p:sldId id="3930" r:id="rId22"/>
    <p:sldId id="3933" r:id="rId23"/>
    <p:sldId id="3934" r:id="rId24"/>
    <p:sldId id="312" r:id="rId25"/>
    <p:sldId id="313" r:id="rId26"/>
    <p:sldId id="314" r:id="rId27"/>
    <p:sldId id="315" r:id="rId28"/>
    <p:sldId id="261" r:id="rId29"/>
    <p:sldId id="257" r:id="rId30"/>
    <p:sldId id="262" r:id="rId31"/>
    <p:sldId id="263" r:id="rId32"/>
    <p:sldId id="264" r:id="rId33"/>
    <p:sldId id="3943" r:id="rId34"/>
    <p:sldId id="3952" r:id="rId35"/>
    <p:sldId id="395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94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2389F-E772-4274-9FCF-76EA48B8A56C}"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E3CA5-2966-4910-8499-731B72ED149F}" type="slidenum">
              <a:rPr lang="en-US" smtClean="0"/>
              <a:t>‹#›</a:t>
            </a:fld>
            <a:endParaRPr lang="en-US"/>
          </a:p>
        </p:txBody>
      </p:sp>
    </p:spTree>
    <p:extLst>
      <p:ext uri="{BB962C8B-B14F-4D97-AF65-F5344CB8AC3E}">
        <p14:creationId xmlns:p14="http://schemas.microsoft.com/office/powerpoint/2010/main" val="101011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032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307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1525541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68096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59117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37000" b="-3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6555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09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1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4279342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1156043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2607107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807108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1738100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1341335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2984646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1110303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164634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44552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2441235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435485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253438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
        <p:cNvGrpSpPr/>
        <p:nvPr/>
      </p:nvGrpSpPr>
      <p:grpSpPr>
        <a:xfrm>
          <a:off x="0" y="0"/>
          <a:ext cx="0" cy="0"/>
          <a:chOff x="0" y="0"/>
          <a:chExt cx="0" cy="0"/>
        </a:xfrm>
      </p:grpSpPr>
      <p:sp>
        <p:nvSpPr>
          <p:cNvPr id="43" name="Google Shape;43;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5" name="Google Shape;45;p7"/>
          <p:cNvGrpSpPr/>
          <p:nvPr/>
        </p:nvGrpSpPr>
        <p:grpSpPr>
          <a:xfrm>
            <a:off x="-1600" y="5896807"/>
            <a:ext cx="12192383" cy="961207"/>
            <a:chOff x="6554556" y="4623505"/>
            <a:chExt cx="7127825" cy="720905"/>
          </a:xfrm>
        </p:grpSpPr>
        <p:sp>
          <p:nvSpPr>
            <p:cNvPr id="46" name="Google Shape;46;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10232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00666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4" name="Google Shape;54;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5" name="Google Shape;5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85644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732350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
        <p:cNvGrpSpPr/>
        <p:nvPr/>
      </p:nvGrpSpPr>
      <p:grpSpPr>
        <a:xfrm>
          <a:off x="0" y="0"/>
          <a:ext cx="0" cy="0"/>
          <a:chOff x="0" y="0"/>
          <a:chExt cx="0" cy="0"/>
        </a:xfrm>
      </p:grpSpPr>
      <p:sp>
        <p:nvSpPr>
          <p:cNvPr id="57" name="Google Shape;57;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067525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3224192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1">
  <p:cSld name="Table of contents 1">
    <p:bg>
      <p:bgPr>
        <a:solidFill>
          <a:schemeClr val="accent3"/>
        </a:solidFill>
        <a:effectLst/>
      </p:bgPr>
    </p:bg>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8" name="Google Shape;68;p13">
            <a:hlinkClick r:id="" action="ppaction://noaction"/>
          </p:cNvPr>
          <p:cNvSpPr txBox="1">
            <a:spLocks noGrp="1"/>
          </p:cNvSpPr>
          <p:nvPr>
            <p:ph type="title" idx="2"/>
          </p:nvPr>
        </p:nvSpPr>
        <p:spPr>
          <a:xfrm>
            <a:off x="961200" y="2326833"/>
            <a:ext cx="23044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69" name="Google Shape;69;p13">
            <a:hlinkClick r:id="" action="ppaction://noaction"/>
          </p:cNvPr>
          <p:cNvSpPr txBox="1">
            <a:spLocks noGrp="1"/>
          </p:cNvSpPr>
          <p:nvPr>
            <p:ph type="title" idx="3"/>
          </p:nvPr>
        </p:nvSpPr>
        <p:spPr>
          <a:xfrm>
            <a:off x="3620233" y="2326833"/>
            <a:ext cx="23044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0" name="Google Shape;70;p13">
            <a:hlinkClick r:id="" action="ppaction://noaction"/>
          </p:cNvPr>
          <p:cNvSpPr txBox="1">
            <a:spLocks noGrp="1"/>
          </p:cNvSpPr>
          <p:nvPr>
            <p:ph type="title" idx="4"/>
          </p:nvPr>
        </p:nvSpPr>
        <p:spPr>
          <a:xfrm>
            <a:off x="6279267" y="2326833"/>
            <a:ext cx="23044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1" name="Google Shape;71;p13">
            <a:hlinkClick r:id="" action="ppaction://noaction"/>
          </p:cNvPr>
          <p:cNvSpPr txBox="1">
            <a:spLocks noGrp="1"/>
          </p:cNvSpPr>
          <p:nvPr>
            <p:ph type="title" idx="5"/>
          </p:nvPr>
        </p:nvSpPr>
        <p:spPr>
          <a:xfrm>
            <a:off x="8938301" y="2326833"/>
            <a:ext cx="23044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2" name="Google Shape;72;p13">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56858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solidFill>
          <a:schemeClr val="accent3"/>
        </a:solid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3250733" y="813000"/>
            <a:ext cx="7809200" cy="767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 name="Google Shape;75;p14">
            <a:hlinkClick r:id="" action="ppaction://noaction"/>
          </p:cNvPr>
          <p:cNvSpPr txBox="1">
            <a:spLocks noGrp="1"/>
          </p:cNvSpPr>
          <p:nvPr>
            <p:ph type="title" idx="2"/>
          </p:nvPr>
        </p:nvSpPr>
        <p:spPr>
          <a:xfrm>
            <a:off x="3380572" y="2002333"/>
            <a:ext cx="15828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4">
            <a:hlinkClick r:id="" action="ppaction://noaction"/>
          </p:cNvPr>
          <p:cNvSpPr txBox="1">
            <a:spLocks noGrp="1"/>
          </p:cNvSpPr>
          <p:nvPr>
            <p:ph type="title" idx="3"/>
          </p:nvPr>
        </p:nvSpPr>
        <p:spPr>
          <a:xfrm>
            <a:off x="3379472" y="2929400"/>
            <a:ext cx="15828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4">
            <a:hlinkClick r:id="" action="ppaction://noaction"/>
          </p:cNvPr>
          <p:cNvSpPr txBox="1">
            <a:spLocks noGrp="1"/>
          </p:cNvSpPr>
          <p:nvPr>
            <p:ph type="title" idx="4"/>
          </p:nvPr>
        </p:nvSpPr>
        <p:spPr>
          <a:xfrm>
            <a:off x="3380572" y="3876867"/>
            <a:ext cx="15828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4">
            <a:hlinkClick r:id="" action="ppaction://noaction"/>
          </p:cNvPr>
          <p:cNvSpPr txBox="1">
            <a:spLocks noGrp="1"/>
          </p:cNvSpPr>
          <p:nvPr>
            <p:ph type="title" idx="5"/>
          </p:nvPr>
        </p:nvSpPr>
        <p:spPr>
          <a:xfrm>
            <a:off x="3380572" y="4824333"/>
            <a:ext cx="15828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9" name="Google Shape;79;p14">
            <a:hlinkClick r:id="" action="ppaction://noaction"/>
          </p:cNvPr>
          <p:cNvSpPr txBox="1">
            <a:spLocks noGrp="1"/>
          </p:cNvSpPr>
          <p:nvPr>
            <p:ph type="subTitle" idx="1"/>
          </p:nvPr>
        </p:nvSpPr>
        <p:spPr>
          <a:xfrm>
            <a:off x="3344000" y="5542233"/>
            <a:ext cx="7942400" cy="7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61868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0"/>
        <p:cNvGrpSpPr/>
        <p:nvPr/>
      </p:nvGrpSpPr>
      <p:grpSpPr>
        <a:xfrm>
          <a:off x="0" y="0"/>
          <a:ext cx="0" cy="0"/>
          <a:chOff x="0" y="0"/>
          <a:chExt cx="0" cy="0"/>
        </a:xfrm>
      </p:grpSpPr>
      <p:sp>
        <p:nvSpPr>
          <p:cNvPr id="81" name="Google Shape;81;p15"/>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15"/>
          <p:cNvSpPr txBox="1">
            <a:spLocks noGrp="1"/>
          </p:cNvSpPr>
          <p:nvPr>
            <p:ph type="title"/>
          </p:nvPr>
        </p:nvSpPr>
        <p:spPr>
          <a:xfrm>
            <a:off x="1981000" y="813000"/>
            <a:ext cx="82300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3" name="Google Shape;83;p15"/>
          <p:cNvGrpSpPr/>
          <p:nvPr/>
        </p:nvGrpSpPr>
        <p:grpSpPr>
          <a:xfrm>
            <a:off x="-1600" y="5896807"/>
            <a:ext cx="12192383" cy="961207"/>
            <a:chOff x="6554556" y="4623505"/>
            <a:chExt cx="7127825" cy="720905"/>
          </a:xfrm>
        </p:grpSpPr>
        <p:sp>
          <p:nvSpPr>
            <p:cNvPr id="84" name="Google Shape;84;p1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3948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6"/>
        <p:cNvGrpSpPr/>
        <p:nvPr/>
      </p:nvGrpSpPr>
      <p:grpSpPr>
        <a:xfrm>
          <a:off x="0" y="0"/>
          <a:ext cx="0" cy="0"/>
          <a:chOff x="0" y="0"/>
          <a:chExt cx="0" cy="0"/>
        </a:xfrm>
      </p:grpSpPr>
      <p:sp>
        <p:nvSpPr>
          <p:cNvPr id="87" name="Google Shape;87;p16"/>
          <p:cNvSpPr/>
          <p:nvPr/>
        </p:nvSpPr>
        <p:spPr>
          <a:xfrm rot="-5400000">
            <a:off x="1939667" y="1930967"/>
            <a:ext cx="12213200" cy="636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 name="Google Shape;88;p16"/>
          <p:cNvGrpSpPr/>
          <p:nvPr/>
        </p:nvGrpSpPr>
        <p:grpSpPr>
          <a:xfrm rot="-5400000">
            <a:off x="4986272" y="3649169"/>
            <a:ext cx="12213291" cy="2933304"/>
            <a:chOff x="6554546" y="4623503"/>
            <a:chExt cx="7127825" cy="824332"/>
          </a:xfrm>
        </p:grpSpPr>
        <p:sp>
          <p:nvSpPr>
            <p:cNvPr id="89" name="Google Shape;89;p16"/>
            <p:cNvSpPr/>
            <p:nvPr/>
          </p:nvSpPr>
          <p:spPr>
            <a:xfrm>
              <a:off x="6554546" y="4623503"/>
              <a:ext cx="7127825" cy="824332"/>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6"/>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16"/>
          <p:cNvSpPr txBox="1">
            <a:spLocks noGrp="1"/>
          </p:cNvSpPr>
          <p:nvPr>
            <p:ph type="subTitle" idx="1"/>
          </p:nvPr>
        </p:nvSpPr>
        <p:spPr>
          <a:xfrm>
            <a:off x="4724933" y="27458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2" name="Google Shape;92;p16"/>
          <p:cNvSpPr txBox="1">
            <a:spLocks noGrp="1"/>
          </p:cNvSpPr>
          <p:nvPr>
            <p:ph type="title"/>
          </p:nvPr>
        </p:nvSpPr>
        <p:spPr>
          <a:xfrm>
            <a:off x="4724933" y="1758535"/>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248276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0"/>
        <p:cNvGrpSpPr/>
        <p:nvPr/>
      </p:nvGrpSpPr>
      <p:grpSpPr>
        <a:xfrm>
          <a:off x="0" y="0"/>
          <a:ext cx="0" cy="0"/>
          <a:chOff x="0" y="0"/>
          <a:chExt cx="0" cy="0"/>
        </a:xfrm>
      </p:grpSpPr>
      <p:sp>
        <p:nvSpPr>
          <p:cNvPr id="111" name="Google Shape;111;p19"/>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 name="Google Shape;112;p19"/>
          <p:cNvGrpSpPr/>
          <p:nvPr/>
        </p:nvGrpSpPr>
        <p:grpSpPr>
          <a:xfrm>
            <a:off x="-1600" y="5896807"/>
            <a:ext cx="12192383" cy="961207"/>
            <a:chOff x="6554556" y="4623505"/>
            <a:chExt cx="7127825" cy="720905"/>
          </a:xfrm>
        </p:grpSpPr>
        <p:sp>
          <p:nvSpPr>
            <p:cNvPr id="113" name="Google Shape;11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 name="Google Shape;115;p19">
            <a:hlinkClick r:id="" action="ppaction://noaction"/>
          </p:cNvPr>
          <p:cNvSpPr txBox="1">
            <a:spLocks noGrp="1"/>
          </p:cNvSpPr>
          <p:nvPr>
            <p:ph type="title"/>
          </p:nvPr>
        </p:nvSpPr>
        <p:spPr>
          <a:xfrm>
            <a:off x="6616800" y="2856000"/>
            <a:ext cx="3280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19"/>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31837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964933" y="3454800"/>
            <a:ext cx="22268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3200" b="0"/>
            </a:lvl1pPr>
            <a:lvl2pPr lvl="1" algn="ctr" rtl="0">
              <a:spcBef>
                <a:spcPts val="0"/>
              </a:spcBef>
              <a:spcAft>
                <a:spcPts val="0"/>
              </a:spcAft>
              <a:buClr>
                <a:schemeClr val="lt1"/>
              </a:buClr>
              <a:buSzPts val="2200"/>
              <a:buNone/>
              <a:defRPr sz="2933">
                <a:solidFill>
                  <a:schemeClr val="lt1"/>
                </a:solidFill>
              </a:defRPr>
            </a:lvl2pPr>
            <a:lvl3pPr lvl="2" algn="ctr" rtl="0">
              <a:spcBef>
                <a:spcPts val="0"/>
              </a:spcBef>
              <a:spcAft>
                <a:spcPts val="0"/>
              </a:spcAft>
              <a:buClr>
                <a:schemeClr val="lt1"/>
              </a:buClr>
              <a:buSzPts val="2200"/>
              <a:buNone/>
              <a:defRPr sz="2933">
                <a:solidFill>
                  <a:schemeClr val="lt1"/>
                </a:solidFill>
              </a:defRPr>
            </a:lvl3pPr>
            <a:lvl4pPr lvl="3" algn="ctr" rtl="0">
              <a:spcBef>
                <a:spcPts val="0"/>
              </a:spcBef>
              <a:spcAft>
                <a:spcPts val="0"/>
              </a:spcAft>
              <a:buClr>
                <a:schemeClr val="lt1"/>
              </a:buClr>
              <a:buSzPts val="2200"/>
              <a:buNone/>
              <a:defRPr sz="2933">
                <a:solidFill>
                  <a:schemeClr val="lt1"/>
                </a:solidFill>
              </a:defRPr>
            </a:lvl4pPr>
            <a:lvl5pPr lvl="4" algn="ctr" rtl="0">
              <a:spcBef>
                <a:spcPts val="0"/>
              </a:spcBef>
              <a:spcAft>
                <a:spcPts val="0"/>
              </a:spcAft>
              <a:buClr>
                <a:schemeClr val="lt1"/>
              </a:buClr>
              <a:buSzPts val="2200"/>
              <a:buNone/>
              <a:defRPr sz="2933">
                <a:solidFill>
                  <a:schemeClr val="lt1"/>
                </a:solidFill>
              </a:defRPr>
            </a:lvl5pPr>
            <a:lvl6pPr lvl="5" algn="ctr" rtl="0">
              <a:spcBef>
                <a:spcPts val="0"/>
              </a:spcBef>
              <a:spcAft>
                <a:spcPts val="0"/>
              </a:spcAft>
              <a:buClr>
                <a:schemeClr val="lt1"/>
              </a:buClr>
              <a:buSzPts val="2200"/>
              <a:buNone/>
              <a:defRPr sz="2933">
                <a:solidFill>
                  <a:schemeClr val="lt1"/>
                </a:solidFill>
              </a:defRPr>
            </a:lvl6pPr>
            <a:lvl7pPr lvl="6" algn="ctr" rtl="0">
              <a:spcBef>
                <a:spcPts val="0"/>
              </a:spcBef>
              <a:spcAft>
                <a:spcPts val="0"/>
              </a:spcAft>
              <a:buClr>
                <a:schemeClr val="lt1"/>
              </a:buClr>
              <a:buSzPts val="2200"/>
              <a:buNone/>
              <a:defRPr sz="2933">
                <a:solidFill>
                  <a:schemeClr val="lt1"/>
                </a:solidFill>
              </a:defRPr>
            </a:lvl7pPr>
            <a:lvl8pPr lvl="7" algn="ctr" rtl="0">
              <a:spcBef>
                <a:spcPts val="0"/>
              </a:spcBef>
              <a:spcAft>
                <a:spcPts val="0"/>
              </a:spcAft>
              <a:buClr>
                <a:schemeClr val="lt1"/>
              </a:buClr>
              <a:buSzPts val="2200"/>
              <a:buNone/>
              <a:defRPr sz="2933">
                <a:solidFill>
                  <a:schemeClr val="lt1"/>
                </a:solidFill>
              </a:defRPr>
            </a:lvl8pPr>
            <a:lvl9pPr lvl="8" algn="ctr" rtl="0">
              <a:spcBef>
                <a:spcPts val="0"/>
              </a:spcBef>
              <a:spcAft>
                <a:spcPts val="0"/>
              </a:spcAft>
              <a:buClr>
                <a:schemeClr val="lt1"/>
              </a:buClr>
              <a:buSzPts val="2200"/>
              <a:buNone/>
              <a:defRPr sz="2933">
                <a:solidFill>
                  <a:schemeClr val="lt1"/>
                </a:solidFill>
              </a:defRPr>
            </a:lvl9pPr>
          </a:lstStyle>
          <a:p>
            <a:endParaRPr/>
          </a:p>
        </p:txBody>
      </p:sp>
      <p:sp>
        <p:nvSpPr>
          <p:cNvPr id="119" name="Google Shape;119;p20"/>
          <p:cNvSpPr txBox="1">
            <a:spLocks noGrp="1"/>
          </p:cNvSpPr>
          <p:nvPr>
            <p:ph type="subTitle" idx="1"/>
          </p:nvPr>
        </p:nvSpPr>
        <p:spPr>
          <a:xfrm>
            <a:off x="965104" y="4349211"/>
            <a:ext cx="22268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0" name="Google Shape;120;p20"/>
          <p:cNvSpPr txBox="1">
            <a:spLocks noGrp="1"/>
          </p:cNvSpPr>
          <p:nvPr>
            <p:ph type="title" idx="2"/>
          </p:nvPr>
        </p:nvSpPr>
        <p:spPr>
          <a:xfrm>
            <a:off x="3643433" y="3454800"/>
            <a:ext cx="22268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3200" b="0"/>
            </a:lvl1pPr>
            <a:lvl2pPr lvl="1" algn="ctr" rtl="0">
              <a:spcBef>
                <a:spcPts val="0"/>
              </a:spcBef>
              <a:spcAft>
                <a:spcPts val="0"/>
              </a:spcAft>
              <a:buClr>
                <a:schemeClr val="lt1"/>
              </a:buClr>
              <a:buSzPts val="2200"/>
              <a:buNone/>
              <a:defRPr sz="2933">
                <a:solidFill>
                  <a:schemeClr val="lt1"/>
                </a:solidFill>
              </a:defRPr>
            </a:lvl2pPr>
            <a:lvl3pPr lvl="2" algn="ctr" rtl="0">
              <a:spcBef>
                <a:spcPts val="0"/>
              </a:spcBef>
              <a:spcAft>
                <a:spcPts val="0"/>
              </a:spcAft>
              <a:buClr>
                <a:schemeClr val="lt1"/>
              </a:buClr>
              <a:buSzPts val="2200"/>
              <a:buNone/>
              <a:defRPr sz="2933">
                <a:solidFill>
                  <a:schemeClr val="lt1"/>
                </a:solidFill>
              </a:defRPr>
            </a:lvl3pPr>
            <a:lvl4pPr lvl="3" algn="ctr" rtl="0">
              <a:spcBef>
                <a:spcPts val="0"/>
              </a:spcBef>
              <a:spcAft>
                <a:spcPts val="0"/>
              </a:spcAft>
              <a:buClr>
                <a:schemeClr val="lt1"/>
              </a:buClr>
              <a:buSzPts val="2200"/>
              <a:buNone/>
              <a:defRPr sz="2933">
                <a:solidFill>
                  <a:schemeClr val="lt1"/>
                </a:solidFill>
              </a:defRPr>
            </a:lvl4pPr>
            <a:lvl5pPr lvl="4" algn="ctr" rtl="0">
              <a:spcBef>
                <a:spcPts val="0"/>
              </a:spcBef>
              <a:spcAft>
                <a:spcPts val="0"/>
              </a:spcAft>
              <a:buClr>
                <a:schemeClr val="lt1"/>
              </a:buClr>
              <a:buSzPts val="2200"/>
              <a:buNone/>
              <a:defRPr sz="2933">
                <a:solidFill>
                  <a:schemeClr val="lt1"/>
                </a:solidFill>
              </a:defRPr>
            </a:lvl5pPr>
            <a:lvl6pPr lvl="5" algn="ctr" rtl="0">
              <a:spcBef>
                <a:spcPts val="0"/>
              </a:spcBef>
              <a:spcAft>
                <a:spcPts val="0"/>
              </a:spcAft>
              <a:buClr>
                <a:schemeClr val="lt1"/>
              </a:buClr>
              <a:buSzPts val="2200"/>
              <a:buNone/>
              <a:defRPr sz="2933">
                <a:solidFill>
                  <a:schemeClr val="lt1"/>
                </a:solidFill>
              </a:defRPr>
            </a:lvl6pPr>
            <a:lvl7pPr lvl="6" algn="ctr" rtl="0">
              <a:spcBef>
                <a:spcPts val="0"/>
              </a:spcBef>
              <a:spcAft>
                <a:spcPts val="0"/>
              </a:spcAft>
              <a:buClr>
                <a:schemeClr val="lt1"/>
              </a:buClr>
              <a:buSzPts val="2200"/>
              <a:buNone/>
              <a:defRPr sz="2933">
                <a:solidFill>
                  <a:schemeClr val="lt1"/>
                </a:solidFill>
              </a:defRPr>
            </a:lvl7pPr>
            <a:lvl8pPr lvl="7" algn="ctr" rtl="0">
              <a:spcBef>
                <a:spcPts val="0"/>
              </a:spcBef>
              <a:spcAft>
                <a:spcPts val="0"/>
              </a:spcAft>
              <a:buClr>
                <a:schemeClr val="lt1"/>
              </a:buClr>
              <a:buSzPts val="2200"/>
              <a:buNone/>
              <a:defRPr sz="2933">
                <a:solidFill>
                  <a:schemeClr val="lt1"/>
                </a:solidFill>
              </a:defRPr>
            </a:lvl8pPr>
            <a:lvl9pPr lvl="8" algn="ctr" rtl="0">
              <a:spcBef>
                <a:spcPts val="0"/>
              </a:spcBef>
              <a:spcAft>
                <a:spcPts val="0"/>
              </a:spcAft>
              <a:buClr>
                <a:schemeClr val="lt1"/>
              </a:buClr>
              <a:buSzPts val="2200"/>
              <a:buNone/>
              <a:defRPr sz="2933">
                <a:solidFill>
                  <a:schemeClr val="lt1"/>
                </a:solidFill>
              </a:defRPr>
            </a:lvl9pPr>
          </a:lstStyle>
          <a:p>
            <a:endParaRPr/>
          </a:p>
        </p:txBody>
      </p:sp>
      <p:sp>
        <p:nvSpPr>
          <p:cNvPr id="121" name="Google Shape;121;p20"/>
          <p:cNvSpPr txBox="1">
            <a:spLocks noGrp="1"/>
          </p:cNvSpPr>
          <p:nvPr>
            <p:ph type="subTitle" idx="3"/>
          </p:nvPr>
        </p:nvSpPr>
        <p:spPr>
          <a:xfrm>
            <a:off x="3643443" y="4349211"/>
            <a:ext cx="22268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2" name="Google Shape;122;p20"/>
          <p:cNvSpPr txBox="1">
            <a:spLocks noGrp="1"/>
          </p:cNvSpPr>
          <p:nvPr>
            <p:ph type="title" idx="4"/>
          </p:nvPr>
        </p:nvSpPr>
        <p:spPr>
          <a:xfrm>
            <a:off x="6321767" y="3454800"/>
            <a:ext cx="22268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3200" b="0"/>
            </a:lvl1pPr>
            <a:lvl2pPr lvl="1" algn="ctr" rtl="0">
              <a:spcBef>
                <a:spcPts val="0"/>
              </a:spcBef>
              <a:spcAft>
                <a:spcPts val="0"/>
              </a:spcAft>
              <a:buClr>
                <a:schemeClr val="lt1"/>
              </a:buClr>
              <a:buSzPts val="2200"/>
              <a:buNone/>
              <a:defRPr sz="2933">
                <a:solidFill>
                  <a:schemeClr val="lt1"/>
                </a:solidFill>
              </a:defRPr>
            </a:lvl2pPr>
            <a:lvl3pPr lvl="2" algn="ctr" rtl="0">
              <a:spcBef>
                <a:spcPts val="0"/>
              </a:spcBef>
              <a:spcAft>
                <a:spcPts val="0"/>
              </a:spcAft>
              <a:buClr>
                <a:schemeClr val="lt1"/>
              </a:buClr>
              <a:buSzPts val="2200"/>
              <a:buNone/>
              <a:defRPr sz="2933">
                <a:solidFill>
                  <a:schemeClr val="lt1"/>
                </a:solidFill>
              </a:defRPr>
            </a:lvl3pPr>
            <a:lvl4pPr lvl="3" algn="ctr" rtl="0">
              <a:spcBef>
                <a:spcPts val="0"/>
              </a:spcBef>
              <a:spcAft>
                <a:spcPts val="0"/>
              </a:spcAft>
              <a:buClr>
                <a:schemeClr val="lt1"/>
              </a:buClr>
              <a:buSzPts val="2200"/>
              <a:buNone/>
              <a:defRPr sz="2933">
                <a:solidFill>
                  <a:schemeClr val="lt1"/>
                </a:solidFill>
              </a:defRPr>
            </a:lvl4pPr>
            <a:lvl5pPr lvl="4" algn="ctr" rtl="0">
              <a:spcBef>
                <a:spcPts val="0"/>
              </a:spcBef>
              <a:spcAft>
                <a:spcPts val="0"/>
              </a:spcAft>
              <a:buClr>
                <a:schemeClr val="lt1"/>
              </a:buClr>
              <a:buSzPts val="2200"/>
              <a:buNone/>
              <a:defRPr sz="2933">
                <a:solidFill>
                  <a:schemeClr val="lt1"/>
                </a:solidFill>
              </a:defRPr>
            </a:lvl5pPr>
            <a:lvl6pPr lvl="5" algn="ctr" rtl="0">
              <a:spcBef>
                <a:spcPts val="0"/>
              </a:spcBef>
              <a:spcAft>
                <a:spcPts val="0"/>
              </a:spcAft>
              <a:buClr>
                <a:schemeClr val="lt1"/>
              </a:buClr>
              <a:buSzPts val="2200"/>
              <a:buNone/>
              <a:defRPr sz="2933">
                <a:solidFill>
                  <a:schemeClr val="lt1"/>
                </a:solidFill>
              </a:defRPr>
            </a:lvl6pPr>
            <a:lvl7pPr lvl="6" algn="ctr" rtl="0">
              <a:spcBef>
                <a:spcPts val="0"/>
              </a:spcBef>
              <a:spcAft>
                <a:spcPts val="0"/>
              </a:spcAft>
              <a:buClr>
                <a:schemeClr val="lt1"/>
              </a:buClr>
              <a:buSzPts val="2200"/>
              <a:buNone/>
              <a:defRPr sz="2933">
                <a:solidFill>
                  <a:schemeClr val="lt1"/>
                </a:solidFill>
              </a:defRPr>
            </a:lvl7pPr>
            <a:lvl8pPr lvl="7" algn="ctr" rtl="0">
              <a:spcBef>
                <a:spcPts val="0"/>
              </a:spcBef>
              <a:spcAft>
                <a:spcPts val="0"/>
              </a:spcAft>
              <a:buClr>
                <a:schemeClr val="lt1"/>
              </a:buClr>
              <a:buSzPts val="2200"/>
              <a:buNone/>
              <a:defRPr sz="2933">
                <a:solidFill>
                  <a:schemeClr val="lt1"/>
                </a:solidFill>
              </a:defRPr>
            </a:lvl8pPr>
            <a:lvl9pPr lvl="8" algn="ctr" rtl="0">
              <a:spcBef>
                <a:spcPts val="0"/>
              </a:spcBef>
              <a:spcAft>
                <a:spcPts val="0"/>
              </a:spcAft>
              <a:buClr>
                <a:schemeClr val="lt1"/>
              </a:buClr>
              <a:buSzPts val="2200"/>
              <a:buNone/>
              <a:defRPr sz="2933">
                <a:solidFill>
                  <a:schemeClr val="lt1"/>
                </a:solidFill>
              </a:defRPr>
            </a:lvl9pPr>
          </a:lstStyle>
          <a:p>
            <a:endParaRPr/>
          </a:p>
        </p:txBody>
      </p:sp>
      <p:sp>
        <p:nvSpPr>
          <p:cNvPr id="123" name="Google Shape;123;p20"/>
          <p:cNvSpPr txBox="1">
            <a:spLocks noGrp="1"/>
          </p:cNvSpPr>
          <p:nvPr>
            <p:ph type="subTitle" idx="5"/>
          </p:nvPr>
        </p:nvSpPr>
        <p:spPr>
          <a:xfrm>
            <a:off x="6321769" y="4349211"/>
            <a:ext cx="22268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4" name="Google Shape;124;p20"/>
          <p:cNvSpPr txBox="1">
            <a:spLocks noGrp="1"/>
          </p:cNvSpPr>
          <p:nvPr>
            <p:ph type="title" idx="6"/>
          </p:nvPr>
        </p:nvSpPr>
        <p:spPr>
          <a:xfrm>
            <a:off x="9000100" y="3454800"/>
            <a:ext cx="22268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3200" b="0"/>
            </a:lvl1pPr>
            <a:lvl2pPr lvl="1" algn="ctr" rtl="0">
              <a:spcBef>
                <a:spcPts val="0"/>
              </a:spcBef>
              <a:spcAft>
                <a:spcPts val="0"/>
              </a:spcAft>
              <a:buClr>
                <a:schemeClr val="lt1"/>
              </a:buClr>
              <a:buSzPts val="2200"/>
              <a:buNone/>
              <a:defRPr sz="2933">
                <a:solidFill>
                  <a:schemeClr val="lt1"/>
                </a:solidFill>
              </a:defRPr>
            </a:lvl2pPr>
            <a:lvl3pPr lvl="2" algn="ctr" rtl="0">
              <a:spcBef>
                <a:spcPts val="0"/>
              </a:spcBef>
              <a:spcAft>
                <a:spcPts val="0"/>
              </a:spcAft>
              <a:buClr>
                <a:schemeClr val="lt1"/>
              </a:buClr>
              <a:buSzPts val="2200"/>
              <a:buNone/>
              <a:defRPr sz="2933">
                <a:solidFill>
                  <a:schemeClr val="lt1"/>
                </a:solidFill>
              </a:defRPr>
            </a:lvl3pPr>
            <a:lvl4pPr lvl="3" algn="ctr" rtl="0">
              <a:spcBef>
                <a:spcPts val="0"/>
              </a:spcBef>
              <a:spcAft>
                <a:spcPts val="0"/>
              </a:spcAft>
              <a:buClr>
                <a:schemeClr val="lt1"/>
              </a:buClr>
              <a:buSzPts val="2200"/>
              <a:buNone/>
              <a:defRPr sz="2933">
                <a:solidFill>
                  <a:schemeClr val="lt1"/>
                </a:solidFill>
              </a:defRPr>
            </a:lvl4pPr>
            <a:lvl5pPr lvl="4" algn="ctr" rtl="0">
              <a:spcBef>
                <a:spcPts val="0"/>
              </a:spcBef>
              <a:spcAft>
                <a:spcPts val="0"/>
              </a:spcAft>
              <a:buClr>
                <a:schemeClr val="lt1"/>
              </a:buClr>
              <a:buSzPts val="2200"/>
              <a:buNone/>
              <a:defRPr sz="2933">
                <a:solidFill>
                  <a:schemeClr val="lt1"/>
                </a:solidFill>
              </a:defRPr>
            </a:lvl5pPr>
            <a:lvl6pPr lvl="5" algn="ctr" rtl="0">
              <a:spcBef>
                <a:spcPts val="0"/>
              </a:spcBef>
              <a:spcAft>
                <a:spcPts val="0"/>
              </a:spcAft>
              <a:buClr>
                <a:schemeClr val="lt1"/>
              </a:buClr>
              <a:buSzPts val="2200"/>
              <a:buNone/>
              <a:defRPr sz="2933">
                <a:solidFill>
                  <a:schemeClr val="lt1"/>
                </a:solidFill>
              </a:defRPr>
            </a:lvl6pPr>
            <a:lvl7pPr lvl="6" algn="ctr" rtl="0">
              <a:spcBef>
                <a:spcPts val="0"/>
              </a:spcBef>
              <a:spcAft>
                <a:spcPts val="0"/>
              </a:spcAft>
              <a:buClr>
                <a:schemeClr val="lt1"/>
              </a:buClr>
              <a:buSzPts val="2200"/>
              <a:buNone/>
              <a:defRPr sz="2933">
                <a:solidFill>
                  <a:schemeClr val="lt1"/>
                </a:solidFill>
              </a:defRPr>
            </a:lvl7pPr>
            <a:lvl8pPr lvl="7" algn="ctr" rtl="0">
              <a:spcBef>
                <a:spcPts val="0"/>
              </a:spcBef>
              <a:spcAft>
                <a:spcPts val="0"/>
              </a:spcAft>
              <a:buClr>
                <a:schemeClr val="lt1"/>
              </a:buClr>
              <a:buSzPts val="2200"/>
              <a:buNone/>
              <a:defRPr sz="2933">
                <a:solidFill>
                  <a:schemeClr val="lt1"/>
                </a:solidFill>
              </a:defRPr>
            </a:lvl8pPr>
            <a:lvl9pPr lvl="8" algn="ctr" rtl="0">
              <a:spcBef>
                <a:spcPts val="0"/>
              </a:spcBef>
              <a:spcAft>
                <a:spcPts val="0"/>
              </a:spcAft>
              <a:buClr>
                <a:schemeClr val="lt1"/>
              </a:buClr>
              <a:buSzPts val="2200"/>
              <a:buNone/>
              <a:defRPr sz="2933">
                <a:solidFill>
                  <a:schemeClr val="lt1"/>
                </a:solidFill>
              </a:defRPr>
            </a:lvl9pPr>
          </a:lstStyle>
          <a:p>
            <a:endParaRPr/>
          </a:p>
        </p:txBody>
      </p:sp>
      <p:sp>
        <p:nvSpPr>
          <p:cNvPr id="125" name="Google Shape;125;p20"/>
          <p:cNvSpPr txBox="1">
            <a:spLocks noGrp="1"/>
          </p:cNvSpPr>
          <p:nvPr>
            <p:ph type="subTitle" idx="7"/>
          </p:nvPr>
        </p:nvSpPr>
        <p:spPr>
          <a:xfrm>
            <a:off x="9000096" y="4349211"/>
            <a:ext cx="22268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6" name="Google Shape;126;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0"/>
          <p:cNvSpPr txBox="1">
            <a:spLocks noGrp="1"/>
          </p:cNvSpPr>
          <p:nvPr>
            <p:ph type="title" idx="8"/>
          </p:nvPr>
        </p:nvSpPr>
        <p:spPr>
          <a:xfrm>
            <a:off x="1742600" y="813000"/>
            <a:ext cx="8706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28" name="Google Shape;128;p20"/>
          <p:cNvGrpSpPr/>
          <p:nvPr/>
        </p:nvGrpSpPr>
        <p:grpSpPr>
          <a:xfrm>
            <a:off x="-1600" y="5896807"/>
            <a:ext cx="12192383" cy="961207"/>
            <a:chOff x="6554556" y="4623505"/>
            <a:chExt cx="7127825" cy="720905"/>
          </a:xfrm>
        </p:grpSpPr>
        <p:sp>
          <p:nvSpPr>
            <p:cNvPr id="129" name="Google Shape;129;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2903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1"/>
        <p:cNvGrpSpPr/>
        <p:nvPr/>
      </p:nvGrpSpPr>
      <p:grpSpPr>
        <a:xfrm>
          <a:off x="0" y="0"/>
          <a:ext cx="0" cy="0"/>
          <a:chOff x="0" y="0"/>
          <a:chExt cx="0" cy="0"/>
        </a:xfrm>
      </p:grpSpPr>
      <p:sp>
        <p:nvSpPr>
          <p:cNvPr id="132" name="Google Shape;132;p21"/>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21"/>
          <p:cNvGrpSpPr/>
          <p:nvPr/>
        </p:nvGrpSpPr>
        <p:grpSpPr>
          <a:xfrm>
            <a:off x="-2044" y="5896843"/>
            <a:ext cx="12200936" cy="961207"/>
            <a:chOff x="6554556" y="4623505"/>
            <a:chExt cx="7127825" cy="720905"/>
          </a:xfrm>
        </p:grpSpPr>
        <p:sp>
          <p:nvSpPr>
            <p:cNvPr id="134" name="Google Shape;134;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 name="Google Shape;137;p21"/>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7149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138"/>
        <p:cNvGrpSpPr/>
        <p:nvPr/>
      </p:nvGrpSpPr>
      <p:grpSpPr>
        <a:xfrm>
          <a:off x="0" y="0"/>
          <a:ext cx="0" cy="0"/>
          <a:chOff x="0" y="0"/>
          <a:chExt cx="0" cy="0"/>
        </a:xfrm>
      </p:grpSpPr>
      <p:sp>
        <p:nvSpPr>
          <p:cNvPr id="139" name="Google Shape;139;p22"/>
          <p:cNvSpPr/>
          <p:nvPr/>
        </p:nvSpPr>
        <p:spPr>
          <a:xfrm rot="5400000" flipH="1">
            <a:off x="-2116632" y="1930967"/>
            <a:ext cx="12213200" cy="6369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 name="Google Shape;140;p22"/>
          <p:cNvGrpSpPr/>
          <p:nvPr/>
        </p:nvGrpSpPr>
        <p:grpSpPr>
          <a:xfrm rot="5400000" flipH="1">
            <a:off x="-5597252" y="4082729"/>
            <a:ext cx="12213291" cy="2065887"/>
            <a:chOff x="6554546" y="4623503"/>
            <a:chExt cx="7127825" cy="824332"/>
          </a:xfrm>
        </p:grpSpPr>
        <p:sp>
          <p:nvSpPr>
            <p:cNvPr id="141" name="Google Shape;141;p22"/>
            <p:cNvSpPr/>
            <p:nvPr/>
          </p:nvSpPr>
          <p:spPr>
            <a:xfrm>
              <a:off x="6554546" y="4623503"/>
              <a:ext cx="7127825" cy="824332"/>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2"/>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2"/>
          <p:cNvSpPr txBox="1">
            <a:spLocks noGrp="1"/>
          </p:cNvSpPr>
          <p:nvPr>
            <p:ph type="subTitle" idx="1"/>
          </p:nvPr>
        </p:nvSpPr>
        <p:spPr>
          <a:xfrm>
            <a:off x="1509600" y="14625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44" name="Google Shape;144;p22"/>
          <p:cNvSpPr txBox="1">
            <a:spLocks noGrp="1"/>
          </p:cNvSpPr>
          <p:nvPr>
            <p:ph type="title"/>
          </p:nvPr>
        </p:nvSpPr>
        <p:spPr>
          <a:xfrm>
            <a:off x="1509600" y="4752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47214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1814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65"/>
        <p:cNvGrpSpPr/>
        <p:nvPr/>
      </p:nvGrpSpPr>
      <p:grpSpPr>
        <a:xfrm>
          <a:off x="0" y="0"/>
          <a:ext cx="0" cy="0"/>
          <a:chOff x="0" y="0"/>
          <a:chExt cx="0" cy="0"/>
        </a:xfrm>
      </p:grpSpPr>
      <p:sp>
        <p:nvSpPr>
          <p:cNvPr id="166" name="Google Shape;166;p26"/>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 name="Google Shape;167;p26"/>
          <p:cNvGrpSpPr/>
          <p:nvPr/>
        </p:nvGrpSpPr>
        <p:grpSpPr>
          <a:xfrm>
            <a:off x="-1600" y="5896807"/>
            <a:ext cx="12192383" cy="961207"/>
            <a:chOff x="6554556" y="4623505"/>
            <a:chExt cx="7127825" cy="720905"/>
          </a:xfrm>
        </p:grpSpPr>
        <p:sp>
          <p:nvSpPr>
            <p:cNvPr id="168" name="Google Shape;168;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26">
            <a:hlinkClick r:id="" action="ppaction://noaction"/>
          </p:cNvPr>
          <p:cNvSpPr txBox="1">
            <a:spLocks noGrp="1"/>
          </p:cNvSpPr>
          <p:nvPr>
            <p:ph type="title"/>
          </p:nvPr>
        </p:nvSpPr>
        <p:spPr>
          <a:xfrm>
            <a:off x="8282367" y="2273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1" name="Google Shape;171;p26"/>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72" name="Google Shape;172;p26">
            <a:hlinkClick r:id="" action="ppaction://noaction"/>
          </p:cNvPr>
          <p:cNvSpPr txBox="1">
            <a:spLocks noGrp="1"/>
          </p:cNvSpPr>
          <p:nvPr>
            <p:ph type="title" idx="2"/>
          </p:nvPr>
        </p:nvSpPr>
        <p:spPr>
          <a:xfrm>
            <a:off x="1108500" y="2273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69295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73"/>
        <p:cNvGrpSpPr/>
        <p:nvPr/>
      </p:nvGrpSpPr>
      <p:grpSpPr>
        <a:xfrm>
          <a:off x="0" y="0"/>
          <a:ext cx="0" cy="0"/>
          <a:chOff x="0" y="0"/>
          <a:chExt cx="0" cy="0"/>
        </a:xfrm>
      </p:grpSpPr>
      <p:sp>
        <p:nvSpPr>
          <p:cNvPr id="174" name="Google Shape;174;p27"/>
          <p:cNvSpPr txBox="1">
            <a:spLocks noGrp="1"/>
          </p:cNvSpPr>
          <p:nvPr>
            <p:ph type="title" hasCustomPrompt="1"/>
          </p:nvPr>
        </p:nvSpPr>
        <p:spPr>
          <a:xfrm>
            <a:off x="4222095" y="2281981"/>
            <a:ext cx="2190000" cy="96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175" name="Google Shape;175;p27"/>
          <p:cNvSpPr txBox="1">
            <a:spLocks noGrp="1"/>
          </p:cNvSpPr>
          <p:nvPr>
            <p:ph type="subTitle" idx="1"/>
          </p:nvPr>
        </p:nvSpPr>
        <p:spPr>
          <a:xfrm>
            <a:off x="6485027" y="2397500"/>
            <a:ext cx="2542800" cy="73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76" name="Google Shape;176;p27"/>
          <p:cNvSpPr txBox="1">
            <a:spLocks noGrp="1"/>
          </p:cNvSpPr>
          <p:nvPr>
            <p:ph type="title" idx="2" hasCustomPrompt="1"/>
          </p:nvPr>
        </p:nvSpPr>
        <p:spPr>
          <a:xfrm>
            <a:off x="4222095" y="3433164"/>
            <a:ext cx="2190000" cy="96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177" name="Google Shape;177;p27"/>
          <p:cNvSpPr txBox="1">
            <a:spLocks noGrp="1"/>
          </p:cNvSpPr>
          <p:nvPr>
            <p:ph type="subTitle" idx="3"/>
          </p:nvPr>
        </p:nvSpPr>
        <p:spPr>
          <a:xfrm>
            <a:off x="6485027" y="3548667"/>
            <a:ext cx="2542800" cy="73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78" name="Google Shape;178;p27"/>
          <p:cNvSpPr txBox="1">
            <a:spLocks noGrp="1"/>
          </p:cNvSpPr>
          <p:nvPr>
            <p:ph type="title" idx="4" hasCustomPrompt="1"/>
          </p:nvPr>
        </p:nvSpPr>
        <p:spPr>
          <a:xfrm>
            <a:off x="4222095" y="4584347"/>
            <a:ext cx="2190000" cy="96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179" name="Google Shape;179;p27"/>
          <p:cNvSpPr txBox="1">
            <a:spLocks noGrp="1"/>
          </p:cNvSpPr>
          <p:nvPr>
            <p:ph type="subTitle" idx="5"/>
          </p:nvPr>
        </p:nvSpPr>
        <p:spPr>
          <a:xfrm>
            <a:off x="6485027" y="4699867"/>
            <a:ext cx="2595200" cy="73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80" name="Google Shape;180;p27"/>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7"/>
          <p:cNvSpPr txBox="1">
            <a:spLocks noGrp="1"/>
          </p:cNvSpPr>
          <p:nvPr>
            <p:ph type="title" idx="6"/>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82" name="Google Shape;182;p27"/>
          <p:cNvGrpSpPr/>
          <p:nvPr/>
        </p:nvGrpSpPr>
        <p:grpSpPr>
          <a:xfrm>
            <a:off x="-1600" y="5896807"/>
            <a:ext cx="12192383" cy="961207"/>
            <a:chOff x="6554556" y="4623505"/>
            <a:chExt cx="7127825" cy="720905"/>
          </a:xfrm>
        </p:grpSpPr>
        <p:sp>
          <p:nvSpPr>
            <p:cNvPr id="183" name="Google Shape;183;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080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6">
  <p:cSld name="Section header 6">
    <p:spTree>
      <p:nvGrpSpPr>
        <p:cNvPr id="1" name="Shape 185"/>
        <p:cNvGrpSpPr/>
        <p:nvPr/>
      </p:nvGrpSpPr>
      <p:grpSpPr>
        <a:xfrm>
          <a:off x="0" y="0"/>
          <a:ext cx="0" cy="0"/>
          <a:chOff x="0" y="0"/>
          <a:chExt cx="0" cy="0"/>
        </a:xfrm>
      </p:grpSpPr>
      <p:sp>
        <p:nvSpPr>
          <p:cNvPr id="186" name="Google Shape;186;p28"/>
          <p:cNvSpPr/>
          <p:nvPr/>
        </p:nvSpPr>
        <p:spPr>
          <a:xfrm rot="5400000" flipH="1">
            <a:off x="4035" y="1497267"/>
            <a:ext cx="12213200" cy="6369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 name="Google Shape;187;p28"/>
          <p:cNvGrpSpPr/>
          <p:nvPr/>
        </p:nvGrpSpPr>
        <p:grpSpPr>
          <a:xfrm rot="5400000" flipH="1">
            <a:off x="-4508371" y="2661563"/>
            <a:ext cx="13521333" cy="1513608"/>
            <a:chOff x="6554537" y="4843884"/>
            <a:chExt cx="7891215" cy="603961"/>
          </a:xfrm>
        </p:grpSpPr>
        <p:sp>
          <p:nvSpPr>
            <p:cNvPr id="188" name="Google Shape;188;p28"/>
            <p:cNvSpPr/>
            <p:nvPr/>
          </p:nvSpPr>
          <p:spPr>
            <a:xfrm>
              <a:off x="6554537" y="4843884"/>
              <a:ext cx="7891215" cy="603961"/>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8"/>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 name="Google Shape;190;p28"/>
          <p:cNvSpPr txBox="1">
            <a:spLocks noGrp="1"/>
          </p:cNvSpPr>
          <p:nvPr>
            <p:ph type="subTitle" idx="1"/>
          </p:nvPr>
        </p:nvSpPr>
        <p:spPr>
          <a:xfrm>
            <a:off x="3659500" y="14841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91" name="Google Shape;191;p28"/>
          <p:cNvSpPr txBox="1">
            <a:spLocks noGrp="1"/>
          </p:cNvSpPr>
          <p:nvPr>
            <p:ph type="title"/>
          </p:nvPr>
        </p:nvSpPr>
        <p:spPr>
          <a:xfrm>
            <a:off x="3659500" y="496835"/>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92" name="Google Shape;192;p28"/>
          <p:cNvGrpSpPr/>
          <p:nvPr/>
        </p:nvGrpSpPr>
        <p:grpSpPr>
          <a:xfrm rot="5400000" flipH="1">
            <a:off x="3026163" y="-515771"/>
            <a:ext cx="13521333" cy="1513608"/>
            <a:chOff x="6554537" y="4843884"/>
            <a:chExt cx="7891215" cy="603961"/>
          </a:xfrm>
        </p:grpSpPr>
        <p:sp>
          <p:nvSpPr>
            <p:cNvPr id="193" name="Google Shape;193;p28"/>
            <p:cNvSpPr/>
            <p:nvPr/>
          </p:nvSpPr>
          <p:spPr>
            <a:xfrm>
              <a:off x="6554537" y="4843884"/>
              <a:ext cx="7891215" cy="603961"/>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8"/>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2805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229"/>
        <p:cNvGrpSpPr/>
        <p:nvPr/>
      </p:nvGrpSpPr>
      <p:grpSpPr>
        <a:xfrm>
          <a:off x="0" y="0"/>
          <a:ext cx="0" cy="0"/>
          <a:chOff x="0" y="0"/>
          <a:chExt cx="0" cy="0"/>
        </a:xfrm>
      </p:grpSpPr>
      <p:sp>
        <p:nvSpPr>
          <p:cNvPr id="230" name="Google Shape;230;p34"/>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32" name="Google Shape;232;p34"/>
          <p:cNvSpPr txBox="1">
            <a:spLocks noGrp="1"/>
          </p:cNvSpPr>
          <p:nvPr>
            <p:ph type="title" idx="2"/>
          </p:nvPr>
        </p:nvSpPr>
        <p:spPr>
          <a:xfrm>
            <a:off x="3247600" y="2863384"/>
            <a:ext cx="57120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33" name="Google Shape;233;p34"/>
          <p:cNvGrpSpPr/>
          <p:nvPr/>
        </p:nvGrpSpPr>
        <p:grpSpPr>
          <a:xfrm>
            <a:off x="-1600" y="5896807"/>
            <a:ext cx="12192383" cy="961207"/>
            <a:chOff x="6554556" y="4623505"/>
            <a:chExt cx="7127825" cy="720905"/>
          </a:xfrm>
        </p:grpSpPr>
        <p:sp>
          <p:nvSpPr>
            <p:cNvPr id="234" name="Google Shape;234;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798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243"/>
        <p:cNvGrpSpPr/>
        <p:nvPr/>
      </p:nvGrpSpPr>
      <p:grpSpPr>
        <a:xfrm>
          <a:off x="0" y="0"/>
          <a:ext cx="0" cy="0"/>
          <a:chOff x="0" y="0"/>
          <a:chExt cx="0" cy="0"/>
        </a:xfrm>
      </p:grpSpPr>
      <p:sp>
        <p:nvSpPr>
          <p:cNvPr id="244" name="Google Shape;244;p36"/>
          <p:cNvSpPr/>
          <p:nvPr/>
        </p:nvSpPr>
        <p:spPr>
          <a:xfrm rot="-5400000">
            <a:off x="1939667" y="1930967"/>
            <a:ext cx="12213200" cy="6369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5" name="Google Shape;245;p36"/>
          <p:cNvGrpSpPr/>
          <p:nvPr/>
        </p:nvGrpSpPr>
        <p:grpSpPr>
          <a:xfrm rot="-5400000">
            <a:off x="5385432" y="2891891"/>
            <a:ext cx="12213291" cy="1885963"/>
            <a:chOff x="6554546" y="4623503"/>
            <a:chExt cx="7127825" cy="824332"/>
          </a:xfrm>
        </p:grpSpPr>
        <p:sp>
          <p:nvSpPr>
            <p:cNvPr id="246" name="Google Shape;246;p36"/>
            <p:cNvSpPr/>
            <p:nvPr/>
          </p:nvSpPr>
          <p:spPr>
            <a:xfrm>
              <a:off x="6554546" y="4623503"/>
              <a:ext cx="7127825" cy="824332"/>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6"/>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8" name="Google Shape;248;p36"/>
          <p:cNvSpPr txBox="1">
            <a:spLocks noGrp="1"/>
          </p:cNvSpPr>
          <p:nvPr>
            <p:ph type="subTitle" idx="1"/>
          </p:nvPr>
        </p:nvSpPr>
        <p:spPr>
          <a:xfrm>
            <a:off x="5130633" y="20653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49" name="Google Shape;249;p36"/>
          <p:cNvSpPr txBox="1">
            <a:spLocks noGrp="1"/>
          </p:cNvSpPr>
          <p:nvPr>
            <p:ph type="title"/>
          </p:nvPr>
        </p:nvSpPr>
        <p:spPr>
          <a:xfrm>
            <a:off x="5130633" y="10780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97222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14">
  <p:cSld name="Title and text 14">
    <p:spTree>
      <p:nvGrpSpPr>
        <p:cNvPr id="1" name="Shape 257"/>
        <p:cNvGrpSpPr/>
        <p:nvPr/>
      </p:nvGrpSpPr>
      <p:grpSpPr>
        <a:xfrm>
          <a:off x="0" y="0"/>
          <a:ext cx="0" cy="0"/>
          <a:chOff x="0" y="0"/>
          <a:chExt cx="0" cy="0"/>
        </a:xfrm>
      </p:grpSpPr>
      <p:sp>
        <p:nvSpPr>
          <p:cNvPr id="258" name="Google Shape;258;p38"/>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 name="Google Shape;259;p38"/>
          <p:cNvGrpSpPr/>
          <p:nvPr/>
        </p:nvGrpSpPr>
        <p:grpSpPr>
          <a:xfrm>
            <a:off x="-1600" y="5896807"/>
            <a:ext cx="12192383" cy="961207"/>
            <a:chOff x="6554556" y="4623505"/>
            <a:chExt cx="7127825" cy="720905"/>
          </a:xfrm>
        </p:grpSpPr>
        <p:sp>
          <p:nvSpPr>
            <p:cNvPr id="260" name="Google Shape;260;p3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8">
            <a:hlinkClick r:id="" action="ppaction://noaction"/>
          </p:cNvPr>
          <p:cNvSpPr txBox="1">
            <a:spLocks noGrp="1"/>
          </p:cNvSpPr>
          <p:nvPr>
            <p:ph type="title"/>
          </p:nvPr>
        </p:nvSpPr>
        <p:spPr>
          <a:xfrm>
            <a:off x="7112500" y="3002467"/>
            <a:ext cx="2776000" cy="1512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AutoNum type="arabicPeriod"/>
              <a:defRPr sz="2933" b="1"/>
            </a:lvl1pPr>
            <a:lvl2pPr lvl="1" rtl="0">
              <a:spcBef>
                <a:spcPts val="0"/>
              </a:spcBef>
              <a:spcAft>
                <a:spcPts val="0"/>
              </a:spcAft>
              <a:buSzPts val="2800"/>
              <a:buAutoNum type="alphaLcPeriod"/>
              <a:defRPr/>
            </a:lvl2pPr>
            <a:lvl3pPr lvl="2" rtl="0">
              <a:spcBef>
                <a:spcPts val="0"/>
              </a:spcBef>
              <a:spcAft>
                <a:spcPts val="0"/>
              </a:spcAft>
              <a:buSzPts val="2800"/>
              <a:buAutoNum type="romanLcPeriod"/>
              <a:defRPr/>
            </a:lvl3pPr>
            <a:lvl4pPr lvl="3" rtl="0">
              <a:spcBef>
                <a:spcPts val="0"/>
              </a:spcBef>
              <a:spcAft>
                <a:spcPts val="0"/>
              </a:spcAft>
              <a:buSzPts val="2800"/>
              <a:buAutoNum type="arabicPeriod"/>
              <a:defRPr/>
            </a:lvl4pPr>
            <a:lvl5pPr lvl="4" rtl="0">
              <a:spcBef>
                <a:spcPts val="0"/>
              </a:spcBef>
              <a:spcAft>
                <a:spcPts val="0"/>
              </a:spcAft>
              <a:buSzPts val="2800"/>
              <a:buAutoNum type="alphaLcPeriod"/>
              <a:defRPr/>
            </a:lvl5pPr>
            <a:lvl6pPr lvl="5" rtl="0">
              <a:spcBef>
                <a:spcPts val="0"/>
              </a:spcBef>
              <a:spcAft>
                <a:spcPts val="0"/>
              </a:spcAft>
              <a:buSzPts val="2800"/>
              <a:buAutoNum type="romanLcPeriod"/>
              <a:defRPr/>
            </a:lvl6pPr>
            <a:lvl7pPr lvl="6" rtl="0">
              <a:spcBef>
                <a:spcPts val="0"/>
              </a:spcBef>
              <a:spcAft>
                <a:spcPts val="0"/>
              </a:spcAft>
              <a:buSzPts val="2800"/>
              <a:buAutoNum type="arabicPeriod"/>
              <a:defRPr/>
            </a:lvl7pPr>
            <a:lvl8pPr lvl="7" rtl="0">
              <a:spcBef>
                <a:spcPts val="0"/>
              </a:spcBef>
              <a:spcAft>
                <a:spcPts val="0"/>
              </a:spcAft>
              <a:buSzPts val="2800"/>
              <a:buAutoNum type="alphaLcPeriod"/>
              <a:defRPr/>
            </a:lvl8pPr>
            <a:lvl9pPr lvl="8" rtl="0">
              <a:spcBef>
                <a:spcPts val="0"/>
              </a:spcBef>
              <a:spcAft>
                <a:spcPts val="0"/>
              </a:spcAft>
              <a:buSzPts val="2800"/>
              <a:buAutoNum type="romanLcPeriod"/>
              <a:defRPr/>
            </a:lvl9pPr>
          </a:lstStyle>
          <a:p>
            <a:endParaRPr/>
          </a:p>
        </p:txBody>
      </p:sp>
      <p:sp>
        <p:nvSpPr>
          <p:cNvPr id="263" name="Google Shape;263;p38"/>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160604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93"/>
        <p:cNvGrpSpPr/>
        <p:nvPr/>
      </p:nvGrpSpPr>
      <p:grpSpPr>
        <a:xfrm>
          <a:off x="0" y="0"/>
          <a:ext cx="0" cy="0"/>
          <a:chOff x="0" y="0"/>
          <a:chExt cx="0" cy="0"/>
        </a:xfrm>
      </p:grpSpPr>
      <p:sp>
        <p:nvSpPr>
          <p:cNvPr id="294" name="Google Shape;294;p43"/>
          <p:cNvSpPr/>
          <p:nvPr/>
        </p:nvSpPr>
        <p:spPr>
          <a:xfrm>
            <a:off x="785233" y="2720933"/>
            <a:ext cx="5962800" cy="6079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5" name="Google Shape;295;p43"/>
          <p:cNvGrpSpPr/>
          <p:nvPr/>
        </p:nvGrpSpPr>
        <p:grpSpPr>
          <a:xfrm>
            <a:off x="-2044" y="5896843"/>
            <a:ext cx="12200936" cy="961207"/>
            <a:chOff x="6554556" y="4623505"/>
            <a:chExt cx="7127825" cy="720905"/>
          </a:xfrm>
        </p:grpSpPr>
        <p:sp>
          <p:nvSpPr>
            <p:cNvPr id="296" name="Google Shape;296;p4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43"/>
          <p:cNvSpPr txBox="1">
            <a:spLocks noGrp="1"/>
          </p:cNvSpPr>
          <p:nvPr>
            <p:ph type="title"/>
          </p:nvPr>
        </p:nvSpPr>
        <p:spPr>
          <a:xfrm>
            <a:off x="6298567" y="1007133"/>
            <a:ext cx="51452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99" name="Google Shape;299;p43"/>
          <p:cNvSpPr txBox="1">
            <a:spLocks noGrp="1"/>
          </p:cNvSpPr>
          <p:nvPr>
            <p:ph type="subTitle" idx="1"/>
          </p:nvPr>
        </p:nvSpPr>
        <p:spPr>
          <a:xfrm>
            <a:off x="7134367" y="50303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300" name="Google Shape;300;p43"/>
          <p:cNvSpPr txBox="1">
            <a:spLocks noGrp="1"/>
          </p:cNvSpPr>
          <p:nvPr>
            <p:ph type="subTitle" idx="2"/>
          </p:nvPr>
        </p:nvSpPr>
        <p:spPr>
          <a:xfrm>
            <a:off x="6298567" y="1864400"/>
            <a:ext cx="5145200" cy="15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301" name="Google Shape;301;p43"/>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3"/>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3"/>
          <p:cNvSpPr txBox="1"/>
          <p:nvPr/>
        </p:nvSpPr>
        <p:spPr>
          <a:xfrm>
            <a:off x="6878767" y="4342217"/>
            <a:ext cx="3984800" cy="642000"/>
          </a:xfrm>
          <a:prstGeom prst="rect">
            <a:avLst/>
          </a:prstGeom>
          <a:noFill/>
          <a:ln>
            <a:noFill/>
          </a:ln>
        </p:spPr>
        <p:txBody>
          <a:bodyPr spcFirstLastPara="1" wrap="square" lIns="121900" tIns="121900" rIns="121900" bIns="121900" anchor="ctr" anchorCtr="0">
            <a:noAutofit/>
          </a:bodyPr>
          <a:lstStyle/>
          <a:p>
            <a:pPr marL="0" lvl="0" indent="0" algn="ctr" rtl="0">
              <a:lnSpc>
                <a:spcPct val="114000"/>
              </a:lnSpc>
              <a:spcBef>
                <a:spcPts val="0"/>
              </a:spcBef>
              <a:spcAft>
                <a:spcPts val="0"/>
              </a:spcAft>
              <a:buNone/>
            </a:pPr>
            <a:r>
              <a:rPr lang="en" sz="1600">
                <a:solidFill>
                  <a:schemeClr val="dk1"/>
                </a:solidFill>
                <a:latin typeface="Lato"/>
                <a:ea typeface="Lato"/>
                <a:cs typeface="Lato"/>
                <a:sym typeface="Lato"/>
              </a:rPr>
              <a:t>CREDITS: This presentation template was created by</a:t>
            </a:r>
            <a:r>
              <a:rPr lang="en" sz="1600" b="1">
                <a:solidFill>
                  <a:schemeClr val="dk1"/>
                </a:solidFill>
                <a:latin typeface="Lato"/>
                <a:ea typeface="Lato"/>
                <a:cs typeface="Lato"/>
                <a:sym typeface="Lato"/>
              </a:rPr>
              <a:t> </a:t>
            </a:r>
            <a:r>
              <a:rPr lang="en" sz="1600" b="1">
                <a:solidFill>
                  <a:schemeClr val="dk1"/>
                </a:solidFill>
                <a:uFill>
                  <a:noFill/>
                </a:uFill>
                <a:latin typeface="Lato"/>
                <a:ea typeface="Lato"/>
                <a:cs typeface="Lato"/>
                <a:sym typeface="Lato"/>
                <a:hlinkClick r:id="rId2">
                  <a:extLst>
                    <a:ext uri="{A12FA001-AC4F-418D-AE19-62706E023703}">
                      <ahyp:hlinkClr xmlns="" xmlns:ahyp="http://schemas.microsoft.com/office/drawing/2018/hyperlinkcolor" val="tx"/>
                    </a:ext>
                  </a:extLst>
                </a:hlinkClick>
              </a:rPr>
              <a:t>Slidesgo</a:t>
            </a:r>
            <a:r>
              <a:rPr lang="en" sz="1600" b="1">
                <a:solidFill>
                  <a:schemeClr val="dk1"/>
                </a:solidFill>
                <a:latin typeface="Lato"/>
                <a:ea typeface="Lato"/>
                <a:cs typeface="Lato"/>
                <a:sym typeface="Lato"/>
              </a:rPr>
              <a:t>,</a:t>
            </a:r>
            <a:r>
              <a:rPr lang="en" sz="1600">
                <a:solidFill>
                  <a:schemeClr val="dk1"/>
                </a:solidFill>
                <a:latin typeface="Lato"/>
                <a:ea typeface="Lato"/>
                <a:cs typeface="Lato"/>
                <a:sym typeface="Lato"/>
              </a:rPr>
              <a:t> including icons by </a:t>
            </a:r>
            <a:r>
              <a:rPr lang="en" sz="1600" b="1">
                <a:solidFill>
                  <a:schemeClr val="dk1"/>
                </a:solidFill>
                <a:uFill>
                  <a:noFill/>
                </a:uFill>
                <a:latin typeface="Lato"/>
                <a:ea typeface="Lato"/>
                <a:cs typeface="Lato"/>
                <a:sym typeface="Lato"/>
                <a:hlinkClick r:id="rId3">
                  <a:extLst>
                    <a:ext uri="{A12FA001-AC4F-418D-AE19-62706E023703}">
                      <ahyp:hlinkClr xmlns="" xmlns:ahyp="http://schemas.microsoft.com/office/drawing/2018/hyperlinkcolor" val="tx"/>
                    </a:ext>
                  </a:extLst>
                </a:hlinkClick>
              </a:rPr>
              <a:t>Flaticon</a:t>
            </a:r>
            <a:r>
              <a:rPr lang="en" sz="1600" b="1">
                <a:solidFill>
                  <a:schemeClr val="dk1"/>
                </a:solidFill>
                <a:latin typeface="Lato"/>
                <a:ea typeface="Lato"/>
                <a:cs typeface="Lato"/>
                <a:sym typeface="Lato"/>
              </a:rPr>
              <a:t>, </a:t>
            </a:r>
            <a:r>
              <a:rPr lang="en" sz="1600">
                <a:solidFill>
                  <a:schemeClr val="dk1"/>
                </a:solidFill>
                <a:latin typeface="Lato"/>
                <a:ea typeface="Lato"/>
                <a:cs typeface="Lato"/>
                <a:sym typeface="Lato"/>
              </a:rPr>
              <a:t>infographics &amp; images by </a:t>
            </a:r>
            <a:r>
              <a:rPr lang="en" sz="1600" b="1">
                <a:solidFill>
                  <a:schemeClr val="dk1"/>
                </a:solidFill>
                <a:uFill>
                  <a:noFill/>
                </a:uFill>
                <a:latin typeface="Lato"/>
                <a:ea typeface="Lato"/>
                <a:cs typeface="Lato"/>
                <a:sym typeface="Lato"/>
                <a:hlinkClick r:id="rId4">
                  <a:extLst>
                    <a:ext uri="{A12FA001-AC4F-418D-AE19-62706E023703}">
                      <ahyp:hlinkClr xmlns="" xmlns:ahyp="http://schemas.microsoft.com/office/drawing/2018/hyperlinkcolor" val="tx"/>
                    </a:ext>
                  </a:extLst>
                </a:hlinkClick>
              </a:rPr>
              <a:t>Freepik</a:t>
            </a:r>
            <a:r>
              <a:rPr lang="en" sz="1600" b="1">
                <a:solidFill>
                  <a:schemeClr val="dk1"/>
                </a:solidFill>
                <a:latin typeface="Lato"/>
                <a:ea typeface="Lato"/>
                <a:cs typeface="Lato"/>
                <a:sym typeface="Lato"/>
              </a:rPr>
              <a:t> </a:t>
            </a:r>
            <a:endParaRPr sz="1333">
              <a:solidFill>
                <a:schemeClr val="dk1"/>
              </a:solidFill>
              <a:latin typeface="Lato"/>
              <a:ea typeface="Lato"/>
              <a:cs typeface="Lato"/>
              <a:sym typeface="Lato"/>
            </a:endParaRPr>
          </a:p>
        </p:txBody>
      </p:sp>
    </p:spTree>
    <p:extLst>
      <p:ext uri="{BB962C8B-B14F-4D97-AF65-F5344CB8AC3E}">
        <p14:creationId xmlns:p14="http://schemas.microsoft.com/office/powerpoint/2010/main" val="3477297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1190774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3961775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306"/>
        <p:cNvGrpSpPr/>
        <p:nvPr/>
      </p:nvGrpSpPr>
      <p:grpSpPr>
        <a:xfrm>
          <a:off x="0" y="0"/>
          <a:ext cx="0" cy="0"/>
          <a:chOff x="0" y="0"/>
          <a:chExt cx="0" cy="0"/>
        </a:xfrm>
      </p:grpSpPr>
    </p:spTree>
    <p:extLst>
      <p:ext uri="{BB962C8B-B14F-4D97-AF65-F5344CB8AC3E}">
        <p14:creationId xmlns:p14="http://schemas.microsoft.com/office/powerpoint/2010/main" val="3243105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607217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307"/>
        <p:cNvGrpSpPr/>
        <p:nvPr/>
      </p:nvGrpSpPr>
      <p:grpSpPr>
        <a:xfrm>
          <a:off x="0" y="0"/>
          <a:ext cx="0" cy="0"/>
          <a:chOff x="0" y="0"/>
          <a:chExt cx="0" cy="0"/>
        </a:xfrm>
      </p:grpSpPr>
    </p:spTree>
    <p:extLst>
      <p:ext uri="{BB962C8B-B14F-4D97-AF65-F5344CB8AC3E}">
        <p14:creationId xmlns:p14="http://schemas.microsoft.com/office/powerpoint/2010/main" val="302181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3975267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
        <p:cNvGrpSpPr/>
        <p:nvPr/>
      </p:nvGrpSpPr>
      <p:grpSpPr>
        <a:xfrm>
          <a:off x="0" y="0"/>
          <a:ext cx="0" cy="0"/>
          <a:chOff x="0" y="0"/>
          <a:chExt cx="0" cy="0"/>
        </a:xfrm>
      </p:grpSpPr>
      <p:sp>
        <p:nvSpPr>
          <p:cNvPr id="59" name="Google Shape;59;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0" name="Google Shape;60;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2" name="Google Shape;62;p11"/>
          <p:cNvGrpSpPr/>
          <p:nvPr/>
        </p:nvGrpSpPr>
        <p:grpSpPr>
          <a:xfrm>
            <a:off x="-1600" y="5896807"/>
            <a:ext cx="12192383" cy="961207"/>
            <a:chOff x="6554556" y="4623505"/>
            <a:chExt cx="7127825" cy="720905"/>
          </a:xfrm>
        </p:grpSpPr>
        <p:sp>
          <p:nvSpPr>
            <p:cNvPr id="63" name="Google Shape;63;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43552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36"/>
        <p:cNvGrpSpPr/>
        <p:nvPr/>
      </p:nvGrpSpPr>
      <p:grpSpPr>
        <a:xfrm>
          <a:off x="0" y="0"/>
          <a:ext cx="0" cy="0"/>
          <a:chOff x="0" y="0"/>
          <a:chExt cx="0" cy="0"/>
        </a:xfrm>
      </p:grpSpPr>
      <p:sp>
        <p:nvSpPr>
          <p:cNvPr id="237" name="Google Shape;237;p35"/>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8" name="Google Shape;238;p35"/>
          <p:cNvGrpSpPr/>
          <p:nvPr/>
        </p:nvGrpSpPr>
        <p:grpSpPr>
          <a:xfrm>
            <a:off x="-2044" y="5896843"/>
            <a:ext cx="12200936" cy="961207"/>
            <a:chOff x="6554556" y="4623505"/>
            <a:chExt cx="7127825" cy="720905"/>
          </a:xfrm>
        </p:grpSpPr>
        <p:sp>
          <p:nvSpPr>
            <p:cNvPr id="239" name="Google Shape;239;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5"/>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2" name="Google Shape;242;p35"/>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27883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FFF3-2B2F-4462-A3B8-D8049F6A61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35C07-0825-42FF-B0B8-322510D4C1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46B06-4FB3-4676-9E47-21BAD6295BAF}"/>
              </a:ext>
            </a:extLst>
          </p:cNvPr>
          <p:cNvSpPr>
            <a:spLocks noGrp="1"/>
          </p:cNvSpPr>
          <p:nvPr>
            <p:ph type="dt" sz="half" idx="10"/>
          </p:nvPr>
        </p:nvSpPr>
        <p:spPr/>
        <p:txBody>
          <a:bodyPr/>
          <a:lstStyle/>
          <a:p>
            <a:fld id="{3D9B8DC1-9081-4B8A-AB81-DC13AA855068}" type="datetimeFigureOut">
              <a:rPr lang="en-US" smtClean="0"/>
              <a:t>10/29/2024</a:t>
            </a:fld>
            <a:endParaRPr lang="en-US"/>
          </a:p>
        </p:txBody>
      </p:sp>
      <p:sp>
        <p:nvSpPr>
          <p:cNvPr id="5" name="Footer Placeholder 4">
            <a:extLst>
              <a:ext uri="{FF2B5EF4-FFF2-40B4-BE49-F238E27FC236}">
                <a16:creationId xmlns:a16="http://schemas.microsoft.com/office/drawing/2014/main" id="{3C116EDE-201A-421A-817C-D6BBF0C71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BE160-A6BD-44F6-B10B-AA6CEFE2CC62}"/>
              </a:ext>
            </a:extLst>
          </p:cNvPr>
          <p:cNvSpPr>
            <a:spLocks noGrp="1"/>
          </p:cNvSpPr>
          <p:nvPr>
            <p:ph type="sldNum" sz="quarter" idx="12"/>
          </p:nvPr>
        </p:nvSpPr>
        <p:spPr/>
        <p:txBody>
          <a:bodyPr/>
          <a:lstStyle/>
          <a:p>
            <a:fld id="{782BEF64-560A-4F52-B147-254DF150A9E2}" type="slidenum">
              <a:rPr lang="en-US" smtClean="0"/>
              <a:t>‹#›</a:t>
            </a:fld>
            <a:endParaRPr lang="en-US"/>
          </a:p>
        </p:txBody>
      </p:sp>
    </p:spTree>
    <p:extLst>
      <p:ext uri="{BB962C8B-B14F-4D97-AF65-F5344CB8AC3E}">
        <p14:creationId xmlns:p14="http://schemas.microsoft.com/office/powerpoint/2010/main" val="2941150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628388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40795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1975207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779953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86119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91998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862186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42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91957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109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820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870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299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854184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261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3326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12867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209699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254610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959507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2098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197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84372559"/>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563382"/>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2275711734"/>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51774018"/>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310145948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082191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27523526"/>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862364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1C773-6C50-47CB-B854-40F0C6CE833B}"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C3A12-48ED-4AB8-9E17-214843E3FA8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80402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fld id="{FE1C8935-5503-46B3-AA64-FDD06962785D}" type="datetimeFigureOut">
              <a:rPr kumimoji="0" lang="en-US" sz="10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Pts val="1400"/>
                <a:buFontTx/>
                <a:buNone/>
                <a:tabLst/>
                <a:defRPr/>
              </a:pPr>
              <a:t>10/29/2024</a:t>
            </a:fld>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32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65879407"/>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885096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477839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6814815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5643548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1205574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94704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82497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4518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010033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926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3449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46736-3AB9-4581-9537-BFDC64F0758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F4E55-171D-44B6-8D2C-72306260B6F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8774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296359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376100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333545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260125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10/29/2024</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415731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image" Target="../media/image1.jpe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97.xml"/><Relationship Id="rId7" Type="http://schemas.openxmlformats.org/officeDocument/2006/relationships/tags" Target="../tags/tag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7.xml"/><Relationship Id="rId5" Type="http://schemas.openxmlformats.org/officeDocument/2006/relationships/slideLayout" Target="../slideLayouts/slideLayout99.xml"/><Relationship Id="rId10" Type="http://schemas.openxmlformats.org/officeDocument/2006/relationships/image" Target="../media/image8.jpeg"/><Relationship Id="rId4" Type="http://schemas.openxmlformats.org/officeDocument/2006/relationships/slideLayout" Target="../slideLayouts/slideLayout9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B970E04-E9AC-4B5F-231A-55BB8BE31DF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66901" y="238124"/>
            <a:ext cx="1628775" cy="1628775"/>
          </a:xfrm>
          <a:prstGeom prst="rect">
            <a:avLst/>
          </a:prstGeom>
        </p:spPr>
      </p:pic>
    </p:spTree>
    <p:extLst>
      <p:ext uri="{BB962C8B-B14F-4D97-AF65-F5344CB8AC3E}">
        <p14:creationId xmlns:p14="http://schemas.microsoft.com/office/powerpoint/2010/main" val="460739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7D3394F4-B99F-5C0A-50D8-C556BE830A4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6901" y="238124"/>
            <a:ext cx="1628775" cy="1628775"/>
          </a:xfrm>
          <a:prstGeom prst="rect">
            <a:avLst/>
          </a:prstGeom>
        </p:spPr>
      </p:pic>
    </p:spTree>
    <p:extLst>
      <p:ext uri="{BB962C8B-B14F-4D97-AF65-F5344CB8AC3E}">
        <p14:creationId xmlns:p14="http://schemas.microsoft.com/office/powerpoint/2010/main" val="122056170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08F8BFEE-E3C5-D32B-6EED-B3DBC1E53A9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866901" y="238124"/>
            <a:ext cx="1628775" cy="1628775"/>
          </a:xfrm>
          <a:prstGeom prst="rect">
            <a:avLst/>
          </a:prstGeom>
        </p:spPr>
      </p:pic>
    </p:spTree>
    <p:extLst>
      <p:ext uri="{BB962C8B-B14F-4D97-AF65-F5344CB8AC3E}">
        <p14:creationId xmlns:p14="http://schemas.microsoft.com/office/powerpoint/2010/main" val="226361291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43296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10/29/2024</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85748822"/>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12579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22942509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image" Target="../media/image41.gif"/><Relationship Id="rId16" Type="http://schemas.openxmlformats.org/officeDocument/2006/relationships/image" Target="../media/image49.png"/><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3.png"/><Relationship Id="rId15" Type="http://schemas.microsoft.com/office/2007/relationships/hdphoto" Target="../media/hdphoto10.wdp"/><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5.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11.wdp"/><Relationship Id="rId3" Type="http://schemas.openxmlformats.org/officeDocument/2006/relationships/image" Target="../media/image42.png"/><Relationship Id="rId7" Type="http://schemas.microsoft.com/office/2007/relationships/hdphoto" Target="../media/hdphoto8.wdp"/><Relationship Id="rId12" Type="http://schemas.openxmlformats.org/officeDocument/2006/relationships/image" Target="../media/image51.png"/><Relationship Id="rId2" Type="http://schemas.openxmlformats.org/officeDocument/2006/relationships/image" Target="../media/image41.gif"/><Relationship Id="rId1" Type="http://schemas.openxmlformats.org/officeDocument/2006/relationships/slideLayout" Target="../slideLayouts/slideLayout54.xml"/><Relationship Id="rId6" Type="http://schemas.openxmlformats.org/officeDocument/2006/relationships/image" Target="../media/image45.png"/><Relationship Id="rId11" Type="http://schemas.microsoft.com/office/2007/relationships/hdphoto" Target="../media/hdphoto6.wdp"/><Relationship Id="rId5" Type="http://schemas.openxmlformats.org/officeDocument/2006/relationships/image" Target="../media/image50.png"/><Relationship Id="rId10" Type="http://schemas.openxmlformats.org/officeDocument/2006/relationships/image" Target="../media/image43.png"/><Relationship Id="rId4" Type="http://schemas.microsoft.com/office/2007/relationships/hdphoto" Target="../media/hdphoto5.wdp"/><Relationship Id="rId9" Type="http://schemas.microsoft.com/office/2007/relationships/hdphoto" Target="../media/hdphoto10.wdp"/><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image" Target="../media/image41.gif"/><Relationship Id="rId16" Type="http://schemas.openxmlformats.org/officeDocument/2006/relationships/image" Target="../media/image49.png"/><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3.png"/><Relationship Id="rId15" Type="http://schemas.microsoft.com/office/2007/relationships/hdphoto" Target="../media/hdphoto10.wdp"/><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5.png"/><Relationship Id="rId1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2.png"/><Relationship Id="rId7" Type="http://schemas.openxmlformats.org/officeDocument/2006/relationships/image" Target="../media/image53.png"/><Relationship Id="rId2" Type="http://schemas.openxmlformats.org/officeDocument/2006/relationships/image" Target="../media/image41.gif"/><Relationship Id="rId1" Type="http://schemas.openxmlformats.org/officeDocument/2006/relationships/slideLayout" Target="../slideLayouts/slideLayout54.xml"/><Relationship Id="rId6" Type="http://schemas.microsoft.com/office/2007/relationships/hdphoto" Target="../media/hdphoto6.wdp"/><Relationship Id="rId5" Type="http://schemas.openxmlformats.org/officeDocument/2006/relationships/image" Target="../media/image43.png"/><Relationship Id="rId10" Type="http://schemas.microsoft.com/office/2007/relationships/hdphoto" Target="../media/hdphoto9.wdp"/><Relationship Id="rId4" Type="http://schemas.microsoft.com/office/2007/relationships/hdphoto" Target="../media/hdphoto5.wdp"/><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44.png"/><Relationship Id="rId12" Type="http://schemas.microsoft.com/office/2007/relationships/hdphoto" Target="../media/hdphoto9.wdp"/><Relationship Id="rId2" Type="http://schemas.openxmlformats.org/officeDocument/2006/relationships/image" Target="../media/image41.gif"/><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3.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 Id="rId1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image" Target="../media/image41.gif"/><Relationship Id="rId1" Type="http://schemas.openxmlformats.org/officeDocument/2006/relationships/slideLayout" Target="../slideLayouts/slideLayout54.xml"/><Relationship Id="rId6" Type="http://schemas.microsoft.com/office/2007/relationships/hdphoto" Target="../media/hdphoto10.wdp"/><Relationship Id="rId11" Type="http://schemas.openxmlformats.org/officeDocument/2006/relationships/image" Target="../media/image54.png"/><Relationship Id="rId5" Type="http://schemas.openxmlformats.org/officeDocument/2006/relationships/image" Target="../media/image49.png"/><Relationship Id="rId10" Type="http://schemas.microsoft.com/office/2007/relationships/hdphoto" Target="../media/hdphoto12.wdp"/><Relationship Id="rId4" Type="http://schemas.microsoft.com/office/2007/relationships/hdphoto" Target="../media/hdphoto5.wdp"/><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4.png"/><Relationship Id="rId12" Type="http://schemas.microsoft.com/office/2007/relationships/hdphoto" Target="../media/hdphoto10.wdp"/><Relationship Id="rId2" Type="http://schemas.openxmlformats.org/officeDocument/2006/relationships/image" Target="../media/image41.gif"/><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image" Target="../media/image49.png"/><Relationship Id="rId5" Type="http://schemas.openxmlformats.org/officeDocument/2006/relationships/image" Target="../media/image43.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2.png"/><Relationship Id="rId7" Type="http://schemas.openxmlformats.org/officeDocument/2006/relationships/image" Target="../media/image53.png"/><Relationship Id="rId2" Type="http://schemas.openxmlformats.org/officeDocument/2006/relationships/image" Target="../media/image41.gif"/><Relationship Id="rId1" Type="http://schemas.openxmlformats.org/officeDocument/2006/relationships/slideLayout" Target="../slideLayouts/slideLayout54.xml"/><Relationship Id="rId6" Type="http://schemas.microsoft.com/office/2007/relationships/hdphoto" Target="../media/hdphoto6.wdp"/><Relationship Id="rId5" Type="http://schemas.openxmlformats.org/officeDocument/2006/relationships/image" Target="../media/image43.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gif"/><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43.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1.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1.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90.xml"/><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Layout" Target="../slideLayouts/slideLayout95.xml"/><Relationship Id="rId7" Type="http://schemas.openxmlformats.org/officeDocument/2006/relationships/image" Target="../media/image4.svg"/><Relationship Id="rId12"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26.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814199" y="-2670175"/>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6" name="WordArt 11"/>
          <p:cNvSpPr>
            <a:spLocks noChangeArrowheads="1" noChangeShapeType="1" noTextEdit="1"/>
          </p:cNvSpPr>
          <p:nvPr/>
        </p:nvSpPr>
        <p:spPr bwMode="auto">
          <a:xfrm>
            <a:off x="2875372" y="1639726"/>
            <a:ext cx="6629400" cy="1576388"/>
          </a:xfrm>
          <a:prstGeom prst="rect">
            <a:avLst/>
          </a:prstGeom>
        </p:spPr>
        <p:txBody>
          <a:bodyPr wrap="none" fromWordArt="1">
            <a:prstTxWarp prst="textDeflate">
              <a:avLst>
                <a:gd name="adj" fmla="val 27083"/>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0" cap="none" spc="0" normalizeH="0" baseline="0" noProof="0" dirty="0" err="1" smtClean="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Môn</a:t>
            </a:r>
            <a:r>
              <a:rPr kumimoji="0" lang="en-US" sz="3300" b="0" i="0" u="none" strike="noStrike" kern="10" cap="none" spc="0" normalizeH="0" baseline="0" noProof="0" dirty="0" smtClean="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300" b="0" i="0" u="none" strike="noStrike" kern="10" cap="none" spc="0" normalizeH="0" baseline="0" noProof="0" dirty="0" err="1" smtClean="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Khoa</a:t>
            </a:r>
            <a:r>
              <a:rPr kumimoji="0" lang="en-US" sz="3300" b="0" i="0" u="none" strike="noStrike" kern="10" cap="none" spc="0" normalizeH="0" baseline="0" noProof="0" dirty="0" smtClean="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300" b="0" i="0" u="none" strike="noStrike" kern="10" cap="none" spc="0" normalizeH="0" baseline="0" noProof="0" dirty="0" err="1" smtClean="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học</a:t>
            </a:r>
            <a:r>
              <a:rPr kumimoji="0" lang="en-US" sz="3300" b="0" i="0" u="none" strike="noStrike" kern="10" cap="none" spc="0" normalizeH="0" baseline="0" noProof="0" dirty="0" smtClean="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300" b="0" i="0" u="none" strike="noStrike" kern="10" cap="none" spc="0" normalizeH="0" baseline="0" noProof="0" dirty="0" err="1" smtClean="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Lớp</a:t>
            </a:r>
            <a:r>
              <a:rPr kumimoji="0" lang="en-US" sz="3300" b="0" i="0" u="none" strike="noStrike" kern="10" cap="none" spc="0" normalizeH="0" baseline="0" noProof="0" dirty="0" smtClean="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300" b="0" i="0" u="none" strike="noStrike" kern="10" cap="none" spc="0" normalizeH="0" baseline="0" noProof="0" dirty="0" smtClean="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4</a:t>
            </a:r>
            <a:endParaRPr kumimoji="0" lang="vi-VN" sz="3300" b="0" i="0" u="none" strike="noStrike" kern="10" cap="none" spc="0" normalizeH="0" baseline="0" noProof="0" dirty="0">
              <a:ln w="9525">
                <a:solidFill>
                  <a:srgbClr val="00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830200" y="3441674"/>
            <a:ext cx="1154707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1905"/>
                <a:solidFill>
                  <a:srgbClr val="FF0066"/>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smtClean="0">
                <a:ln w="1905"/>
                <a:solidFill>
                  <a:srgbClr val="FF0066"/>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ÁNH</a:t>
            </a:r>
            <a:r>
              <a:rPr kumimoji="0" lang="en-US" sz="3600" b="1" i="0" u="none" strike="noStrike" kern="1200" cap="none" spc="0" normalizeH="0" noProof="0" dirty="0" smtClean="0">
                <a:ln w="1905"/>
                <a:solidFill>
                  <a:srgbClr val="FF0066"/>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SÁNG VÀ SỰ TRUYỀN ÁNH SÁNG – TIẾT 2</a:t>
            </a:r>
            <a:endParaRPr kumimoji="0" lang="en-US" sz="3600" b="1" i="0" u="none" strike="noStrike" kern="1200" cap="none" spc="0" normalizeH="0" baseline="0" noProof="0" dirty="0">
              <a:ln w="1905"/>
              <a:solidFill>
                <a:srgbClr val="FF0066"/>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42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22" presetClass="emph" presetSubtype="0" repeatCount="indefinite" fill="hold" nodeType="withEffect">
                                  <p:stCondLst>
                                    <p:cond delay="0"/>
                                  </p:stCondLst>
                                  <p:childTnLst>
                                    <p:animClr clrSpc="hsl" dir="cw">
                                      <p:cBhvr override="childStyle">
                                        <p:cTn id="39" dur="500" fill="hold"/>
                                        <p:tgtEl>
                                          <p:spTgt spid="16"/>
                                        </p:tgtEl>
                                        <p:attrNameLst>
                                          <p:attrName>style.color</p:attrName>
                                        </p:attrNameLst>
                                      </p:cBhvr>
                                      <p:by>
                                        <p:hsl h="-7200000" s="0" l="0"/>
                                      </p:by>
                                    </p:animClr>
                                    <p:animClr clrSpc="hsl" dir="cw">
                                      <p:cBhvr>
                                        <p:cTn id="40" dur="500" fill="hold"/>
                                        <p:tgtEl>
                                          <p:spTgt spid="16"/>
                                        </p:tgtEl>
                                        <p:attrNameLst>
                                          <p:attrName>fillcolor</p:attrName>
                                        </p:attrNameLst>
                                      </p:cBhvr>
                                      <p:by>
                                        <p:hsl h="-7200000" s="0" l="0"/>
                                      </p:by>
                                    </p:animClr>
                                    <p:animClr clrSpc="hsl" dir="cw">
                                      <p:cBhvr>
                                        <p:cTn id="41" dur="500" fill="hold"/>
                                        <p:tgtEl>
                                          <p:spTgt spid="16"/>
                                        </p:tgtEl>
                                        <p:attrNameLst>
                                          <p:attrName>stroke.color</p:attrName>
                                        </p:attrNameLst>
                                      </p:cBhvr>
                                      <p:by>
                                        <p:hsl h="-7200000" s="0" l="0"/>
                                      </p:by>
                                    </p:animClr>
                                    <p:set>
                                      <p:cBhvr>
                                        <p:cTn id="42"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27" b="29462"/>
          <a:stretch/>
        </p:blipFill>
        <p:spPr>
          <a:xfrm>
            <a:off x="1" y="3189831"/>
            <a:ext cx="12191999" cy="36681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40" y="-1532468"/>
            <a:ext cx="11240858" cy="7275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938" y="-1604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2259263" y="2014817"/>
            <a:ext cx="8704393" cy="1938992"/>
          </a:xfrm>
          <a:prstGeom prst="rect">
            <a:avLst/>
          </a:prstGeom>
          <a:noFill/>
        </p:spPr>
        <p:txBody>
          <a:bodyPr wrap="square" rtlCol="0">
            <a:spAutoFit/>
          </a:bodyPr>
          <a:lstStyle/>
          <a:p>
            <a:pPr lvl="0" algn="ct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ánh</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qua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suốt</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ánh</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qua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cản</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4BD583A6-295C-CD15-4736-F4A47A1FE8F5}"/>
              </a:ext>
            </a:extLst>
          </p:cNvPr>
          <p:cNvPicPr>
            <a:picLocks noChangeAspect="1"/>
          </p:cNvPicPr>
          <p:nvPr/>
        </p:nvPicPr>
        <p:blipFill>
          <a:blip r:embed="rId5"/>
          <a:stretch>
            <a:fillRect/>
          </a:stretch>
        </p:blipFill>
        <p:spPr>
          <a:xfrm>
            <a:off x="4624055" y="0"/>
            <a:ext cx="3267739" cy="1176630"/>
          </a:xfrm>
          <a:prstGeom prst="rect">
            <a:avLst/>
          </a:prstGeom>
        </p:spPr>
      </p:pic>
    </p:spTree>
    <p:extLst>
      <p:ext uri="{BB962C8B-B14F-4D97-AF65-F5344CB8AC3E}">
        <p14:creationId xmlns:p14="http://schemas.microsoft.com/office/powerpoint/2010/main" val="31411838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593869" cy="2615381"/>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293332" y="1934450"/>
            <a:ext cx="11511036" cy="1569660"/>
          </a:xfrm>
          <a:prstGeom prst="rect">
            <a:avLst/>
          </a:prstGeom>
          <a:noFill/>
        </p:spPr>
        <p:txBody>
          <a:bodyPr wrap="square" rtlCol="0">
            <a:spAutoFit/>
          </a:bodyPr>
          <a:lstStyle/>
          <a:p>
            <a:pPr lvl="0" algn="ctr" defTabSz="685800">
              <a:defRPr/>
            </a:pPr>
            <a:r>
              <a:rPr lang="vi-VN" sz="4800" b="1" kern="0" dirty="0">
                <a:solidFill>
                  <a:srgbClr val="002060"/>
                </a:solidFill>
                <a:latin typeface="+mj-lt"/>
                <a:ea typeface="Cambria" panose="02040503050406030204" pitchFamily="18" charset="0"/>
                <a:cs typeface="Times New Roman" pitchFamily="18" charset="0"/>
              </a:rPr>
              <a:t>2</a:t>
            </a:r>
            <a:r>
              <a:rPr lang="en-US" sz="4800" b="1" kern="0" dirty="0">
                <a:solidFill>
                  <a:srgbClr val="002060"/>
                </a:solidFill>
                <a:latin typeface="+mj-lt"/>
                <a:ea typeface="Cambria" panose="02040503050406030204" pitchFamily="18" charset="0"/>
                <a:cs typeface="Times New Roman" pitchFamily="18" charset="0"/>
              </a:rPr>
              <a:t>.</a:t>
            </a:r>
            <a:r>
              <a:rPr lang="vi-VN" sz="4800" b="1" kern="0" dirty="0">
                <a:solidFill>
                  <a:srgbClr val="002060"/>
                </a:solidFill>
                <a:latin typeface="+mj-lt"/>
                <a:ea typeface="Cambria" panose="02040503050406030204" pitchFamily="18" charset="0"/>
                <a:cs typeface="Times New Roman" pitchFamily="18" charset="0"/>
              </a:rPr>
              <a:t> Tìm hiểu nguyên nhân có bóng của vật và sự thay đổi kích thước của </a:t>
            </a:r>
            <a:r>
              <a:rPr lang="en-US" sz="4800" b="1" kern="0"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48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2133" y="-111824"/>
            <a:ext cx="5664435" cy="6850808"/>
          </a:xfrm>
          <a:prstGeom prst="rect">
            <a:avLst/>
          </a:prstGeom>
        </p:spPr>
      </p:pic>
    </p:spTree>
    <p:extLst>
      <p:ext uri="{BB962C8B-B14F-4D97-AF65-F5344CB8AC3E}">
        <p14:creationId xmlns:p14="http://schemas.microsoft.com/office/powerpoint/2010/main" val="10073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F23905-7C5F-4581-9C1E-959A657A2D2D}"/>
              </a:ext>
            </a:extLst>
          </p:cNvPr>
          <p:cNvSpPr/>
          <p:nvPr/>
        </p:nvSpPr>
        <p:spPr>
          <a:xfrm>
            <a:off x="1562055" y="892744"/>
            <a:ext cx="10519216" cy="707886"/>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Nêu</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nhân</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vi-VN" sz="40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913" y="717870"/>
            <a:ext cx="1347142" cy="1402988"/>
          </a:xfrm>
          <a:prstGeom prst="rect">
            <a:avLst/>
          </a:prstGeom>
        </p:spPr>
      </p:pic>
      <p:sp>
        <p:nvSpPr>
          <p:cNvPr id="2" name="TextBox 1">
            <a:extLst>
              <a:ext uri="{FF2B5EF4-FFF2-40B4-BE49-F238E27FC236}">
                <a16:creationId xmlns:a16="http://schemas.microsoft.com/office/drawing/2014/main" id="{6D385CE3-A76D-6D3D-16B3-274A73B338CC}"/>
              </a:ext>
            </a:extLst>
          </p:cNvPr>
          <p:cNvSpPr txBox="1"/>
          <p:nvPr/>
        </p:nvSpPr>
        <p:spPr>
          <a:xfrm>
            <a:off x="325642" y="3351948"/>
            <a:ext cx="11866358" cy="1323439"/>
          </a:xfrm>
          <a:custGeom>
            <a:avLst/>
            <a:gdLst>
              <a:gd name="connsiteX0" fmla="*/ 0 w 9067801"/>
              <a:gd name="connsiteY0" fmla="*/ 0 h 1323439"/>
              <a:gd name="connsiteX1" fmla="*/ 9067801 w 9067801"/>
              <a:gd name="connsiteY1" fmla="*/ 0 h 1323439"/>
              <a:gd name="connsiteX2" fmla="*/ 9067801 w 9067801"/>
              <a:gd name="connsiteY2" fmla="*/ 1323439 h 1323439"/>
              <a:gd name="connsiteX3" fmla="*/ 0 w 9067801"/>
              <a:gd name="connsiteY3" fmla="*/ 1323439 h 1323439"/>
              <a:gd name="connsiteX4" fmla="*/ 0 w 906780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01" h="1323439" fill="none" extrusionOk="0">
                <a:moveTo>
                  <a:pt x="0" y="0"/>
                </a:moveTo>
                <a:cubicBezTo>
                  <a:pt x="3092645" y="5222"/>
                  <a:pt x="6746454" y="24918"/>
                  <a:pt x="9067801" y="0"/>
                </a:cubicBezTo>
                <a:cubicBezTo>
                  <a:pt x="9005207" y="502581"/>
                  <a:pt x="9030843" y="742429"/>
                  <a:pt x="9067801" y="1323439"/>
                </a:cubicBezTo>
                <a:cubicBezTo>
                  <a:pt x="5411813" y="1158678"/>
                  <a:pt x="3000387" y="1441589"/>
                  <a:pt x="0" y="1323439"/>
                </a:cubicBezTo>
                <a:cubicBezTo>
                  <a:pt x="-52747" y="826522"/>
                  <a:pt x="-93581" y="659507"/>
                  <a:pt x="0" y="0"/>
                </a:cubicBezTo>
                <a:close/>
              </a:path>
              <a:path w="9067801" h="1323439" stroke="0" extrusionOk="0">
                <a:moveTo>
                  <a:pt x="0" y="0"/>
                </a:moveTo>
                <a:cubicBezTo>
                  <a:pt x="1459972" y="11849"/>
                  <a:pt x="7479221" y="-161459"/>
                  <a:pt x="9067801" y="0"/>
                </a:cubicBezTo>
                <a:cubicBezTo>
                  <a:pt x="9053141" y="501774"/>
                  <a:pt x="8987866" y="1007572"/>
                  <a:pt x="9067801" y="1323439"/>
                </a:cubicBezTo>
                <a:cubicBezTo>
                  <a:pt x="7483198" y="1177579"/>
                  <a:pt x="1382021" y="1245115"/>
                  <a:pt x="0" y="1323439"/>
                </a:cubicBezTo>
                <a:cubicBezTo>
                  <a:pt x="-53371" y="1066481"/>
                  <a:pt x="-89897" y="500856"/>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vi-VN" sz="4000" b="1" dirty="0">
                <a:solidFill>
                  <a:prstClr val="black"/>
                </a:solidFill>
                <a:latin typeface="+mj-lt"/>
                <a:cs typeface="Arial" panose="020B0604020202020204" pitchFamily="34" charset="0"/>
              </a:rPr>
              <a:t>Khi được chiếu sáng thì phía sau của vật cản ánh sáng có bóng của vật đó. </a:t>
            </a:r>
            <a:endParaRPr kumimoji="0" lang="vi-VN" sz="40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sp>
        <p:nvSpPr>
          <p:cNvPr id="3" name="Freeform: Shape 34">
            <a:extLst>
              <a:ext uri="{FF2B5EF4-FFF2-40B4-BE49-F238E27FC236}">
                <a16:creationId xmlns:a16="http://schemas.microsoft.com/office/drawing/2014/main" id="{742B7051-35C3-E8E2-5752-78A963EDB741}"/>
              </a:ext>
            </a:extLst>
          </p:cNvPr>
          <p:cNvSpPr/>
          <p:nvPr/>
        </p:nvSpPr>
        <p:spPr>
          <a:xfrm>
            <a:off x="1816518" y="2120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981" y="0"/>
            <a:ext cx="3186573" cy="6850808"/>
          </a:xfrm>
          <a:prstGeom prst="rect">
            <a:avLst/>
          </a:prstGeom>
        </p:spPr>
      </p:pic>
    </p:spTree>
    <p:extLst>
      <p:ext uri="{BB962C8B-B14F-4D97-AF65-F5344CB8AC3E}">
        <p14:creationId xmlns:p14="http://schemas.microsoft.com/office/powerpoint/2010/main" val="5047966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F23905-7C5F-4581-9C1E-959A657A2D2D}"/>
              </a:ext>
            </a:extLst>
          </p:cNvPr>
          <p:cNvSpPr/>
          <p:nvPr/>
        </p:nvSpPr>
        <p:spPr>
          <a:xfrm>
            <a:off x="1523432" y="562494"/>
            <a:ext cx="10564936" cy="1323439"/>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4000" b="1" kern="0" dirty="0">
                <a:solidFill>
                  <a:srgbClr val="002060"/>
                </a:solidFill>
                <a:latin typeface="+mj-lt"/>
                <a:ea typeface="Cambria" panose="02040503050406030204" pitchFamily="18" charset="0"/>
                <a:cs typeface="Times New Roman" pitchFamily="18" charset="0"/>
              </a:rPr>
              <a:t>Kích thước của bóng phụ thuộc vào yếu tố nào và phụ thuộc như thế nào?</a:t>
            </a:r>
            <a:endParaRPr kumimoji="0" lang="vi-VN" sz="4000" b="0" i="0" u="none" strike="noStrike" kern="0" cap="none" spc="0" normalizeH="0" baseline="0" noProof="0" dirty="0">
              <a:ln>
                <a:noFill/>
              </a:ln>
              <a:solidFill>
                <a:srgbClr val="002060"/>
              </a:solidFill>
              <a:effectLst/>
              <a:uLnTx/>
              <a:uFillTx/>
              <a:latin typeface="+mj-lt"/>
              <a:ea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912" y="482468"/>
            <a:ext cx="969264" cy="1483492"/>
          </a:xfrm>
          <a:prstGeom prst="rect">
            <a:avLst/>
          </a:prstGeom>
        </p:spPr>
      </p:pic>
      <p:sp>
        <p:nvSpPr>
          <p:cNvPr id="2" name="TextBox 1">
            <a:extLst>
              <a:ext uri="{FF2B5EF4-FFF2-40B4-BE49-F238E27FC236}">
                <a16:creationId xmlns:a16="http://schemas.microsoft.com/office/drawing/2014/main" id="{6D385CE3-A76D-6D3D-16B3-274A73B338CC}"/>
              </a:ext>
            </a:extLst>
          </p:cNvPr>
          <p:cNvSpPr txBox="1"/>
          <p:nvPr/>
        </p:nvSpPr>
        <p:spPr>
          <a:xfrm>
            <a:off x="100584" y="3239980"/>
            <a:ext cx="11987784" cy="1200329"/>
          </a:xfrm>
          <a:custGeom>
            <a:avLst/>
            <a:gdLst>
              <a:gd name="connsiteX0" fmla="*/ 0 w 9067801"/>
              <a:gd name="connsiteY0" fmla="*/ 0 h 1938992"/>
              <a:gd name="connsiteX1" fmla="*/ 9067801 w 9067801"/>
              <a:gd name="connsiteY1" fmla="*/ 0 h 1938992"/>
              <a:gd name="connsiteX2" fmla="*/ 9067801 w 9067801"/>
              <a:gd name="connsiteY2" fmla="*/ 1938992 h 1938992"/>
              <a:gd name="connsiteX3" fmla="*/ 0 w 9067801"/>
              <a:gd name="connsiteY3" fmla="*/ 1938992 h 1938992"/>
              <a:gd name="connsiteX4" fmla="*/ 0 w 9067801"/>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01" h="1938992" fill="none" extrusionOk="0">
                <a:moveTo>
                  <a:pt x="0" y="0"/>
                </a:moveTo>
                <a:cubicBezTo>
                  <a:pt x="3092645" y="5222"/>
                  <a:pt x="6746454" y="24918"/>
                  <a:pt x="9067801" y="0"/>
                </a:cubicBezTo>
                <a:cubicBezTo>
                  <a:pt x="8906556" y="738305"/>
                  <a:pt x="9024041" y="1407801"/>
                  <a:pt x="9067801" y="1938992"/>
                </a:cubicBezTo>
                <a:cubicBezTo>
                  <a:pt x="5411813" y="1774231"/>
                  <a:pt x="3000387" y="2057142"/>
                  <a:pt x="0" y="1938992"/>
                </a:cubicBezTo>
                <a:cubicBezTo>
                  <a:pt x="-55725" y="1490404"/>
                  <a:pt x="17072" y="314236"/>
                  <a:pt x="0" y="0"/>
                </a:cubicBezTo>
                <a:close/>
              </a:path>
              <a:path w="9067801" h="1938992" stroke="0" extrusionOk="0">
                <a:moveTo>
                  <a:pt x="0" y="0"/>
                </a:moveTo>
                <a:cubicBezTo>
                  <a:pt x="1459972" y="11849"/>
                  <a:pt x="7479221" y="-161459"/>
                  <a:pt x="9067801" y="0"/>
                </a:cubicBezTo>
                <a:cubicBezTo>
                  <a:pt x="9070931" y="920782"/>
                  <a:pt x="8966625" y="1107979"/>
                  <a:pt x="9067801" y="1938992"/>
                </a:cubicBezTo>
                <a:cubicBezTo>
                  <a:pt x="7483198" y="1793132"/>
                  <a:pt x="1382021" y="1860668"/>
                  <a:pt x="0" y="1938992"/>
                </a:cubicBezTo>
                <a:cubicBezTo>
                  <a:pt x="74291" y="991210"/>
                  <a:pt x="168006" y="302097"/>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Ngôi sao nhựa đen không cho ánh sáng truyền qua nên trên tấm nhựa trắng có bóng của ngôi sao nhựa đen.</a:t>
            </a:r>
          </a:p>
        </p:txBody>
      </p:sp>
      <p:sp>
        <p:nvSpPr>
          <p:cNvPr id="3" name="Freeform: Shape 34">
            <a:extLst>
              <a:ext uri="{FF2B5EF4-FFF2-40B4-BE49-F238E27FC236}">
                <a16:creationId xmlns:a16="http://schemas.microsoft.com/office/drawing/2014/main" id="{742B7051-35C3-E8E2-5752-78A963EDB741}"/>
              </a:ext>
            </a:extLst>
          </p:cNvPr>
          <p:cNvSpPr/>
          <p:nvPr/>
        </p:nvSpPr>
        <p:spPr>
          <a:xfrm>
            <a:off x="1816518" y="2120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133" y="-111824"/>
            <a:ext cx="3223149" cy="6850808"/>
          </a:xfrm>
          <a:prstGeom prst="rect">
            <a:avLst/>
          </a:prstGeom>
        </p:spPr>
      </p:pic>
    </p:spTree>
    <p:extLst>
      <p:ext uri="{BB962C8B-B14F-4D97-AF65-F5344CB8AC3E}">
        <p14:creationId xmlns:p14="http://schemas.microsoft.com/office/powerpoint/2010/main" val="11774051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5F23905-7C5F-4581-9C1E-959A657A2D2D}"/>
              </a:ext>
            </a:extLst>
          </p:cNvPr>
          <p:cNvSpPr/>
          <p:nvPr/>
        </p:nvSpPr>
        <p:spPr>
          <a:xfrm>
            <a:off x="809418" y="888874"/>
            <a:ext cx="10868132" cy="3785652"/>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vi-VN" sz="4000" b="1" kern="0" dirty="0">
                <a:solidFill>
                  <a:srgbClr val="002060"/>
                </a:solidFill>
                <a:latin typeface="+mj-lt"/>
                <a:ea typeface="Cambria" panose="02040503050406030204" pitchFamily="18" charset="0"/>
                <a:cs typeface="Times New Roman" pitchFamily="18" charset="0"/>
              </a:rPr>
              <a:t>Dự đoán sự thay đổi kích thước bóng của ngôi sao khi:</a:t>
            </a:r>
          </a:p>
          <a:p>
            <a:pPr marL="571500" lvl="0" indent="-571500" algn="just">
              <a:buFont typeface="Arial" panose="020B0604020202020204" pitchFamily="34" charset="0"/>
              <a:buChar char="•"/>
              <a:defRPr/>
            </a:pPr>
            <a:r>
              <a:rPr lang="vi-VN" sz="4000" b="1" kern="0" dirty="0">
                <a:solidFill>
                  <a:srgbClr val="FF0000"/>
                </a:solidFill>
                <a:latin typeface="+mj-lt"/>
                <a:ea typeface="Cambria" panose="02040503050406030204" pitchFamily="18" charset="0"/>
                <a:cs typeface="Times New Roman" pitchFamily="18" charset="0"/>
              </a:rPr>
              <a:t>Di chuyển đèn lại gần ngôi sao.</a:t>
            </a:r>
          </a:p>
          <a:p>
            <a:pPr marL="571500" lvl="0" indent="-571500" algn="just">
              <a:buFont typeface="Arial" panose="020B0604020202020204" pitchFamily="34" charset="0"/>
              <a:buChar char="•"/>
              <a:defRPr/>
            </a:pPr>
            <a:r>
              <a:rPr lang="vi-VN" sz="4000" b="1" kern="0" dirty="0">
                <a:solidFill>
                  <a:srgbClr val="FF0000"/>
                </a:solidFill>
                <a:latin typeface="+mj-lt"/>
                <a:ea typeface="Cambria" panose="02040503050406030204" pitchFamily="18" charset="0"/>
                <a:cs typeface="Times New Roman" pitchFamily="18" charset="0"/>
              </a:rPr>
              <a:t>Di chuyển đèn </a:t>
            </a:r>
            <a:r>
              <a:rPr lang="vi-VN" sz="4000" b="1" kern="0" dirty="0" smtClean="0">
                <a:solidFill>
                  <a:srgbClr val="FF0000"/>
                </a:solidFill>
                <a:latin typeface="+mj-lt"/>
                <a:ea typeface="Cambria" panose="02040503050406030204" pitchFamily="18" charset="0"/>
                <a:cs typeface="Times New Roman" pitchFamily="18" charset="0"/>
              </a:rPr>
              <a:t>xa</a:t>
            </a:r>
            <a:r>
              <a:rPr lang="en-US" sz="4000" b="1" kern="0" dirty="0" smtClean="0">
                <a:solidFill>
                  <a:srgbClr val="FF0000"/>
                </a:solidFill>
                <a:latin typeface="+mj-lt"/>
                <a:ea typeface="Cambria" panose="02040503050406030204" pitchFamily="18" charset="0"/>
                <a:cs typeface="Times New Roman" pitchFamily="18" charset="0"/>
              </a:rPr>
              <a:t> </a:t>
            </a: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ngôi</a:t>
            </a:r>
            <a:r>
              <a:rPr lang="en-US"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kern="0" dirty="0" smtClean="0">
                <a:solidFill>
                  <a:srgbClr val="FF0000"/>
                </a:solidFill>
                <a:latin typeface="+mj-lt"/>
                <a:ea typeface="Cambria" panose="02040503050406030204" pitchFamily="18" charset="0"/>
                <a:cs typeface="Times New Roman" pitchFamily="18" charset="0"/>
              </a:rPr>
              <a:t>sao</a:t>
            </a:r>
            <a:r>
              <a:rPr lang="en-US" sz="4000" b="1" kern="0" dirty="0" smtClean="0">
                <a:solidFill>
                  <a:srgbClr val="FF0000"/>
                </a:solidFill>
                <a:latin typeface="+mj-lt"/>
                <a:ea typeface="Cambria" panose="02040503050406030204" pitchFamily="18" charset="0"/>
                <a:cs typeface="Times New Roman" pitchFamily="18" charset="0"/>
              </a:rPr>
              <a:t>.</a:t>
            </a:r>
            <a:endParaRPr lang="vi-VN" sz="4000" b="1" kern="0" dirty="0">
              <a:solidFill>
                <a:srgbClr val="FF0000"/>
              </a:solidFill>
              <a:latin typeface="+mj-lt"/>
              <a:ea typeface="Cambria" panose="02040503050406030204" pitchFamily="18" charset="0"/>
              <a:cs typeface="Times New Roman" pitchFamily="18" charset="0"/>
            </a:endParaRPr>
          </a:p>
          <a:p>
            <a:pPr marL="571500" lvl="0" indent="-571500" algn="just">
              <a:buFont typeface="Arial" panose="020B0604020202020204" pitchFamily="34" charset="0"/>
              <a:buChar char="•"/>
              <a:defRPr/>
            </a:pPr>
            <a:r>
              <a:rPr lang="vi-VN" sz="4000" b="1" kern="0" dirty="0">
                <a:solidFill>
                  <a:srgbClr val="FF0000"/>
                </a:solidFill>
                <a:latin typeface="+mj-lt"/>
                <a:ea typeface="Cambria" panose="02040503050406030204" pitchFamily="18" charset="0"/>
                <a:cs typeface="Times New Roman" pitchFamily="18" charset="0"/>
              </a:rPr>
              <a:t>Di chuyển ngôi sao lại gần tấm nhựa trắng.</a:t>
            </a:r>
          </a:p>
          <a:p>
            <a:pPr marL="571500" lvl="0" indent="-571500" algn="just">
              <a:buFont typeface="Arial" panose="020B0604020202020204" pitchFamily="34" charset="0"/>
              <a:buChar char="•"/>
              <a:defRPr/>
            </a:pPr>
            <a:r>
              <a:rPr lang="vi-VN" sz="4000" b="1" kern="0" dirty="0">
                <a:solidFill>
                  <a:srgbClr val="FF0000"/>
                </a:solidFill>
                <a:latin typeface="+mj-lt"/>
                <a:ea typeface="Cambria" panose="02040503050406030204" pitchFamily="18" charset="0"/>
                <a:cs typeface="Times New Roman" pitchFamily="18" charset="0"/>
              </a:rPr>
              <a:t>Di chuyển ngôi sao ra xa tấm nhựa trắng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133" y="-111824"/>
            <a:ext cx="3954669" cy="6850808"/>
          </a:xfrm>
          <a:prstGeom prst="rect">
            <a:avLst/>
          </a:prstGeom>
        </p:spPr>
      </p:pic>
    </p:spTree>
    <p:extLst>
      <p:ext uri="{BB962C8B-B14F-4D97-AF65-F5344CB8AC3E}">
        <p14:creationId xmlns:p14="http://schemas.microsoft.com/office/powerpoint/2010/main" val="55514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 calcmode="lin" valueType="num">
                                      <p:cBhvr additive="base">
                                        <p:cTn id="18"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 calcmode="lin" valueType="num">
                                      <p:cBhvr additive="base">
                                        <p:cTn id="24"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 calcmode="lin" valueType="num">
                                      <p:cBhvr additive="base">
                                        <p:cTn id="30"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
                                            <p:txEl>
                                              <p:pRg st="4" end="4"/>
                                            </p:txEl>
                                          </p:spTgt>
                                        </p:tgtEl>
                                        <p:attrNameLst>
                                          <p:attrName>style.visibility</p:attrName>
                                        </p:attrNameLst>
                                      </p:cBhvr>
                                      <p:to>
                                        <p:strVal val="visible"/>
                                      </p:to>
                                    </p:set>
                                    <p:anim calcmode="lin" valueType="num">
                                      <p:cBhvr additive="base">
                                        <p:cTn id="36"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artoon Sun PNG, Clipart, Cartoon Clipart, Glasses, Smile, Sun Clipart,  Wear Free PNG Downloa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21761" y="-102563"/>
            <a:ext cx="1659858" cy="27229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CF93C4F-7040-1E97-5279-F2CEB2BD41C1}"/>
              </a:ext>
            </a:extLst>
          </p:cNvPr>
          <p:cNvSpPr/>
          <p:nvPr/>
        </p:nvSpPr>
        <p:spPr>
          <a:xfrm>
            <a:off x="2339290" y="614142"/>
            <a:ext cx="9529622" cy="1109883"/>
          </a:xfrm>
          <a:prstGeom prst="roundRect">
            <a:avLst>
              <a:gd name="adj" fmla="val 10000"/>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6" name="Rectangle: Rounded Corners 4">
            <a:extLst>
              <a:ext uri="{FF2B5EF4-FFF2-40B4-BE49-F238E27FC236}">
                <a16:creationId xmlns:a16="http://schemas.microsoft.com/office/drawing/2014/main" id="{89ADD779-8D2D-2255-2731-FE820D5089A9}"/>
              </a:ext>
            </a:extLst>
          </p:cNvPr>
          <p:cNvSpPr txBox="1"/>
          <p:nvPr/>
        </p:nvSpPr>
        <p:spPr>
          <a:xfrm>
            <a:off x="2415490" y="690515"/>
            <a:ext cx="9453422" cy="924019"/>
          </a:xfrm>
          <a:prstGeom prst="rect">
            <a:avLst/>
          </a:prstGeom>
          <a:solidFill>
            <a:schemeClr val="accent3">
              <a:lumMod val="20000"/>
              <a:lumOff val="80000"/>
            </a:schemeClr>
          </a:solidFill>
          <a:scene3d>
            <a:camera prst="orthographicFront">
              <a:rot lat="0" lon="0" rev="0"/>
            </a:camera>
            <a:lightRig rig="soft" dir="t">
              <a:rot lat="0" lon="0" rev="0"/>
            </a:lightRig>
          </a:scene3d>
          <a:sp3d/>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Di </a:t>
            </a:r>
            <a:r>
              <a:rPr lang="en-US" sz="36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chuyển</a:t>
            </a: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đèn</a:t>
            </a: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gần</a:t>
            </a: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ngôi</a:t>
            </a: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sao</a:t>
            </a: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lớn</a:t>
            </a: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dần</a:t>
            </a:r>
            <a:r>
              <a:rPr lang="en-US" sz="36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600"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967ECF61-4B88-29F9-01A6-50A0BC64DE18}"/>
              </a:ext>
            </a:extLst>
          </p:cNvPr>
          <p:cNvSpPr/>
          <p:nvPr/>
        </p:nvSpPr>
        <p:spPr>
          <a:xfrm>
            <a:off x="2386915" y="1938117"/>
            <a:ext cx="9573438" cy="1109883"/>
          </a:xfrm>
          <a:prstGeom prst="roundRect">
            <a:avLst>
              <a:gd name="adj" fmla="val 10000"/>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2" name="Rectangle: Rounded Corners 4">
            <a:extLst>
              <a:ext uri="{FF2B5EF4-FFF2-40B4-BE49-F238E27FC236}">
                <a16:creationId xmlns:a16="http://schemas.microsoft.com/office/drawing/2014/main" id="{9675B512-35D7-41F9-8010-39B13EF0B97A}"/>
              </a:ext>
            </a:extLst>
          </p:cNvPr>
          <p:cNvSpPr txBox="1"/>
          <p:nvPr/>
        </p:nvSpPr>
        <p:spPr>
          <a:xfrm>
            <a:off x="2487168" y="2014490"/>
            <a:ext cx="9381743" cy="924019"/>
          </a:xfrm>
          <a:prstGeom prst="rect">
            <a:avLst/>
          </a:prstGeom>
          <a:solidFill>
            <a:schemeClr val="accent4">
              <a:lumMod val="20000"/>
              <a:lumOff val="80000"/>
            </a:schemeClr>
          </a:solidFill>
          <a:scene3d>
            <a:camera prst="orthographicFront">
              <a:rot lat="0" lon="0" rev="0"/>
            </a:camera>
            <a:lightRig rig="soft" dir="t">
              <a:rot lat="0" lon="0" rev="0"/>
            </a:lightRig>
          </a:scene3d>
          <a:sp3d/>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just" defTabSz="1422400">
              <a:lnSpc>
                <a:spcPct val="90000"/>
              </a:lnSpc>
              <a:spcBef>
                <a:spcPct val="0"/>
              </a:spcBef>
              <a:spcAft>
                <a:spcPct val="35000"/>
              </a:spcAft>
            </a:pPr>
            <a:r>
              <a:rPr lang="en-US" sz="36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Di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chuyển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đèn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ngôi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sao</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nhỏ</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600"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EDE3180D-CC15-06BA-6597-6D3293488AA9}"/>
              </a:ext>
            </a:extLst>
          </p:cNvPr>
          <p:cNvSpPr/>
          <p:nvPr/>
        </p:nvSpPr>
        <p:spPr>
          <a:xfrm>
            <a:off x="2415489" y="3262092"/>
            <a:ext cx="9544863" cy="1109883"/>
          </a:xfrm>
          <a:prstGeom prst="roundRect">
            <a:avLst>
              <a:gd name="adj" fmla="val 10000"/>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4" name="Rectangle: Rounded Corners 4">
            <a:extLst>
              <a:ext uri="{FF2B5EF4-FFF2-40B4-BE49-F238E27FC236}">
                <a16:creationId xmlns:a16="http://schemas.microsoft.com/office/drawing/2014/main" id="{85674922-715F-ACC1-3640-233FEBA984DB}"/>
              </a:ext>
            </a:extLst>
          </p:cNvPr>
          <p:cNvSpPr txBox="1"/>
          <p:nvPr/>
        </p:nvSpPr>
        <p:spPr>
          <a:xfrm>
            <a:off x="2487168" y="3338465"/>
            <a:ext cx="9381742" cy="924019"/>
          </a:xfrm>
          <a:prstGeom prst="rect">
            <a:avLst/>
          </a:prstGeom>
          <a:solidFill>
            <a:schemeClr val="accent2">
              <a:lumMod val="20000"/>
              <a:lumOff val="80000"/>
            </a:schemeClr>
          </a:solidFill>
          <a:scene3d>
            <a:camera prst="orthographicFront">
              <a:rot lat="0" lon="0" rev="0"/>
            </a:camera>
            <a:lightRig rig="soft" dir="t">
              <a:rot lat="0" lon="0" rev="0"/>
            </a:lightRig>
          </a:scene3d>
          <a:sp3d/>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6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Di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chuyển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ngôi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sao</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tấm</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nhựa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trắng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36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nhỏ</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600"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A445AD0-F294-8647-6A01-E88D668D59D5}"/>
              </a:ext>
            </a:extLst>
          </p:cNvPr>
          <p:cNvSpPr/>
          <p:nvPr/>
        </p:nvSpPr>
        <p:spPr>
          <a:xfrm>
            <a:off x="2415490" y="4557492"/>
            <a:ext cx="9544862" cy="1109883"/>
          </a:xfrm>
          <a:prstGeom prst="roundRect">
            <a:avLst>
              <a:gd name="adj" fmla="val 10000"/>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6" name="Rectangle: Rounded Corners 4">
            <a:extLst>
              <a:ext uri="{FF2B5EF4-FFF2-40B4-BE49-F238E27FC236}">
                <a16:creationId xmlns:a16="http://schemas.microsoft.com/office/drawing/2014/main" id="{2379F216-6829-D08E-6CD8-ED974A0EC5B5}"/>
              </a:ext>
            </a:extLst>
          </p:cNvPr>
          <p:cNvSpPr txBox="1"/>
          <p:nvPr/>
        </p:nvSpPr>
        <p:spPr>
          <a:xfrm>
            <a:off x="2487168" y="4633865"/>
            <a:ext cx="9381742" cy="924019"/>
          </a:xfrm>
          <a:prstGeom prst="rect">
            <a:avLst/>
          </a:prstGeom>
          <a:solidFill>
            <a:schemeClr val="accent3">
              <a:lumMod val="20000"/>
              <a:lumOff val="80000"/>
            </a:schemeClr>
          </a:solidFill>
          <a:scene3d>
            <a:camera prst="orthographicFront">
              <a:rot lat="0" lon="0" rev="0"/>
            </a:camera>
            <a:lightRig rig="soft" dir="t">
              <a:rot lat="0" lon="0" rev="0"/>
            </a:lightRig>
          </a:scene3d>
          <a:sp3d/>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Di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chuyển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ngôi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sao</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tấm</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nhựa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trắng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lớn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600"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619" y="7192"/>
            <a:ext cx="2893965" cy="6850808"/>
          </a:xfrm>
          <a:prstGeom prst="rect">
            <a:avLst/>
          </a:prstGeom>
        </p:spPr>
      </p:pic>
    </p:spTree>
    <p:extLst>
      <p:ext uri="{BB962C8B-B14F-4D97-AF65-F5344CB8AC3E}">
        <p14:creationId xmlns:p14="http://schemas.microsoft.com/office/powerpoint/2010/main" val="7200277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par>
                          <p:cTn id="41" fill="hold">
                            <p:stCondLst>
                              <p:cond delay="500"/>
                            </p:stCondLst>
                            <p:childTnLst>
                              <p:par>
                                <p:cTn id="42" presetID="47"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27" b="29462"/>
          <a:stretch/>
        </p:blipFill>
        <p:spPr>
          <a:xfrm>
            <a:off x="1" y="3189831"/>
            <a:ext cx="12191999" cy="36681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27" y="-1790937"/>
            <a:ext cx="12231884" cy="79172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938" y="-1604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1752600" y="2260791"/>
            <a:ext cx="9390380" cy="2062103"/>
          </a:xfrm>
          <a:prstGeom prst="rect">
            <a:avLst/>
          </a:prstGeom>
          <a:noFill/>
        </p:spPr>
        <p:txBody>
          <a:bodyPr wrap="square" rtlCol="0">
            <a:spAutoFit/>
          </a:bodyPr>
          <a:lstStyle/>
          <a:p>
            <a:pPr lvl="0" algn="ctr"/>
            <a:r>
              <a:rPr lang="vi-VN" sz="3200" b="1" dirty="0">
                <a:solidFill>
                  <a:srgbClr val="002060"/>
                </a:solidFill>
                <a:latin typeface="+mj-lt"/>
                <a:ea typeface="Cambria" panose="02040503050406030204" pitchFamily="18" charset="0"/>
                <a:cs typeface="Arial" panose="020B0604020202020204" pitchFamily="34" charset="0"/>
              </a:rPr>
              <a:t>Khi được chiếu sáng thì phía sau vật cản sáng có bóng của vật đó. Bóng của một vật thay đổi kích thước khi vị trí của vật hoặc vị trí của vật phát sáng thay đổi.</a:t>
            </a:r>
            <a:endParaRPr kumimoji="0" lang="vi-VN" sz="3200" b="1" i="0" u="none" strike="noStrike" kern="1200" cap="none" spc="0" normalizeH="0" baseline="0" noProof="0" dirty="0">
              <a:ln>
                <a:noFill/>
              </a:ln>
              <a:solidFill>
                <a:srgbClr val="002060"/>
              </a:solidFill>
              <a:effectLst/>
              <a:uLnTx/>
              <a:uFillTx/>
              <a:latin typeface="+mj-lt"/>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E8A2F82D-D00C-148C-7F48-FAC79DB736F3}"/>
              </a:ext>
            </a:extLst>
          </p:cNvPr>
          <p:cNvPicPr>
            <a:picLocks noChangeAspect="1"/>
          </p:cNvPicPr>
          <p:nvPr/>
        </p:nvPicPr>
        <p:blipFill>
          <a:blip r:embed="rId5"/>
          <a:stretch>
            <a:fillRect/>
          </a:stretch>
        </p:blipFill>
        <p:spPr>
          <a:xfrm>
            <a:off x="4966955" y="1351736"/>
            <a:ext cx="3267739" cy="1182727"/>
          </a:xfrm>
          <a:prstGeom prst="rect">
            <a:avLst/>
          </a:prstGeom>
        </p:spPr>
      </p:pic>
    </p:spTree>
    <p:extLst>
      <p:ext uri="{BB962C8B-B14F-4D97-AF65-F5344CB8AC3E}">
        <p14:creationId xmlns:p14="http://schemas.microsoft.com/office/powerpoint/2010/main" val="6852667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309308" y="1933923"/>
            <a:ext cx="11700387" cy="1953595"/>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sp>
        <p:nvSpPr>
          <p:cNvPr id="2" name="文本框 34">
            <a:extLst>
              <a:ext uri="{FF2B5EF4-FFF2-40B4-BE49-F238E27FC236}">
                <a16:creationId xmlns:a16="http://schemas.microsoft.com/office/drawing/2014/main" id="{2B8075FB-CC11-41C6-892F-DBCE6CA63AB1}"/>
              </a:ext>
            </a:extLst>
          </p:cNvPr>
          <p:cNvSpPr txBox="1"/>
          <p:nvPr/>
        </p:nvSpPr>
        <p:spPr>
          <a:xfrm>
            <a:off x="341263" y="2473319"/>
            <a:ext cx="11668432" cy="830997"/>
          </a:xfrm>
          <a:prstGeom prst="rect">
            <a:avLst/>
          </a:prstGeom>
          <a:noFill/>
        </p:spPr>
        <p:txBody>
          <a:bodyPr wrap="square" rtlCol="0">
            <a:spAutoFit/>
          </a:bodyPr>
          <a:lstStyle/>
          <a:p>
            <a:pPr lvl="0" algn="ctr" defTabSz="685800">
              <a:defRPr/>
            </a:pPr>
            <a:r>
              <a:rPr lang="en-US" sz="48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48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Trò chơi: “Ai trả lời đúng nhanh nhất”</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581" y="-11240"/>
            <a:ext cx="4000389" cy="6850808"/>
          </a:xfrm>
          <a:prstGeom prst="rect">
            <a:avLst/>
          </a:prstGeom>
        </p:spPr>
      </p:pic>
    </p:spTree>
    <p:extLst>
      <p:ext uri="{BB962C8B-B14F-4D97-AF65-F5344CB8AC3E}">
        <p14:creationId xmlns:p14="http://schemas.microsoft.com/office/powerpoint/2010/main" val="82751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ammiLynn — Animated Scenery Background Gifs.">
            <a:extLst>
              <a:ext uri="{FF2B5EF4-FFF2-40B4-BE49-F238E27FC236}">
                <a16:creationId xmlns:a16="http://schemas.microsoft.com/office/drawing/2014/main" id="{B1561EB6-B9BB-4E5D-8EF9-4C5B2D0B357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88229"/>
            <a:ext cx="12192000" cy="106605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hutterstock">
            <a:extLst>
              <a:ext uri="{FF2B5EF4-FFF2-40B4-BE49-F238E27FC236}">
                <a16:creationId xmlns:a16="http://schemas.microsoft.com/office/drawing/2014/main" id="{2A71F23D-52CF-4066-95CC-40A565529C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b="40555"/>
          <a:stretch/>
        </p:blipFill>
        <p:spPr bwMode="auto">
          <a:xfrm>
            <a:off x="1" y="294539"/>
            <a:ext cx="8424153" cy="2853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hutterstock">
            <a:extLst>
              <a:ext uri="{FF2B5EF4-FFF2-40B4-BE49-F238E27FC236}">
                <a16:creationId xmlns:a16="http://schemas.microsoft.com/office/drawing/2014/main" id="{9D873678-DB23-4FD5-B4DE-6E274DBC40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r="54656" b="40555"/>
          <a:stretch/>
        </p:blipFill>
        <p:spPr bwMode="auto">
          <a:xfrm>
            <a:off x="8424154" y="294539"/>
            <a:ext cx="3767847" cy="285310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7ACBDED-CBCF-430F-9EF6-6AA39EBD74A6}"/>
              </a:ext>
            </a:extLst>
          </p:cNvPr>
          <p:cNvGrpSpPr/>
          <p:nvPr/>
        </p:nvGrpSpPr>
        <p:grpSpPr>
          <a:xfrm rot="475935">
            <a:off x="-8093207" y="250726"/>
            <a:ext cx="7670800" cy="6787081"/>
            <a:chOff x="-1947231" y="-266157"/>
            <a:chExt cx="8191500" cy="7247793"/>
          </a:xfrm>
        </p:grpSpPr>
        <p:pic>
          <p:nvPicPr>
            <p:cNvPr id="1054" name="Picture 30" descr="Cargo Ship Png - Cartoon Ship Image Png, Transparent Png , Transparent Png  Image - PNGitem">
              <a:extLst>
                <a:ext uri="{FF2B5EF4-FFF2-40B4-BE49-F238E27FC236}">
                  <a16:creationId xmlns:a16="http://schemas.microsoft.com/office/drawing/2014/main" id="{8936AADC-1100-44C1-93E7-8F9D081B0A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403" b="100000" l="0" r="98488">
                          <a14:foregroundMark x1="7093" y1="49591" x2="29302" y2="62357"/>
                          <a14:foregroundMark x1="20465" y1="53519" x2="49186" y2="59411"/>
                          <a14:foregroundMark x1="5349" y1="52537" x2="9651" y2="55155"/>
                          <a14:backgroundMark x1="55930" y1="27169" x2="97209" y2="40917"/>
                          <a14:backgroundMark x1="56395" y1="51882" x2="88721" y2="58265"/>
                          <a14:backgroundMark x1="87791" y1="59902" x2="97093" y2="61538"/>
                          <a14:backgroundMark x1="57907" y1="53846" x2="58140" y2="55810"/>
                          <a14:backgroundMark x1="56977" y1="56137" x2="60000" y2="57119"/>
                          <a14:backgroundMark x1="56860" y1="57283" x2="60930" y2="57283"/>
                          <a14:backgroundMark x1="85233" y1="61538" x2="96860" y2="63502"/>
                        </a14:backgroundRemoval>
                      </a14:imgEffect>
                    </a14:imgLayer>
                  </a14:imgProps>
                </a:ext>
                <a:ext uri="{28A0092B-C50C-407E-A947-70E740481C1C}">
                  <a14:useLocalDpi xmlns:a14="http://schemas.microsoft.com/office/drawing/2010/main" val="0"/>
                </a:ext>
              </a:extLst>
            </a:blip>
            <a:srcRect/>
            <a:stretch>
              <a:fillRect/>
            </a:stretch>
          </p:blipFill>
          <p:spPr bwMode="auto">
            <a:xfrm rot="20902072">
              <a:off x="-1947231" y="766054"/>
              <a:ext cx="81915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ED391CC-B88D-4F66-A3D4-E934CB1E4BE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78" b="95298" l="3263" r="42514">
                          <a14:foregroundMark x1="34645" y1="48752" x2="32534" y2="52975"/>
                          <a14:foregroundMark x1="34453" y1="9021" x2="33061" y2="23704"/>
                          <a14:foregroundMark x1="29798" y1="48225" x2="28071" y2="53167"/>
                          <a14:foregroundMark x1="38484" y1="15739" x2="35845" y2="25912"/>
                          <a14:foregroundMark x1="40067" y1="13484" x2="37860" y2="21545"/>
                          <a14:foregroundMark x1="41843" y1="14347" x2="41843" y2="14347"/>
                          <a14:foregroundMark x1="40355" y1="10845" x2="36324" y2="7869"/>
                          <a14:foregroundMark x1="35077" y1="7582" x2="29223" y2="9357"/>
                          <a14:foregroundMark x1="31046" y1="10557" x2="27735" y2="14012"/>
                          <a14:foregroundMark x1="28791" y1="45154" x2="28695" y2="49712"/>
                          <a14:foregroundMark x1="40259" y1="39683" x2="38868" y2="49760"/>
                          <a14:foregroundMark x1="39012" y1="46785" x2="37380" y2="52975"/>
                          <a14:foregroundMark x1="39539" y1="52399" x2="38964" y2="52639"/>
                          <a14:foregroundMark x1="38004" y1="53551" x2="36852" y2="54798"/>
                          <a14:foregroundMark x1="39779" y1="33061" x2="39683" y2="40355"/>
                          <a14:foregroundMark x1="20106" y1="35701" x2="16315" y2="55710"/>
                          <a14:foregroundMark x1="26679" y1="24616" x2="34117" y2="35173"/>
                          <a14:foregroundMark x1="33349" y1="25288" x2="35173" y2="33349"/>
                          <a14:foregroundMark x1="23273" y1="24424" x2="19674" y2="38532"/>
                          <a14:foregroundMark x1="36036" y1="18186" x2="33781" y2="29607"/>
                          <a14:foregroundMark x1="36468" y1="17131" x2="32965" y2="21161"/>
                          <a14:foregroundMark x1="28695" y1="19866" x2="27351" y2="21353"/>
                          <a14:foregroundMark x1="23417" y1="19530" x2="23273" y2="19578"/>
                          <a14:foregroundMark x1="23177" y1="19578" x2="22649" y2="18042"/>
                          <a14:foregroundMark x1="22217" y1="20106" x2="23417" y2="21257"/>
                          <a14:foregroundMark x1="27543" y1="21881" x2="27543" y2="21881"/>
                          <a14:foregroundMark x1="30950" y1="23081" x2="31478" y2="25048"/>
                          <a14:foregroundMark x1="28839" y1="40355" x2="31238" y2="44818"/>
                          <a14:foregroundMark x1="28839" y1="41411" x2="29367" y2="45010"/>
                          <a14:foregroundMark x1="28647" y1="40643" x2="18714" y2="46737"/>
                          <a14:foregroundMark x1="39923" y1="36708" x2="39971" y2="46257"/>
                          <a14:foregroundMark x1="40259" y1="47697" x2="39251" y2="50144"/>
                          <a14:foregroundMark x1="39587" y1="50144" x2="38868" y2="53407"/>
                          <a14:foregroundMark x1="38868" y1="53407" x2="38388" y2="55758"/>
                          <a14:foregroundMark x1="38388" y1="55758" x2="32630" y2="55758"/>
                          <a14:foregroundMark x1="40067" y1="34741" x2="39971" y2="39539"/>
                          <a14:foregroundMark x1="39827" y1="46593" x2="39971" y2="48129"/>
                          <a14:foregroundMark x1="28263" y1="49616" x2="27255" y2="55902"/>
                          <a14:foregroundMark x1="17658" y1="52255" x2="15019" y2="62140"/>
                          <a14:foregroundMark x1="15595" y1="59837" x2="13052" y2="71401"/>
                          <a14:foregroundMark x1="11084" y1="76967" x2="8925" y2="86612"/>
                          <a14:foregroundMark x1="27351" y1="77207" x2="22313" y2="73992"/>
                          <a14:foregroundMark x1="8877" y1="87668" x2="7726" y2="92322"/>
                          <a14:foregroundMark x1="8733" y1="92562" x2="8109" y2="92562"/>
                          <a14:foregroundMark x1="9261" y1="92994" x2="8589" y2="92370"/>
                          <a14:foregroundMark x1="16027" y1="59453" x2="13820" y2="70537"/>
                          <a14:foregroundMark x1="14971" y1="57821" x2="10797" y2="78599"/>
                          <a14:foregroundMark x1="17754" y1="45393" x2="14203" y2="60605"/>
                          <a14:foregroundMark x1="16987" y1="55470" x2="15643" y2="61660"/>
                          <a14:foregroundMark x1="20250" y1="31814" x2="16987" y2="48944"/>
                          <a14:foregroundMark x1="24664" y1="18138" x2="22169" y2="26536"/>
                          <a14:foregroundMark x1="23081" y1="19242" x2="20729" y2="31382"/>
                          <a14:foregroundMark x1="21833" y1="17514" x2="22793" y2="21593"/>
                          <a14:foregroundMark x1="21257" y1="18714" x2="22745" y2="21449"/>
                          <a14:foregroundMark x1="21545" y1="17418" x2="21545" y2="18330"/>
                          <a14:foregroundMark x1="21689" y1="20106" x2="23417" y2="21593"/>
                          <a14:foregroundMark x1="21881" y1="23896" x2="20250" y2="32821"/>
                          <a14:foregroundMark x1="41411" y1="17035" x2="38436" y2="23129"/>
                          <a14:foregroundMark x1="38340" y1="23177" x2="34837" y2="26967"/>
                          <a14:foregroundMark x1="35365" y1="27015" x2="35509" y2="28887"/>
                          <a14:foregroundMark x1="35317" y1="27975" x2="38772" y2="30182"/>
                          <a14:foregroundMark x1="38868" y1="30134" x2="39971" y2="33877"/>
                          <a14:foregroundMark x1="41123" y1="11660" x2="41891" y2="15979"/>
                          <a14:foregroundMark x1="41891" y1="16027" x2="40067" y2="21209"/>
                          <a14:foregroundMark x1="39587" y1="9549" x2="37092" y2="8157"/>
                          <a14:foregroundMark x1="35221" y1="7582" x2="31862" y2="8589"/>
                          <a14:foregroundMark x1="32965" y1="7438" x2="30662" y2="9021"/>
                          <a14:foregroundMark x1="30854" y1="8205" x2="28359" y2="11468"/>
                          <a14:foregroundMark x1="28647" y1="10317" x2="27975" y2="12236"/>
                          <a14:foregroundMark x1="27687" y1="11564" x2="23896" y2="11900"/>
                          <a14:foregroundMark x1="23417" y1="11804" x2="21593" y2="12524"/>
                          <a14:foregroundMark x1="21353" y1="12764" x2="22073" y2="14203"/>
                          <a14:foregroundMark x1="40211" y1="48752" x2="39395" y2="49472"/>
                          <a14:foregroundMark x1="40163" y1="48464" x2="39299" y2="50480"/>
                          <a14:foregroundMark x1="39683" y1="9885" x2="41171" y2="12092"/>
                          <a14:foregroundMark x1="41315" y1="12188" x2="42035" y2="14827"/>
                          <a14:foregroundMark x1="42035" y1="14923" x2="41891" y2="16795"/>
                          <a14:foregroundMark x1="39155" y1="9117" x2="36996" y2="8253"/>
                          <a14:foregroundMark x1="36228" y1="7869" x2="32390" y2="7869"/>
                          <a14:foregroundMark x1="34885" y1="7726" x2="32821" y2="7965"/>
                          <a14:foregroundMark x1="33397" y1="7630" x2="31238" y2="8061"/>
                          <a14:foregroundMark x1="30134" y1="8733" x2="29223" y2="9741"/>
                          <a14:foregroundMark x1="39587" y1="9789" x2="41075" y2="12140"/>
                          <a14:backgroundMark x1="24472" y1="54798" x2="22265" y2="59309"/>
                          <a14:backgroundMark x1="20250" y1="54559" x2="17226" y2="58589"/>
                          <a14:backgroundMark x1="17898" y1="81142" x2="14923" y2="80134"/>
                          <a14:backgroundMark x1="22121" y1="85077" x2="20010" y2="84549"/>
                          <a14:backgroundMark x1="24760" y1="87380" x2="25912" y2="89251"/>
                          <a14:backgroundMark x1="18378" y1="55806" x2="16747" y2="63820"/>
                          <a14:backgroundMark x1="17754" y1="55134" x2="16267" y2="61996"/>
                        </a14:backgroundRemoval>
                      </a14:imgEffect>
                    </a14:imgLayer>
                  </a14:imgProps>
                </a:ext>
                <a:ext uri="{28A0092B-C50C-407E-A947-70E740481C1C}">
                  <a14:useLocalDpi xmlns:a14="http://schemas.microsoft.com/office/drawing/2010/main" val="0"/>
                </a:ext>
              </a:extLst>
            </a:blip>
            <a:srcRect r="56129"/>
            <a:stretch/>
          </p:blipFill>
          <p:spPr>
            <a:xfrm rot="21070943" flipH="1">
              <a:off x="2985525" y="-266157"/>
              <a:ext cx="3179667" cy="7247793"/>
            </a:xfrm>
            <a:prstGeom prst="rect">
              <a:avLst/>
            </a:prstGeom>
          </p:spPr>
        </p:pic>
      </p:grpSp>
      <p:pic>
        <p:nvPicPr>
          <p:cNvPr id="1040" name="Picture 16" descr="1,076,305 BEST Rubbish IMAGES, STOCK PHOTOS &amp;amp; VECTORS | Adobe Stock">
            <a:extLst>
              <a:ext uri="{FF2B5EF4-FFF2-40B4-BE49-F238E27FC236}">
                <a16:creationId xmlns:a16="http://schemas.microsoft.com/office/drawing/2014/main" id="{83BD6083-4BA4-43DD-B55E-8426E0C54DD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9167" b="90000" l="0" r="22188"/>
                    </a14:imgEffect>
                  </a14:imgLayer>
                </a14:imgProps>
              </a:ext>
              <a:ext uri="{28A0092B-C50C-407E-A947-70E740481C1C}">
                <a14:useLocalDpi xmlns:a14="http://schemas.microsoft.com/office/drawing/2010/main" val="0"/>
              </a:ext>
            </a:extLst>
          </a:blip>
          <a:srcRect t="45002" r="79344" b="22712"/>
          <a:stretch/>
        </p:blipFill>
        <p:spPr bwMode="auto">
          <a:xfrm rot="20740929">
            <a:off x="7790568" y="5575365"/>
            <a:ext cx="1493657" cy="13132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1,076,305 BEST Rubbish IMAGES, STOCK PHOTOS &amp;amp; VECTORS | Adobe Stock">
            <a:extLst>
              <a:ext uri="{FF2B5EF4-FFF2-40B4-BE49-F238E27FC236}">
                <a16:creationId xmlns:a16="http://schemas.microsoft.com/office/drawing/2014/main" id="{95E43680-17E5-4B58-B781-EA7A690A38C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0556" b="51667" l="0" r="20469"/>
                    </a14:imgEffect>
                  </a14:imgLayer>
                </a14:imgProps>
              </a:ext>
              <a:ext uri="{28A0092B-C50C-407E-A947-70E740481C1C}">
                <a14:useLocalDpi xmlns:a14="http://schemas.microsoft.com/office/drawing/2010/main" val="0"/>
              </a:ext>
            </a:extLst>
          </a:blip>
          <a:srcRect l="1054" t="22994" r="78290" b="44720"/>
          <a:stretch/>
        </p:blipFill>
        <p:spPr bwMode="auto">
          <a:xfrm>
            <a:off x="10813929" y="5453617"/>
            <a:ext cx="1062560" cy="93421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rash and garbage icons set, cartoon style - Stock Illustration [28783798]  - PIXTA">
            <a:extLst>
              <a:ext uri="{FF2B5EF4-FFF2-40B4-BE49-F238E27FC236}">
                <a16:creationId xmlns:a16="http://schemas.microsoft.com/office/drawing/2014/main" id="{99D67437-D39C-4874-9356-9CBD5CBCAF6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278" b="27598" l="36339" r="62388"/>
                    </a14:imgEffect>
                  </a14:imgLayer>
                </a14:imgProps>
              </a:ext>
              <a:ext uri="{28A0092B-C50C-407E-A947-70E740481C1C}">
                <a14:useLocalDpi xmlns:a14="http://schemas.microsoft.com/office/drawing/2010/main" val="0"/>
              </a:ext>
            </a:extLst>
          </a:blip>
          <a:srcRect l="33083" t="1363" r="34356" b="69487"/>
          <a:stretch/>
        </p:blipFill>
        <p:spPr bwMode="auto">
          <a:xfrm>
            <a:off x="10619643" y="3147643"/>
            <a:ext cx="1772027" cy="16498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per Recycling Symbol Recycling Bin PNG, Clipart, Brand, Can, Cartoon  Trash, Clip Art, Design Free PNG">
            <a:extLst>
              <a:ext uri="{FF2B5EF4-FFF2-40B4-BE49-F238E27FC236}">
                <a16:creationId xmlns:a16="http://schemas.microsoft.com/office/drawing/2014/main" id="{B4E2F8EB-B9EC-4D55-96B3-4069CEFAE0D3}"/>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30822" l="58929" r="69643"/>
                    </a14:imgEffect>
                  </a14:imgLayer>
                </a14:imgProps>
              </a:ext>
              <a:ext uri="{28A0092B-C50C-407E-A947-70E740481C1C}">
                <a14:useLocalDpi xmlns:a14="http://schemas.microsoft.com/office/drawing/2010/main" val="0"/>
              </a:ext>
            </a:extLst>
          </a:blip>
          <a:srcRect l="57620" t="-4874" r="28722" b="71039"/>
          <a:stretch/>
        </p:blipFill>
        <p:spPr bwMode="auto">
          <a:xfrm rot="18963416">
            <a:off x="7765672" y="4030307"/>
            <a:ext cx="747461" cy="18568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Paper Recycling Symbol Recycling Bin PNG, Clipart, Brand, Can, Cartoon  Trash, Clip Art, Design Free PNG">
            <a:extLst>
              <a:ext uri="{FF2B5EF4-FFF2-40B4-BE49-F238E27FC236}">
                <a16:creationId xmlns:a16="http://schemas.microsoft.com/office/drawing/2014/main" id="{7EC07914-D269-4235-A3AC-3641299ED2F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5">
                    <a14:imgEffect>
                      <a14:backgroundRemoval t="0" b="29452" l="31868" r="42857"/>
                    </a14:imgEffect>
                  </a14:imgLayer>
                </a14:imgProps>
              </a:ext>
              <a:ext uri="{28A0092B-C50C-407E-A947-70E740481C1C}">
                <a14:useLocalDpi xmlns:a14="http://schemas.microsoft.com/office/drawing/2010/main" val="0"/>
              </a:ext>
            </a:extLst>
          </a:blip>
          <a:srcRect l="30605" t="-979" r="55737" b="67144"/>
          <a:stretch/>
        </p:blipFill>
        <p:spPr bwMode="auto">
          <a:xfrm rot="2256106">
            <a:off x="9990796" y="4143217"/>
            <a:ext cx="747461" cy="185685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lastic Bag Background clipart - Bag, Illustration, Hat, transparent clip  art">
            <a:extLst>
              <a:ext uri="{FF2B5EF4-FFF2-40B4-BE49-F238E27FC236}">
                <a16:creationId xmlns:a16="http://schemas.microsoft.com/office/drawing/2014/main" id="{966EB91A-76B0-488A-8C82-12F31CC120E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224484" y="3005217"/>
            <a:ext cx="1641827" cy="16418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B79B3AF-17C1-4C34-860E-F81A391D29CE}"/>
              </a:ext>
            </a:extLst>
          </p:cNvPr>
          <p:cNvSpPr/>
          <p:nvPr/>
        </p:nvSpPr>
        <p:spPr>
          <a:xfrm>
            <a:off x="1507855" y="-981374"/>
            <a:ext cx="8965484" cy="923331"/>
          </a:xfrm>
          <a:prstGeom prst="rect">
            <a:avLst/>
          </a:prstGeom>
          <a:noFill/>
        </p:spPr>
        <p:txBody>
          <a:bodyPr wrap="none" lIns="91440" tIns="45720" rIns="91440" bIns="45720" numCol="1">
            <a:prstTxWarp prst="textPlain">
              <a:avLst/>
            </a:prstTxWarp>
            <a:spAutoFit/>
          </a:bodyPr>
          <a:lstStyle/>
          <a:p>
            <a:pPr algn="ctr" defTabSz="1219170">
              <a:buClr>
                <a:srgbClr val="000000"/>
              </a:buClr>
            </a:pPr>
            <a:r>
              <a:rPr lang="vi-VN" sz="5400" b="1" kern="0" dirty="0">
                <a:ln w="38100" cmpd="sng">
                  <a:solidFill>
                    <a:srgbClr val="002060"/>
                  </a:solidFill>
                  <a:prstDash val="solid"/>
                </a:ln>
                <a:solidFill>
                  <a:srgbClr val="FF0000"/>
                </a:solidFill>
                <a:latin typeface="+mj-lt"/>
                <a:ea typeface="Cambria" panose="02040503050406030204" pitchFamily="18" charset="0"/>
                <a:cs typeface="Arial"/>
                <a:sym typeface="Arial"/>
              </a:rPr>
              <a:t>LÀM SẠCH DÒNG </a:t>
            </a:r>
            <a:r>
              <a:rPr lang="en-US" sz="5400" b="1" kern="0" dirty="0">
                <a:ln w="38100" cmpd="sng">
                  <a:solidFill>
                    <a:srgbClr val="002060"/>
                  </a:solidFill>
                  <a:prstDash val="solid"/>
                </a:ln>
                <a:solidFill>
                  <a:srgbClr val="FF0000"/>
                </a:solidFill>
                <a:latin typeface="+mj-lt"/>
                <a:ea typeface="Cambria" panose="02040503050406030204" pitchFamily="18" charset="0"/>
                <a:cs typeface="Arial"/>
                <a:sym typeface="Arial"/>
              </a:rPr>
              <a:t>SÔNG</a:t>
            </a:r>
          </a:p>
        </p:txBody>
      </p:sp>
    </p:spTree>
    <p:extLst>
      <p:ext uri="{BB962C8B-B14F-4D97-AF65-F5344CB8AC3E}">
        <p14:creationId xmlns:p14="http://schemas.microsoft.com/office/powerpoint/2010/main" val="5850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0"/>
                                        </p:tgtEl>
                                        <p:attrNameLst>
                                          <p:attrName>r</p:attrName>
                                        </p:attrNameLst>
                                      </p:cBhvr>
                                    </p:animRot>
                                    <p:animRot by="-240000">
                                      <p:cBhvr>
                                        <p:cTn id="7" dur="200" fill="hold">
                                          <p:stCondLst>
                                            <p:cond delay="200"/>
                                          </p:stCondLst>
                                        </p:cTn>
                                        <p:tgtEl>
                                          <p:spTgt spid="1040"/>
                                        </p:tgtEl>
                                        <p:attrNameLst>
                                          <p:attrName>r</p:attrName>
                                        </p:attrNameLst>
                                      </p:cBhvr>
                                    </p:animRot>
                                    <p:animRot by="240000">
                                      <p:cBhvr>
                                        <p:cTn id="8" dur="200" fill="hold">
                                          <p:stCondLst>
                                            <p:cond delay="400"/>
                                          </p:stCondLst>
                                        </p:cTn>
                                        <p:tgtEl>
                                          <p:spTgt spid="1040"/>
                                        </p:tgtEl>
                                        <p:attrNameLst>
                                          <p:attrName>r</p:attrName>
                                        </p:attrNameLst>
                                      </p:cBhvr>
                                    </p:animRot>
                                    <p:animRot by="-240000">
                                      <p:cBhvr>
                                        <p:cTn id="9" dur="200" fill="hold">
                                          <p:stCondLst>
                                            <p:cond delay="600"/>
                                          </p:stCondLst>
                                        </p:cTn>
                                        <p:tgtEl>
                                          <p:spTgt spid="1040"/>
                                        </p:tgtEl>
                                        <p:attrNameLst>
                                          <p:attrName>r</p:attrName>
                                        </p:attrNameLst>
                                      </p:cBhvr>
                                    </p:animRot>
                                    <p:animRot by="120000">
                                      <p:cBhvr>
                                        <p:cTn id="10" dur="200" fill="hold">
                                          <p:stCondLst>
                                            <p:cond delay="800"/>
                                          </p:stCondLst>
                                        </p:cTn>
                                        <p:tgtEl>
                                          <p:spTgt spid="10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5"/>
                                        </p:tgtEl>
                                        <p:attrNameLst>
                                          <p:attrName>r</p:attrName>
                                        </p:attrNameLst>
                                      </p:cBhvr>
                                    </p:animRot>
                                    <p:animRot by="-240000">
                                      <p:cBhvr>
                                        <p:cTn id="19" dur="200" fill="hold">
                                          <p:stCondLst>
                                            <p:cond delay="200"/>
                                          </p:stCondLst>
                                        </p:cTn>
                                        <p:tgtEl>
                                          <p:spTgt spid="25"/>
                                        </p:tgtEl>
                                        <p:attrNameLst>
                                          <p:attrName>r</p:attrName>
                                        </p:attrNameLst>
                                      </p:cBhvr>
                                    </p:animRot>
                                    <p:animRot by="240000">
                                      <p:cBhvr>
                                        <p:cTn id="20" dur="200" fill="hold">
                                          <p:stCondLst>
                                            <p:cond delay="400"/>
                                          </p:stCondLst>
                                        </p:cTn>
                                        <p:tgtEl>
                                          <p:spTgt spid="25"/>
                                        </p:tgtEl>
                                        <p:attrNameLst>
                                          <p:attrName>r</p:attrName>
                                        </p:attrNameLst>
                                      </p:cBhvr>
                                    </p:animRot>
                                    <p:animRot by="-240000">
                                      <p:cBhvr>
                                        <p:cTn id="21" dur="200" fill="hold">
                                          <p:stCondLst>
                                            <p:cond delay="600"/>
                                          </p:stCondLst>
                                        </p:cTn>
                                        <p:tgtEl>
                                          <p:spTgt spid="25"/>
                                        </p:tgtEl>
                                        <p:attrNameLst>
                                          <p:attrName>r</p:attrName>
                                        </p:attrNameLst>
                                      </p:cBhvr>
                                    </p:animRot>
                                    <p:animRot by="120000">
                                      <p:cBhvr>
                                        <p:cTn id="22" dur="200" fill="hold">
                                          <p:stCondLst>
                                            <p:cond delay="800"/>
                                          </p:stCondLst>
                                        </p:cTn>
                                        <p:tgtEl>
                                          <p:spTgt spid="2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044"/>
                                        </p:tgtEl>
                                        <p:attrNameLst>
                                          <p:attrName>r</p:attrName>
                                        </p:attrNameLst>
                                      </p:cBhvr>
                                    </p:animRot>
                                    <p:animRot by="-240000">
                                      <p:cBhvr>
                                        <p:cTn id="25" dur="200" fill="hold">
                                          <p:stCondLst>
                                            <p:cond delay="200"/>
                                          </p:stCondLst>
                                        </p:cTn>
                                        <p:tgtEl>
                                          <p:spTgt spid="1044"/>
                                        </p:tgtEl>
                                        <p:attrNameLst>
                                          <p:attrName>r</p:attrName>
                                        </p:attrNameLst>
                                      </p:cBhvr>
                                    </p:animRot>
                                    <p:animRot by="240000">
                                      <p:cBhvr>
                                        <p:cTn id="26" dur="200" fill="hold">
                                          <p:stCondLst>
                                            <p:cond delay="400"/>
                                          </p:stCondLst>
                                        </p:cTn>
                                        <p:tgtEl>
                                          <p:spTgt spid="1044"/>
                                        </p:tgtEl>
                                        <p:attrNameLst>
                                          <p:attrName>r</p:attrName>
                                        </p:attrNameLst>
                                      </p:cBhvr>
                                    </p:animRot>
                                    <p:animRot by="-240000">
                                      <p:cBhvr>
                                        <p:cTn id="27" dur="200" fill="hold">
                                          <p:stCondLst>
                                            <p:cond delay="600"/>
                                          </p:stCondLst>
                                        </p:cTn>
                                        <p:tgtEl>
                                          <p:spTgt spid="1044"/>
                                        </p:tgtEl>
                                        <p:attrNameLst>
                                          <p:attrName>r</p:attrName>
                                        </p:attrNameLst>
                                      </p:cBhvr>
                                    </p:animRot>
                                    <p:animRot by="120000">
                                      <p:cBhvr>
                                        <p:cTn id="28" dur="200" fill="hold">
                                          <p:stCondLst>
                                            <p:cond delay="800"/>
                                          </p:stCondLst>
                                        </p:cTn>
                                        <p:tgtEl>
                                          <p:spTgt spid="104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46"/>
                                        </p:tgtEl>
                                        <p:attrNameLst>
                                          <p:attrName>r</p:attrName>
                                        </p:attrNameLst>
                                      </p:cBhvr>
                                    </p:animRot>
                                    <p:animRot by="-240000">
                                      <p:cBhvr>
                                        <p:cTn id="31" dur="200" fill="hold">
                                          <p:stCondLst>
                                            <p:cond delay="200"/>
                                          </p:stCondLst>
                                        </p:cTn>
                                        <p:tgtEl>
                                          <p:spTgt spid="1046"/>
                                        </p:tgtEl>
                                        <p:attrNameLst>
                                          <p:attrName>r</p:attrName>
                                        </p:attrNameLst>
                                      </p:cBhvr>
                                    </p:animRot>
                                    <p:animRot by="240000">
                                      <p:cBhvr>
                                        <p:cTn id="32" dur="200" fill="hold">
                                          <p:stCondLst>
                                            <p:cond delay="400"/>
                                          </p:stCondLst>
                                        </p:cTn>
                                        <p:tgtEl>
                                          <p:spTgt spid="1046"/>
                                        </p:tgtEl>
                                        <p:attrNameLst>
                                          <p:attrName>r</p:attrName>
                                        </p:attrNameLst>
                                      </p:cBhvr>
                                    </p:animRot>
                                    <p:animRot by="-240000">
                                      <p:cBhvr>
                                        <p:cTn id="33" dur="200" fill="hold">
                                          <p:stCondLst>
                                            <p:cond delay="600"/>
                                          </p:stCondLst>
                                        </p:cTn>
                                        <p:tgtEl>
                                          <p:spTgt spid="1046"/>
                                        </p:tgtEl>
                                        <p:attrNameLst>
                                          <p:attrName>r</p:attrName>
                                        </p:attrNameLst>
                                      </p:cBhvr>
                                    </p:animRot>
                                    <p:animRot by="120000">
                                      <p:cBhvr>
                                        <p:cTn id="34" dur="200" fill="hold">
                                          <p:stCondLst>
                                            <p:cond delay="800"/>
                                          </p:stCondLst>
                                        </p:cTn>
                                        <p:tgtEl>
                                          <p:spTgt spid="104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50"/>
                                        </p:tgtEl>
                                        <p:attrNameLst>
                                          <p:attrName>r</p:attrName>
                                        </p:attrNameLst>
                                      </p:cBhvr>
                                    </p:animRot>
                                    <p:animRot by="-240000">
                                      <p:cBhvr>
                                        <p:cTn id="37" dur="200" fill="hold">
                                          <p:stCondLst>
                                            <p:cond delay="200"/>
                                          </p:stCondLst>
                                        </p:cTn>
                                        <p:tgtEl>
                                          <p:spTgt spid="1050"/>
                                        </p:tgtEl>
                                        <p:attrNameLst>
                                          <p:attrName>r</p:attrName>
                                        </p:attrNameLst>
                                      </p:cBhvr>
                                    </p:animRot>
                                    <p:animRot by="240000">
                                      <p:cBhvr>
                                        <p:cTn id="38" dur="200" fill="hold">
                                          <p:stCondLst>
                                            <p:cond delay="400"/>
                                          </p:stCondLst>
                                        </p:cTn>
                                        <p:tgtEl>
                                          <p:spTgt spid="1050"/>
                                        </p:tgtEl>
                                        <p:attrNameLst>
                                          <p:attrName>r</p:attrName>
                                        </p:attrNameLst>
                                      </p:cBhvr>
                                    </p:animRot>
                                    <p:animRot by="-240000">
                                      <p:cBhvr>
                                        <p:cTn id="39" dur="200" fill="hold">
                                          <p:stCondLst>
                                            <p:cond delay="600"/>
                                          </p:stCondLst>
                                        </p:cTn>
                                        <p:tgtEl>
                                          <p:spTgt spid="1050"/>
                                        </p:tgtEl>
                                        <p:attrNameLst>
                                          <p:attrName>r</p:attrName>
                                        </p:attrNameLst>
                                      </p:cBhvr>
                                    </p:animRot>
                                    <p:animRot by="120000">
                                      <p:cBhvr>
                                        <p:cTn id="40" dur="200" fill="hold">
                                          <p:stCondLst>
                                            <p:cond delay="800"/>
                                          </p:stCondLst>
                                        </p:cTn>
                                        <p:tgtEl>
                                          <p:spTgt spid="1050"/>
                                        </p:tgtEl>
                                        <p:attrNameLst>
                                          <p:attrName>r</p:attrName>
                                        </p:attrNameLst>
                                      </p:cBhvr>
                                    </p:animRot>
                                  </p:childTnLst>
                                </p:cTn>
                              </p:par>
                              <p:par>
                                <p:cTn id="41" presetID="63" presetClass="path" presetSubtype="0" accel="50000" decel="50000" fill="hold" nodeType="withEffect">
                                  <p:stCondLst>
                                    <p:cond delay="0"/>
                                  </p:stCondLst>
                                  <p:childTnLst>
                                    <p:animMotion origin="layout" path="M -1.25E-6 0 L 0.65156 0 " pathEditMode="relative" rAng="0" ptsTypes="AA">
                                      <p:cBhvr>
                                        <p:cTn id="42" dur="3000" fill="hold"/>
                                        <p:tgtEl>
                                          <p:spTgt spid="8"/>
                                        </p:tgtEl>
                                        <p:attrNameLst>
                                          <p:attrName>ppt_x</p:attrName>
                                          <p:attrName>ppt_y</p:attrName>
                                        </p:attrNameLst>
                                      </p:cBhvr>
                                      <p:rCtr x="32578" y="0"/>
                                    </p:animMotion>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cTn>
                              </p:par>
                              <p:par>
                                <p:cTn id="49" presetID="14" presetClass="entr" presetSubtype="1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mmiLynn — Animated Scenery Background Gifs.">
            <a:extLst>
              <a:ext uri="{FF2B5EF4-FFF2-40B4-BE49-F238E27FC236}">
                <a16:creationId xmlns:a16="http://schemas.microsoft.com/office/drawing/2014/main" id="{781CFDCA-1F61-4569-9DE4-7712737C4A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88229"/>
            <a:ext cx="12192000" cy="10660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Shutterstock">
            <a:extLst>
              <a:ext uri="{FF2B5EF4-FFF2-40B4-BE49-F238E27FC236}">
                <a16:creationId xmlns:a16="http://schemas.microsoft.com/office/drawing/2014/main" id="{AA050041-4EB8-41B7-B084-0325A9A597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b="40555"/>
          <a:stretch/>
        </p:blipFill>
        <p:spPr bwMode="auto">
          <a:xfrm>
            <a:off x="1" y="294539"/>
            <a:ext cx="8424153" cy="285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Shutterstock">
            <a:extLst>
              <a:ext uri="{FF2B5EF4-FFF2-40B4-BE49-F238E27FC236}">
                <a16:creationId xmlns:a16="http://schemas.microsoft.com/office/drawing/2014/main" id="{33EA15CE-FDC3-419E-AB95-B8D216E503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r="54656" b="40555"/>
          <a:stretch/>
        </p:blipFill>
        <p:spPr bwMode="auto">
          <a:xfrm>
            <a:off x="8424154" y="294539"/>
            <a:ext cx="3767847" cy="28531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A3E658D3-C4F0-40CC-A715-70684D9B7B81}"/>
              </a:ext>
            </a:extLst>
          </p:cNvPr>
          <p:cNvSpPr/>
          <p:nvPr/>
        </p:nvSpPr>
        <p:spPr>
          <a:xfrm>
            <a:off x="321400" y="85726"/>
            <a:ext cx="11496675" cy="6419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12" name="Picture 26" descr="Plastic Bag Background clipart - Bag, Illustration, Hat, transparent clip  art">
            <a:extLst>
              <a:ext uri="{FF2B5EF4-FFF2-40B4-BE49-F238E27FC236}">
                <a16:creationId xmlns:a16="http://schemas.microsoft.com/office/drawing/2014/main" id="{9A7C03D3-8724-4CD5-AA7A-402DD53099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6248" y="4713533"/>
            <a:ext cx="1641827" cy="16418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9C6D77A-7DA9-4D69-9EF0-9008ABE08F3F}"/>
              </a:ext>
            </a:extLst>
          </p:cNvPr>
          <p:cNvSpPr txBox="1"/>
          <p:nvPr/>
        </p:nvSpPr>
        <p:spPr>
          <a:xfrm>
            <a:off x="984093" y="207104"/>
            <a:ext cx="10162563" cy="1384995"/>
          </a:xfrm>
          <a:prstGeom prst="rect">
            <a:avLst/>
          </a:prstGeom>
          <a:noFill/>
        </p:spPr>
        <p:txBody>
          <a:bodyPr wrap="square">
            <a:spAutoFit/>
          </a:bodyPr>
          <a:lstStyle/>
          <a:p>
            <a:pPr algn="just" defTabSz="1219170">
              <a:buClr>
                <a:srgbClr val="000000"/>
              </a:buClr>
            </a:pPr>
            <a:r>
              <a:rPr lang="vi-VN" sz="2800" b="1" kern="0" dirty="0">
                <a:solidFill>
                  <a:srgbClr val="002060"/>
                </a:solidFill>
                <a:latin typeface="+mj-lt"/>
                <a:ea typeface="Cambria" panose="02040503050406030204" pitchFamily="18" charset="0"/>
                <a:cs typeface="Arial"/>
                <a:sym typeface="Arial"/>
              </a:rPr>
              <a:t>1. </a:t>
            </a:r>
            <a:r>
              <a:rPr lang="en-US" sz="2800" b="1" kern="0" dirty="0" smtClean="0">
                <a:solidFill>
                  <a:srgbClr val="002060"/>
                </a:solidFill>
                <a:latin typeface="+mj-lt"/>
                <a:ea typeface="Cambria" panose="02040503050406030204" pitchFamily="18" charset="0"/>
                <a:cs typeface="Arial"/>
                <a:sym typeface="Arial"/>
              </a:rPr>
              <a:t>- </a:t>
            </a:r>
            <a:r>
              <a:rPr lang="vi-VN" sz="2800" b="1" kern="0" dirty="0" smtClean="0">
                <a:solidFill>
                  <a:srgbClr val="002060"/>
                </a:solidFill>
                <a:latin typeface="+mj-lt"/>
                <a:ea typeface="Cambria" panose="02040503050406030204" pitchFamily="18" charset="0"/>
                <a:cs typeface="Arial"/>
                <a:sym typeface="Arial"/>
              </a:rPr>
              <a:t>Quan </a:t>
            </a:r>
            <a:r>
              <a:rPr lang="vi-VN" sz="2800" b="1" kern="0" dirty="0">
                <a:solidFill>
                  <a:srgbClr val="002060"/>
                </a:solidFill>
                <a:latin typeface="+mj-lt"/>
                <a:ea typeface="Cambria" panose="02040503050406030204" pitchFamily="18" charset="0"/>
                <a:cs typeface="Arial"/>
                <a:sym typeface="Arial"/>
              </a:rPr>
              <a:t>sát hình 7. Chỉ ra một bộ phận của đồ vật ở mỗi hình cho ánh sáng truyền qua? Vì sao không sử dụng các bộ phận đó bằng vật cản ánh sáng?</a:t>
            </a:r>
            <a:endParaRPr lang="vi-VN" sz="2800" kern="0" dirty="0">
              <a:solidFill>
                <a:srgbClr val="002060"/>
              </a:solidFill>
              <a:latin typeface="+mj-lt"/>
              <a:ea typeface="Cambria" panose="02040503050406030204" pitchFamily="18" charset="0"/>
              <a:cs typeface="Arial"/>
              <a:sym typeface="Arial"/>
            </a:endParaRPr>
          </a:p>
        </p:txBody>
      </p:sp>
      <p:pic>
        <p:nvPicPr>
          <p:cNvPr id="14" name="Picture 16" descr="1,076,305 BEST Rubbish IMAGES, STOCK PHOTOS &amp;amp; VECTORS | Adobe Stock">
            <a:extLst>
              <a:ext uri="{FF2B5EF4-FFF2-40B4-BE49-F238E27FC236}">
                <a16:creationId xmlns:a16="http://schemas.microsoft.com/office/drawing/2014/main" id="{F3806E1B-22F1-4F87-990C-9C1BC8D0F0F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9167" b="90000" l="0" r="22188"/>
                    </a14:imgEffect>
                  </a14:imgLayer>
                </a14:imgProps>
              </a:ext>
              <a:ext uri="{28A0092B-C50C-407E-A947-70E740481C1C}">
                <a14:useLocalDpi xmlns:a14="http://schemas.microsoft.com/office/drawing/2010/main" val="0"/>
              </a:ext>
            </a:extLst>
          </a:blip>
          <a:srcRect t="45002" r="79344" b="22712"/>
          <a:stretch/>
        </p:blipFill>
        <p:spPr bwMode="auto">
          <a:xfrm rot="20740929">
            <a:off x="9456726" y="5518817"/>
            <a:ext cx="1493657" cy="13132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Paper Recycling Symbol Recycling Bin PNG, Clipart, Brand, Can, Cartoon  Trash, Clip Art, Design Free PNG">
            <a:extLst>
              <a:ext uri="{FF2B5EF4-FFF2-40B4-BE49-F238E27FC236}">
                <a16:creationId xmlns:a16="http://schemas.microsoft.com/office/drawing/2014/main" id="{E7EDBA12-8D4E-4F47-98EA-D4B1EF25B0F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30822" l="58929" r="69643"/>
                    </a14:imgEffect>
                  </a14:imgLayer>
                </a14:imgProps>
              </a:ext>
              <a:ext uri="{28A0092B-C50C-407E-A947-70E740481C1C}">
                <a14:useLocalDpi xmlns:a14="http://schemas.microsoft.com/office/drawing/2010/main" val="0"/>
              </a:ext>
            </a:extLst>
          </a:blip>
          <a:srcRect l="57620" t="-4874" r="28722" b="71039"/>
          <a:stretch/>
        </p:blipFill>
        <p:spPr bwMode="auto">
          <a:xfrm rot="1807480">
            <a:off x="11359352" y="4936629"/>
            <a:ext cx="747461" cy="185685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446D8EE-43EB-417E-90DD-909A37BECA02}"/>
              </a:ext>
            </a:extLst>
          </p:cNvPr>
          <p:cNvGrpSpPr/>
          <p:nvPr/>
        </p:nvGrpSpPr>
        <p:grpSpPr>
          <a:xfrm rot="475935">
            <a:off x="-1874491" y="3290098"/>
            <a:ext cx="4520704" cy="3651598"/>
            <a:chOff x="-1947231" y="-266157"/>
            <a:chExt cx="8191500" cy="7247793"/>
          </a:xfrm>
        </p:grpSpPr>
        <p:pic>
          <p:nvPicPr>
            <p:cNvPr id="19" name="Picture 30" descr="Cargo Ship Png - Cartoon Ship Image Png, Transparent Png , Transparent Png  Image - PNGitem">
              <a:extLst>
                <a:ext uri="{FF2B5EF4-FFF2-40B4-BE49-F238E27FC236}">
                  <a16:creationId xmlns:a16="http://schemas.microsoft.com/office/drawing/2014/main" id="{E564CFA3-29E0-4DA9-B7E3-24CC64A4D75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4403" b="100000" l="0" r="98488">
                          <a14:foregroundMark x1="7093" y1="49591" x2="29302" y2="62357"/>
                          <a14:foregroundMark x1="20465" y1="53519" x2="49186" y2="59411"/>
                          <a14:foregroundMark x1="5349" y1="52537" x2="9651" y2="55155"/>
                          <a14:backgroundMark x1="55930" y1="27169" x2="97209" y2="40917"/>
                          <a14:backgroundMark x1="56395" y1="51882" x2="88721" y2="58265"/>
                          <a14:backgroundMark x1="87791" y1="59902" x2="97093" y2="61538"/>
                          <a14:backgroundMark x1="57907" y1="53846" x2="58140" y2="55810"/>
                          <a14:backgroundMark x1="56977" y1="56137" x2="60000" y2="57119"/>
                          <a14:backgroundMark x1="56860" y1="57283" x2="60930" y2="57283"/>
                          <a14:backgroundMark x1="85233" y1="61538" x2="96860" y2="63502"/>
                        </a14:backgroundRemoval>
                      </a14:imgEffect>
                    </a14:imgLayer>
                  </a14:imgProps>
                </a:ext>
                <a:ext uri="{28A0092B-C50C-407E-A947-70E740481C1C}">
                  <a14:useLocalDpi xmlns:a14="http://schemas.microsoft.com/office/drawing/2010/main" val="0"/>
                </a:ext>
              </a:extLst>
            </a:blip>
            <a:srcRect/>
            <a:stretch>
              <a:fillRect/>
            </a:stretch>
          </p:blipFill>
          <p:spPr bwMode="auto">
            <a:xfrm rot="20902072">
              <a:off x="-1947231" y="766054"/>
              <a:ext cx="81915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FBBF63B-BC7A-453D-A995-C68F2CB49FA9}"/>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278" b="95298" l="3263" r="42514">
                          <a14:foregroundMark x1="34645" y1="48752" x2="32534" y2="52975"/>
                          <a14:foregroundMark x1="34453" y1="9021" x2="33061" y2="23704"/>
                          <a14:foregroundMark x1="29798" y1="48225" x2="28071" y2="53167"/>
                          <a14:foregroundMark x1="38484" y1="15739" x2="35845" y2="25912"/>
                          <a14:foregroundMark x1="40067" y1="13484" x2="37860" y2="21545"/>
                          <a14:foregroundMark x1="41843" y1="14347" x2="41843" y2="14347"/>
                          <a14:foregroundMark x1="40355" y1="10845" x2="36324" y2="7869"/>
                          <a14:foregroundMark x1="35077" y1="7582" x2="29223" y2="9357"/>
                          <a14:foregroundMark x1="31046" y1="10557" x2="27735" y2="14012"/>
                          <a14:foregroundMark x1="28791" y1="45154" x2="28695" y2="49712"/>
                          <a14:foregroundMark x1="40259" y1="39683" x2="38868" y2="49760"/>
                          <a14:foregroundMark x1="39012" y1="46785" x2="37380" y2="52975"/>
                          <a14:foregroundMark x1="39539" y1="52399" x2="38964" y2="52639"/>
                          <a14:foregroundMark x1="38004" y1="53551" x2="36852" y2="54798"/>
                          <a14:foregroundMark x1="39779" y1="33061" x2="39683" y2="40355"/>
                          <a14:foregroundMark x1="20106" y1="35701" x2="16315" y2="55710"/>
                          <a14:foregroundMark x1="26679" y1="24616" x2="34117" y2="35173"/>
                          <a14:foregroundMark x1="33349" y1="25288" x2="35173" y2="33349"/>
                          <a14:foregroundMark x1="23273" y1="24424" x2="19674" y2="38532"/>
                          <a14:foregroundMark x1="36036" y1="18186" x2="33781" y2="29607"/>
                          <a14:foregroundMark x1="36468" y1="17131" x2="32965" y2="21161"/>
                          <a14:foregroundMark x1="28695" y1="19866" x2="27351" y2="21353"/>
                          <a14:foregroundMark x1="23417" y1="19530" x2="23273" y2="19578"/>
                          <a14:foregroundMark x1="23177" y1="19578" x2="22649" y2="18042"/>
                          <a14:foregroundMark x1="22217" y1="20106" x2="23417" y2="21257"/>
                          <a14:foregroundMark x1="27543" y1="21881" x2="27543" y2="21881"/>
                          <a14:foregroundMark x1="30950" y1="23081" x2="31478" y2="25048"/>
                          <a14:foregroundMark x1="28839" y1="40355" x2="31238" y2="44818"/>
                          <a14:foregroundMark x1="28839" y1="41411" x2="29367" y2="45010"/>
                          <a14:foregroundMark x1="28647" y1="40643" x2="18714" y2="46737"/>
                          <a14:foregroundMark x1="39923" y1="36708" x2="39971" y2="46257"/>
                          <a14:foregroundMark x1="40259" y1="47697" x2="39251" y2="50144"/>
                          <a14:foregroundMark x1="39587" y1="50144" x2="38868" y2="53407"/>
                          <a14:foregroundMark x1="38868" y1="53407" x2="38388" y2="55758"/>
                          <a14:foregroundMark x1="38388" y1="55758" x2="32630" y2="55758"/>
                          <a14:foregroundMark x1="40067" y1="34741" x2="39971" y2="39539"/>
                          <a14:foregroundMark x1="39827" y1="46593" x2="39971" y2="48129"/>
                          <a14:foregroundMark x1="28263" y1="49616" x2="27255" y2="55902"/>
                          <a14:foregroundMark x1="17658" y1="52255" x2="15019" y2="62140"/>
                          <a14:foregroundMark x1="15595" y1="59837" x2="13052" y2="71401"/>
                          <a14:foregroundMark x1="11084" y1="76967" x2="8925" y2="86612"/>
                          <a14:foregroundMark x1="27351" y1="77207" x2="22313" y2="73992"/>
                          <a14:foregroundMark x1="8877" y1="87668" x2="7726" y2="92322"/>
                          <a14:foregroundMark x1="8733" y1="92562" x2="8109" y2="92562"/>
                          <a14:foregroundMark x1="9261" y1="92994" x2="8589" y2="92370"/>
                          <a14:foregroundMark x1="16027" y1="59453" x2="13820" y2="70537"/>
                          <a14:foregroundMark x1="14971" y1="57821" x2="10797" y2="78599"/>
                          <a14:foregroundMark x1="17754" y1="45393" x2="14203" y2="60605"/>
                          <a14:foregroundMark x1="16987" y1="55470" x2="15643" y2="61660"/>
                          <a14:foregroundMark x1="20250" y1="31814" x2="16987" y2="48944"/>
                          <a14:foregroundMark x1="24664" y1="18138" x2="22169" y2="26536"/>
                          <a14:foregroundMark x1="23081" y1="19242" x2="20729" y2="31382"/>
                          <a14:foregroundMark x1="21833" y1="17514" x2="22793" y2="21593"/>
                          <a14:foregroundMark x1="21257" y1="18714" x2="22745" y2="21449"/>
                          <a14:foregroundMark x1="21545" y1="17418" x2="21545" y2="18330"/>
                          <a14:foregroundMark x1="21689" y1="20106" x2="23417" y2="21593"/>
                          <a14:foregroundMark x1="21881" y1="23896" x2="20250" y2="32821"/>
                          <a14:foregroundMark x1="41411" y1="17035" x2="38436" y2="23129"/>
                          <a14:foregroundMark x1="38340" y1="23177" x2="34837" y2="26967"/>
                          <a14:foregroundMark x1="35365" y1="27015" x2="35509" y2="28887"/>
                          <a14:foregroundMark x1="35317" y1="27975" x2="38772" y2="30182"/>
                          <a14:foregroundMark x1="38868" y1="30134" x2="39971" y2="33877"/>
                          <a14:foregroundMark x1="41123" y1="11660" x2="41891" y2="15979"/>
                          <a14:foregroundMark x1="41891" y1="16027" x2="40067" y2="21209"/>
                          <a14:foregroundMark x1="39587" y1="9549" x2="37092" y2="8157"/>
                          <a14:foregroundMark x1="35221" y1="7582" x2="31862" y2="8589"/>
                          <a14:foregroundMark x1="32965" y1="7438" x2="30662" y2="9021"/>
                          <a14:foregroundMark x1="30854" y1="8205" x2="28359" y2="11468"/>
                          <a14:foregroundMark x1="28647" y1="10317" x2="27975" y2="12236"/>
                          <a14:foregroundMark x1="27687" y1="11564" x2="23896" y2="11900"/>
                          <a14:foregroundMark x1="23417" y1="11804" x2="21593" y2="12524"/>
                          <a14:foregroundMark x1="21353" y1="12764" x2="22073" y2="14203"/>
                          <a14:foregroundMark x1="40211" y1="48752" x2="39395" y2="49472"/>
                          <a14:foregroundMark x1="40163" y1="48464" x2="39299" y2="50480"/>
                          <a14:foregroundMark x1="39683" y1="9885" x2="41171" y2="12092"/>
                          <a14:foregroundMark x1="41315" y1="12188" x2="42035" y2="14827"/>
                          <a14:foregroundMark x1="42035" y1="14923" x2="41891" y2="16795"/>
                          <a14:foregroundMark x1="39155" y1="9117" x2="36996" y2="8253"/>
                          <a14:foregroundMark x1="36228" y1="7869" x2="32390" y2="7869"/>
                          <a14:foregroundMark x1="34885" y1="7726" x2="32821" y2="7965"/>
                          <a14:foregroundMark x1="33397" y1="7630" x2="31238" y2="8061"/>
                          <a14:foregroundMark x1="30134" y1="8733" x2="29223" y2="9741"/>
                          <a14:foregroundMark x1="39587" y1="9789" x2="41075" y2="12140"/>
                          <a14:backgroundMark x1="24472" y1="54798" x2="22265" y2="59309"/>
                          <a14:backgroundMark x1="20250" y1="54559" x2="17226" y2="58589"/>
                          <a14:backgroundMark x1="17898" y1="81142" x2="14923" y2="80134"/>
                          <a14:backgroundMark x1="22121" y1="85077" x2="20010" y2="84549"/>
                          <a14:backgroundMark x1="24760" y1="87380" x2="25912" y2="89251"/>
                          <a14:backgroundMark x1="18378" y1="55806" x2="16747" y2="63820"/>
                          <a14:backgroundMark x1="17754" y1="55134" x2="16267" y2="61996"/>
                        </a14:backgroundRemoval>
                      </a14:imgEffect>
                    </a14:imgLayer>
                  </a14:imgProps>
                </a:ext>
                <a:ext uri="{28A0092B-C50C-407E-A947-70E740481C1C}">
                  <a14:useLocalDpi xmlns:a14="http://schemas.microsoft.com/office/drawing/2010/main" val="0"/>
                </a:ext>
              </a:extLst>
            </a:blip>
            <a:srcRect r="56129"/>
            <a:stretch/>
          </p:blipFill>
          <p:spPr>
            <a:xfrm rot="21070943" flipH="1">
              <a:off x="2985525" y="-266157"/>
              <a:ext cx="3179667" cy="7247793"/>
            </a:xfrm>
            <a:prstGeom prst="rect">
              <a:avLst/>
            </a:prstGeom>
          </p:spPr>
        </p:pic>
      </p:grpSp>
      <p:pic>
        <p:nvPicPr>
          <p:cNvPr id="8" name="Picture 7">
            <a:extLst>
              <a:ext uri="{FF2B5EF4-FFF2-40B4-BE49-F238E27FC236}">
                <a16:creationId xmlns:a16="http://schemas.microsoft.com/office/drawing/2014/main" id="{1D78C822-197F-9837-A358-F3C4A9B6288E}"/>
              </a:ext>
            </a:extLst>
          </p:cNvPr>
          <p:cNvPicPr>
            <a:picLocks noChangeAspect="1"/>
          </p:cNvPicPr>
          <p:nvPr/>
        </p:nvPicPr>
        <p:blipFill>
          <a:blip r:embed="rId14"/>
          <a:stretch>
            <a:fillRect/>
          </a:stretch>
        </p:blipFill>
        <p:spPr>
          <a:xfrm>
            <a:off x="8124825" y="1357313"/>
            <a:ext cx="3572027" cy="3252788"/>
          </a:xfrm>
          <a:prstGeom prst="rect">
            <a:avLst/>
          </a:prstGeom>
        </p:spPr>
      </p:pic>
      <p:sp>
        <p:nvSpPr>
          <p:cNvPr id="9" name="TextBox 8">
            <a:extLst>
              <a:ext uri="{FF2B5EF4-FFF2-40B4-BE49-F238E27FC236}">
                <a16:creationId xmlns:a16="http://schemas.microsoft.com/office/drawing/2014/main" id="{0BDDCEFF-D05B-B975-10DF-8839491996D2}"/>
              </a:ext>
            </a:extLst>
          </p:cNvPr>
          <p:cNvSpPr txBox="1"/>
          <p:nvPr/>
        </p:nvSpPr>
        <p:spPr>
          <a:xfrm>
            <a:off x="2038349" y="1810422"/>
            <a:ext cx="5762626" cy="2554545"/>
          </a:xfrm>
          <a:custGeom>
            <a:avLst/>
            <a:gdLst>
              <a:gd name="connsiteX0" fmla="*/ 0 w 5762626"/>
              <a:gd name="connsiteY0" fmla="*/ 0 h 2554545"/>
              <a:gd name="connsiteX1" fmla="*/ 5762626 w 5762626"/>
              <a:gd name="connsiteY1" fmla="*/ 0 h 2554545"/>
              <a:gd name="connsiteX2" fmla="*/ 5762626 w 5762626"/>
              <a:gd name="connsiteY2" fmla="*/ 2554545 h 2554545"/>
              <a:gd name="connsiteX3" fmla="*/ 0 w 5762626"/>
              <a:gd name="connsiteY3" fmla="*/ 2554545 h 2554545"/>
              <a:gd name="connsiteX4" fmla="*/ 0 w 5762626"/>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2626" h="2554545" fill="none" extrusionOk="0">
                <a:moveTo>
                  <a:pt x="0" y="0"/>
                </a:moveTo>
                <a:cubicBezTo>
                  <a:pt x="2075954" y="5222"/>
                  <a:pt x="4464509" y="24918"/>
                  <a:pt x="5762626" y="0"/>
                </a:cubicBezTo>
                <a:cubicBezTo>
                  <a:pt x="5601381" y="837733"/>
                  <a:pt x="5718866" y="1383476"/>
                  <a:pt x="5762626" y="2554545"/>
                </a:cubicBezTo>
                <a:cubicBezTo>
                  <a:pt x="4834280" y="2389784"/>
                  <a:pt x="2129316" y="2672695"/>
                  <a:pt x="0" y="2554545"/>
                </a:cubicBezTo>
                <a:cubicBezTo>
                  <a:pt x="-55725" y="1859262"/>
                  <a:pt x="17072" y="437056"/>
                  <a:pt x="0" y="0"/>
                </a:cubicBezTo>
                <a:close/>
              </a:path>
              <a:path w="5762626" h="2554545" stroke="0" extrusionOk="0">
                <a:moveTo>
                  <a:pt x="0" y="0"/>
                </a:moveTo>
                <a:cubicBezTo>
                  <a:pt x="828406" y="11849"/>
                  <a:pt x="4587668" y="-161459"/>
                  <a:pt x="5762626" y="0"/>
                </a:cubicBezTo>
                <a:cubicBezTo>
                  <a:pt x="5765756" y="1191849"/>
                  <a:pt x="5661450" y="1724527"/>
                  <a:pt x="5762626" y="2554545"/>
                </a:cubicBezTo>
                <a:cubicBezTo>
                  <a:pt x="3064840" y="2408685"/>
                  <a:pt x="1524460" y="2476221"/>
                  <a:pt x="0" y="2554545"/>
                </a:cubicBezTo>
                <a:cubicBezTo>
                  <a:pt x="74291" y="1310571"/>
                  <a:pt x="168006" y="1199883"/>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mj-lt"/>
                <a:cs typeface="Calibri" panose="020F0502020204030204" pitchFamily="34" charset="0"/>
              </a:rPr>
              <a:t>Bộ phận đồ vật ở hình 7 cho ánh sáng truyền qua là: bóng đèn, mặt đồng hồ, các tấm kính ở bốn mặt bên của bể cá</a:t>
            </a:r>
            <a:r>
              <a:rPr lang="en-US" sz="3200" dirty="0">
                <a:solidFill>
                  <a:prstClr val="black"/>
                </a:solidFill>
                <a:latin typeface="+mj-lt"/>
                <a:cs typeface="Calibri" panose="020F0502020204030204" pitchFamily="34" charset="0"/>
              </a:rPr>
              <a:t>,</a:t>
            </a:r>
            <a:r>
              <a:rPr lang="vi-VN" sz="3200" dirty="0">
                <a:solidFill>
                  <a:prstClr val="black"/>
                </a:solidFill>
                <a:latin typeface="+mj-lt"/>
                <a:cs typeface="Calibri" panose="020F0502020204030204" pitchFamily="34" charset="0"/>
              </a:rPr>
              <a:t> tấm kính ở mặt trước của khung tranh.</a:t>
            </a:r>
            <a:endParaRPr kumimoji="0" lang="vi-VN"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TextBox 9">
            <a:extLst>
              <a:ext uri="{FF2B5EF4-FFF2-40B4-BE49-F238E27FC236}">
                <a16:creationId xmlns:a16="http://schemas.microsoft.com/office/drawing/2014/main" id="{D0C80C89-5DFF-5AF2-BD22-B8F93C9D8E3A}"/>
              </a:ext>
            </a:extLst>
          </p:cNvPr>
          <p:cNvSpPr txBox="1"/>
          <p:nvPr/>
        </p:nvSpPr>
        <p:spPr>
          <a:xfrm>
            <a:off x="1944015" y="1815468"/>
            <a:ext cx="6029326" cy="2677656"/>
          </a:xfrm>
          <a:custGeom>
            <a:avLst/>
            <a:gdLst>
              <a:gd name="connsiteX0" fmla="*/ 0 w 6029326"/>
              <a:gd name="connsiteY0" fmla="*/ 0 h 2677656"/>
              <a:gd name="connsiteX1" fmla="*/ 6029326 w 6029326"/>
              <a:gd name="connsiteY1" fmla="*/ 0 h 2677656"/>
              <a:gd name="connsiteX2" fmla="*/ 6029326 w 6029326"/>
              <a:gd name="connsiteY2" fmla="*/ 2677656 h 2677656"/>
              <a:gd name="connsiteX3" fmla="*/ 0 w 6029326"/>
              <a:gd name="connsiteY3" fmla="*/ 2677656 h 2677656"/>
              <a:gd name="connsiteX4" fmla="*/ 0 w 6029326"/>
              <a:gd name="connsiteY4" fmla="*/ 0 h 26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6" h="2677656" fill="none" extrusionOk="0">
                <a:moveTo>
                  <a:pt x="0" y="0"/>
                </a:moveTo>
                <a:cubicBezTo>
                  <a:pt x="1188269" y="5222"/>
                  <a:pt x="3961674" y="24918"/>
                  <a:pt x="6029326" y="0"/>
                </a:cubicBezTo>
                <a:cubicBezTo>
                  <a:pt x="5868081" y="443471"/>
                  <a:pt x="5985566" y="2294398"/>
                  <a:pt x="6029326" y="2677656"/>
                </a:cubicBezTo>
                <a:cubicBezTo>
                  <a:pt x="4818963" y="2512895"/>
                  <a:pt x="780519" y="2795806"/>
                  <a:pt x="0" y="2677656"/>
                </a:cubicBezTo>
                <a:cubicBezTo>
                  <a:pt x="-55725" y="2302615"/>
                  <a:pt x="17072" y="757238"/>
                  <a:pt x="0" y="0"/>
                </a:cubicBezTo>
                <a:close/>
              </a:path>
              <a:path w="6029326" h="2677656" stroke="0" extrusionOk="0">
                <a:moveTo>
                  <a:pt x="0" y="0"/>
                </a:moveTo>
                <a:cubicBezTo>
                  <a:pt x="645533" y="11849"/>
                  <a:pt x="4789684" y="-161459"/>
                  <a:pt x="6029326" y="0"/>
                </a:cubicBezTo>
                <a:cubicBezTo>
                  <a:pt x="6032456" y="477733"/>
                  <a:pt x="5928150" y="1625713"/>
                  <a:pt x="6029326" y="2677656"/>
                </a:cubicBezTo>
                <a:cubicBezTo>
                  <a:pt x="3712505" y="2531796"/>
                  <a:pt x="983377" y="2599332"/>
                  <a:pt x="0" y="2677656"/>
                </a:cubicBezTo>
                <a:cubicBezTo>
                  <a:pt x="74291" y="1655518"/>
                  <a:pt x="168006" y="1298673"/>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800" dirty="0">
                <a:latin typeface="+mj-lt"/>
                <a:ea typeface="Cambria" panose="02040503050406030204" pitchFamily="18" charset="0"/>
              </a:rPr>
              <a:t>Không dùng các bộ phận đó bằng vật cản sáng vì chúng ta sẽ không quan sát được ánh sáng từ đèn, số chỉ đồng hồ, cá cảnh hay bức tranh do không có ánh sáng chiếu đến vật làm phản xạ lại truyền đến mắt ta.</a:t>
            </a:r>
            <a:endParaRPr lang="en-US" sz="2800" dirty="0">
              <a:latin typeface="+mj-lt"/>
              <a:ea typeface="Cambria" panose="02040503050406030204" pitchFamily="18" charset="0"/>
            </a:endParaRPr>
          </a:p>
        </p:txBody>
      </p:sp>
    </p:spTree>
    <p:extLst>
      <p:ext uri="{BB962C8B-B14F-4D97-AF65-F5344CB8AC3E}">
        <p14:creationId xmlns:p14="http://schemas.microsoft.com/office/powerpoint/2010/main" val="201568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8"/>
                                        </p:tgtEl>
                                        <p:attrNameLst>
                                          <p:attrName>r</p:attrName>
                                        </p:attrNameLst>
                                      </p:cBhvr>
                                    </p:animRot>
                                    <p:animRot by="-240000">
                                      <p:cBhvr>
                                        <p:cTn id="25" dur="200" fill="hold">
                                          <p:stCondLst>
                                            <p:cond delay="200"/>
                                          </p:stCondLst>
                                        </p:cTn>
                                        <p:tgtEl>
                                          <p:spTgt spid="18"/>
                                        </p:tgtEl>
                                        <p:attrNameLst>
                                          <p:attrName>r</p:attrName>
                                        </p:attrNameLst>
                                      </p:cBhvr>
                                    </p:animRot>
                                    <p:animRot by="240000">
                                      <p:cBhvr>
                                        <p:cTn id="26" dur="200" fill="hold">
                                          <p:stCondLst>
                                            <p:cond delay="400"/>
                                          </p:stCondLst>
                                        </p:cTn>
                                        <p:tgtEl>
                                          <p:spTgt spid="18"/>
                                        </p:tgtEl>
                                        <p:attrNameLst>
                                          <p:attrName>r</p:attrName>
                                        </p:attrNameLst>
                                      </p:cBhvr>
                                    </p:animRot>
                                    <p:animRot by="-240000">
                                      <p:cBhvr>
                                        <p:cTn id="27" dur="200" fill="hold">
                                          <p:stCondLst>
                                            <p:cond delay="600"/>
                                          </p:stCondLst>
                                        </p:cTn>
                                        <p:tgtEl>
                                          <p:spTgt spid="18"/>
                                        </p:tgtEl>
                                        <p:attrNameLst>
                                          <p:attrName>r</p:attrName>
                                        </p:attrNameLst>
                                      </p:cBhvr>
                                    </p:animRot>
                                    <p:animRot by="120000">
                                      <p:cBhvr>
                                        <p:cTn id="28" dur="200" fill="hold">
                                          <p:stCondLst>
                                            <p:cond delay="800"/>
                                          </p:stCondLst>
                                        </p:cTn>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pic>
        <p:nvPicPr>
          <p:cNvPr id="2" name="Picture 1">
            <a:extLst>
              <a:ext uri="{FF2B5EF4-FFF2-40B4-BE49-F238E27FC236}">
                <a16:creationId xmlns:a16="http://schemas.microsoft.com/office/drawing/2014/main" id="{131C84C3-F3D3-54FE-3287-46CD709B8A04}"/>
              </a:ext>
            </a:extLst>
          </p:cNvPr>
          <p:cNvPicPr>
            <a:picLocks noChangeAspect="1"/>
          </p:cNvPicPr>
          <p:nvPr/>
        </p:nvPicPr>
        <p:blipFill>
          <a:blip r:embed="rId6"/>
          <a:stretch>
            <a:fillRect/>
          </a:stretch>
        </p:blipFill>
        <p:spPr>
          <a:xfrm>
            <a:off x="1469260" y="560983"/>
            <a:ext cx="5919729" cy="5297883"/>
          </a:xfrm>
          <a:prstGeom prst="rect">
            <a:avLst/>
          </a:prstGeom>
        </p:spPr>
      </p:pic>
    </p:spTree>
    <p:extLst>
      <p:ext uri="{BB962C8B-B14F-4D97-AF65-F5344CB8AC3E}">
        <p14:creationId xmlns:p14="http://schemas.microsoft.com/office/powerpoint/2010/main" val="586241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ammiLynn — Animated Scenery Background Gifs.">
            <a:extLst>
              <a:ext uri="{FF2B5EF4-FFF2-40B4-BE49-F238E27FC236}">
                <a16:creationId xmlns:a16="http://schemas.microsoft.com/office/drawing/2014/main" id="{B1561EB6-B9BB-4E5D-8EF9-4C5B2D0B357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88229"/>
            <a:ext cx="12192000" cy="106605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hutterstock">
            <a:extLst>
              <a:ext uri="{FF2B5EF4-FFF2-40B4-BE49-F238E27FC236}">
                <a16:creationId xmlns:a16="http://schemas.microsoft.com/office/drawing/2014/main" id="{2A71F23D-52CF-4066-95CC-40A565529C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b="40555"/>
          <a:stretch/>
        </p:blipFill>
        <p:spPr bwMode="auto">
          <a:xfrm>
            <a:off x="1" y="294539"/>
            <a:ext cx="8424153" cy="2853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hutterstock">
            <a:extLst>
              <a:ext uri="{FF2B5EF4-FFF2-40B4-BE49-F238E27FC236}">
                <a16:creationId xmlns:a16="http://schemas.microsoft.com/office/drawing/2014/main" id="{9D873678-DB23-4FD5-B4DE-6E274DBC40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r="54656" b="40555"/>
          <a:stretch/>
        </p:blipFill>
        <p:spPr bwMode="auto">
          <a:xfrm>
            <a:off x="8424154" y="294539"/>
            <a:ext cx="3767847" cy="285310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7ACBDED-CBCF-430F-9EF6-6AA39EBD74A6}"/>
              </a:ext>
            </a:extLst>
          </p:cNvPr>
          <p:cNvGrpSpPr/>
          <p:nvPr/>
        </p:nvGrpSpPr>
        <p:grpSpPr>
          <a:xfrm rot="475935">
            <a:off x="-196993" y="35461"/>
            <a:ext cx="7670800" cy="6787081"/>
            <a:chOff x="-1947231" y="-266157"/>
            <a:chExt cx="8191500" cy="7247793"/>
          </a:xfrm>
        </p:grpSpPr>
        <p:pic>
          <p:nvPicPr>
            <p:cNvPr id="1054" name="Picture 30" descr="Cargo Ship Png - Cartoon Ship Image Png, Transparent Png , Transparent Png  Image - PNGitem">
              <a:extLst>
                <a:ext uri="{FF2B5EF4-FFF2-40B4-BE49-F238E27FC236}">
                  <a16:creationId xmlns:a16="http://schemas.microsoft.com/office/drawing/2014/main" id="{8936AADC-1100-44C1-93E7-8F9D081B0A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403" b="100000" l="0" r="98488">
                          <a14:foregroundMark x1="7093" y1="49591" x2="29302" y2="62357"/>
                          <a14:foregroundMark x1="20465" y1="53519" x2="49186" y2="59411"/>
                          <a14:foregroundMark x1="5349" y1="52537" x2="9651" y2="55155"/>
                          <a14:backgroundMark x1="55930" y1="27169" x2="97209" y2="40917"/>
                          <a14:backgroundMark x1="56395" y1="51882" x2="88721" y2="58265"/>
                          <a14:backgroundMark x1="87791" y1="59902" x2="97093" y2="61538"/>
                          <a14:backgroundMark x1="57907" y1="53846" x2="58140" y2="55810"/>
                          <a14:backgroundMark x1="56977" y1="56137" x2="60000" y2="57119"/>
                          <a14:backgroundMark x1="56860" y1="57283" x2="60930" y2="57283"/>
                          <a14:backgroundMark x1="85233" y1="61538" x2="96860" y2="63502"/>
                        </a14:backgroundRemoval>
                      </a14:imgEffect>
                    </a14:imgLayer>
                  </a14:imgProps>
                </a:ext>
                <a:ext uri="{28A0092B-C50C-407E-A947-70E740481C1C}">
                  <a14:useLocalDpi xmlns:a14="http://schemas.microsoft.com/office/drawing/2010/main" val="0"/>
                </a:ext>
              </a:extLst>
            </a:blip>
            <a:srcRect/>
            <a:stretch>
              <a:fillRect/>
            </a:stretch>
          </p:blipFill>
          <p:spPr bwMode="auto">
            <a:xfrm rot="20902072">
              <a:off x="-1947231" y="766054"/>
              <a:ext cx="81915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ED391CC-B88D-4F66-A3D4-E934CB1E4BE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78" b="95298" l="3263" r="42514">
                          <a14:foregroundMark x1="34645" y1="48752" x2="32534" y2="52975"/>
                          <a14:foregroundMark x1="34453" y1="9021" x2="33061" y2="23704"/>
                          <a14:foregroundMark x1="29798" y1="48225" x2="28071" y2="53167"/>
                          <a14:foregroundMark x1="38484" y1="15739" x2="35845" y2="25912"/>
                          <a14:foregroundMark x1="40067" y1="13484" x2="37860" y2="21545"/>
                          <a14:foregroundMark x1="41843" y1="14347" x2="41843" y2="14347"/>
                          <a14:foregroundMark x1="40355" y1="10845" x2="36324" y2="7869"/>
                          <a14:foregroundMark x1="35077" y1="7582" x2="29223" y2="9357"/>
                          <a14:foregroundMark x1="31046" y1="10557" x2="27735" y2="14012"/>
                          <a14:foregroundMark x1="28791" y1="45154" x2="28695" y2="49712"/>
                          <a14:foregroundMark x1="40259" y1="39683" x2="38868" y2="49760"/>
                          <a14:foregroundMark x1="39012" y1="46785" x2="37380" y2="52975"/>
                          <a14:foregroundMark x1="39539" y1="52399" x2="38964" y2="52639"/>
                          <a14:foregroundMark x1="38004" y1="53551" x2="36852" y2="54798"/>
                          <a14:foregroundMark x1="39779" y1="33061" x2="39683" y2="40355"/>
                          <a14:foregroundMark x1="20106" y1="35701" x2="16315" y2="55710"/>
                          <a14:foregroundMark x1="26679" y1="24616" x2="34117" y2="35173"/>
                          <a14:foregroundMark x1="33349" y1="25288" x2="35173" y2="33349"/>
                          <a14:foregroundMark x1="23273" y1="24424" x2="19674" y2="38532"/>
                          <a14:foregroundMark x1="36036" y1="18186" x2="33781" y2="29607"/>
                          <a14:foregroundMark x1="36468" y1="17131" x2="32965" y2="21161"/>
                          <a14:foregroundMark x1="28695" y1="19866" x2="27351" y2="21353"/>
                          <a14:foregroundMark x1="23417" y1="19530" x2="23273" y2="19578"/>
                          <a14:foregroundMark x1="23177" y1="19578" x2="22649" y2="18042"/>
                          <a14:foregroundMark x1="22217" y1="20106" x2="23417" y2="21257"/>
                          <a14:foregroundMark x1="27543" y1="21881" x2="27543" y2="21881"/>
                          <a14:foregroundMark x1="30950" y1="23081" x2="31478" y2="25048"/>
                          <a14:foregroundMark x1="28839" y1="40355" x2="31238" y2="44818"/>
                          <a14:foregroundMark x1="28839" y1="41411" x2="29367" y2="45010"/>
                          <a14:foregroundMark x1="28647" y1="40643" x2="18714" y2="46737"/>
                          <a14:foregroundMark x1="39923" y1="36708" x2="39971" y2="46257"/>
                          <a14:foregroundMark x1="40259" y1="47697" x2="39251" y2="50144"/>
                          <a14:foregroundMark x1="39587" y1="50144" x2="38868" y2="53407"/>
                          <a14:foregroundMark x1="38868" y1="53407" x2="38388" y2="55758"/>
                          <a14:foregroundMark x1="38388" y1="55758" x2="32630" y2="55758"/>
                          <a14:foregroundMark x1="40067" y1="34741" x2="39971" y2="39539"/>
                          <a14:foregroundMark x1="39827" y1="46593" x2="39971" y2="48129"/>
                          <a14:foregroundMark x1="28263" y1="49616" x2="27255" y2="55902"/>
                          <a14:foregroundMark x1="17658" y1="52255" x2="15019" y2="62140"/>
                          <a14:foregroundMark x1="15595" y1="59837" x2="13052" y2="71401"/>
                          <a14:foregroundMark x1="11084" y1="76967" x2="8925" y2="86612"/>
                          <a14:foregroundMark x1="27351" y1="77207" x2="22313" y2="73992"/>
                          <a14:foregroundMark x1="8877" y1="87668" x2="7726" y2="92322"/>
                          <a14:foregroundMark x1="8733" y1="92562" x2="8109" y2="92562"/>
                          <a14:foregroundMark x1="9261" y1="92994" x2="8589" y2="92370"/>
                          <a14:foregroundMark x1="16027" y1="59453" x2="13820" y2="70537"/>
                          <a14:foregroundMark x1="14971" y1="57821" x2="10797" y2="78599"/>
                          <a14:foregroundMark x1="17754" y1="45393" x2="14203" y2="60605"/>
                          <a14:foregroundMark x1="16987" y1="55470" x2="15643" y2="61660"/>
                          <a14:foregroundMark x1="20250" y1="31814" x2="16987" y2="48944"/>
                          <a14:foregroundMark x1="24664" y1="18138" x2="22169" y2="26536"/>
                          <a14:foregroundMark x1="23081" y1="19242" x2="20729" y2="31382"/>
                          <a14:foregroundMark x1="21833" y1="17514" x2="22793" y2="21593"/>
                          <a14:foregroundMark x1="21257" y1="18714" x2="22745" y2="21449"/>
                          <a14:foregroundMark x1="21545" y1="17418" x2="21545" y2="18330"/>
                          <a14:foregroundMark x1="21689" y1="20106" x2="23417" y2="21593"/>
                          <a14:foregroundMark x1="21881" y1="23896" x2="20250" y2="32821"/>
                          <a14:foregroundMark x1="41411" y1="17035" x2="38436" y2="23129"/>
                          <a14:foregroundMark x1="38340" y1="23177" x2="34837" y2="26967"/>
                          <a14:foregroundMark x1="35365" y1="27015" x2="35509" y2="28887"/>
                          <a14:foregroundMark x1="35317" y1="27975" x2="38772" y2="30182"/>
                          <a14:foregroundMark x1="38868" y1="30134" x2="39971" y2="33877"/>
                          <a14:foregroundMark x1="41123" y1="11660" x2="41891" y2="15979"/>
                          <a14:foregroundMark x1="41891" y1="16027" x2="40067" y2="21209"/>
                          <a14:foregroundMark x1="39587" y1="9549" x2="37092" y2="8157"/>
                          <a14:foregroundMark x1="35221" y1="7582" x2="31862" y2="8589"/>
                          <a14:foregroundMark x1="32965" y1="7438" x2="30662" y2="9021"/>
                          <a14:foregroundMark x1="30854" y1="8205" x2="28359" y2="11468"/>
                          <a14:foregroundMark x1="28647" y1="10317" x2="27975" y2="12236"/>
                          <a14:foregroundMark x1="27687" y1="11564" x2="23896" y2="11900"/>
                          <a14:foregroundMark x1="23417" y1="11804" x2="21593" y2="12524"/>
                          <a14:foregroundMark x1="21353" y1="12764" x2="22073" y2="14203"/>
                          <a14:foregroundMark x1="40211" y1="48752" x2="39395" y2="49472"/>
                          <a14:foregroundMark x1="40163" y1="48464" x2="39299" y2="50480"/>
                          <a14:foregroundMark x1="39683" y1="9885" x2="41171" y2="12092"/>
                          <a14:foregroundMark x1="41315" y1="12188" x2="42035" y2="14827"/>
                          <a14:foregroundMark x1="42035" y1="14923" x2="41891" y2="16795"/>
                          <a14:foregroundMark x1="39155" y1="9117" x2="36996" y2="8253"/>
                          <a14:foregroundMark x1="36228" y1="7869" x2="32390" y2="7869"/>
                          <a14:foregroundMark x1="34885" y1="7726" x2="32821" y2="7965"/>
                          <a14:foregroundMark x1="33397" y1="7630" x2="31238" y2="8061"/>
                          <a14:foregroundMark x1="30134" y1="8733" x2="29223" y2="9741"/>
                          <a14:foregroundMark x1="39587" y1="9789" x2="41075" y2="12140"/>
                          <a14:backgroundMark x1="24472" y1="54798" x2="22265" y2="59309"/>
                          <a14:backgroundMark x1="20250" y1="54559" x2="17226" y2="58589"/>
                          <a14:backgroundMark x1="17898" y1="81142" x2="14923" y2="80134"/>
                          <a14:backgroundMark x1="22121" y1="85077" x2="20010" y2="84549"/>
                          <a14:backgroundMark x1="24760" y1="87380" x2="25912" y2="89251"/>
                          <a14:backgroundMark x1="18378" y1="55806" x2="16747" y2="63820"/>
                          <a14:backgroundMark x1="17754" y1="55134" x2="16267" y2="61996"/>
                        </a14:backgroundRemoval>
                      </a14:imgEffect>
                    </a14:imgLayer>
                  </a14:imgProps>
                </a:ext>
                <a:ext uri="{28A0092B-C50C-407E-A947-70E740481C1C}">
                  <a14:useLocalDpi xmlns:a14="http://schemas.microsoft.com/office/drawing/2010/main" val="0"/>
                </a:ext>
              </a:extLst>
            </a:blip>
            <a:srcRect r="56129"/>
            <a:stretch/>
          </p:blipFill>
          <p:spPr>
            <a:xfrm rot="21070943" flipH="1">
              <a:off x="2985525" y="-266157"/>
              <a:ext cx="3179667" cy="7247793"/>
            </a:xfrm>
            <a:prstGeom prst="rect">
              <a:avLst/>
            </a:prstGeom>
          </p:spPr>
        </p:pic>
      </p:grpSp>
      <p:pic>
        <p:nvPicPr>
          <p:cNvPr id="1040" name="Picture 16" descr="1,076,305 BEST Rubbish IMAGES, STOCK PHOTOS &amp;amp; VECTORS | Adobe Stock">
            <a:extLst>
              <a:ext uri="{FF2B5EF4-FFF2-40B4-BE49-F238E27FC236}">
                <a16:creationId xmlns:a16="http://schemas.microsoft.com/office/drawing/2014/main" id="{83BD6083-4BA4-43DD-B55E-8426E0C54DD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9167" b="90000" l="0" r="22188"/>
                    </a14:imgEffect>
                  </a14:imgLayer>
                </a14:imgProps>
              </a:ext>
              <a:ext uri="{28A0092B-C50C-407E-A947-70E740481C1C}">
                <a14:useLocalDpi xmlns:a14="http://schemas.microsoft.com/office/drawing/2010/main" val="0"/>
              </a:ext>
            </a:extLst>
          </a:blip>
          <a:srcRect t="45002" r="79344" b="22712"/>
          <a:stretch/>
        </p:blipFill>
        <p:spPr bwMode="auto">
          <a:xfrm rot="20740929">
            <a:off x="7790568" y="5575365"/>
            <a:ext cx="1493657" cy="13132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1,076,305 BEST Rubbish IMAGES, STOCK PHOTOS &amp;amp; VECTORS | Adobe Stock">
            <a:extLst>
              <a:ext uri="{FF2B5EF4-FFF2-40B4-BE49-F238E27FC236}">
                <a16:creationId xmlns:a16="http://schemas.microsoft.com/office/drawing/2014/main" id="{95E43680-17E5-4B58-B781-EA7A690A38C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0556" b="51667" l="0" r="20469"/>
                    </a14:imgEffect>
                  </a14:imgLayer>
                </a14:imgProps>
              </a:ext>
              <a:ext uri="{28A0092B-C50C-407E-A947-70E740481C1C}">
                <a14:useLocalDpi xmlns:a14="http://schemas.microsoft.com/office/drawing/2010/main" val="0"/>
              </a:ext>
            </a:extLst>
          </a:blip>
          <a:srcRect l="1054" t="22994" r="78290" b="44720"/>
          <a:stretch/>
        </p:blipFill>
        <p:spPr bwMode="auto">
          <a:xfrm>
            <a:off x="10813929" y="5453617"/>
            <a:ext cx="1062560" cy="93421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rash and garbage icons set, cartoon style - Stock Illustration [28783798]  - PIXTA">
            <a:extLst>
              <a:ext uri="{FF2B5EF4-FFF2-40B4-BE49-F238E27FC236}">
                <a16:creationId xmlns:a16="http://schemas.microsoft.com/office/drawing/2014/main" id="{99D67437-D39C-4874-9356-9CBD5CBCAF6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278" b="27598" l="36339" r="62388"/>
                    </a14:imgEffect>
                  </a14:imgLayer>
                </a14:imgProps>
              </a:ext>
              <a:ext uri="{28A0092B-C50C-407E-A947-70E740481C1C}">
                <a14:useLocalDpi xmlns:a14="http://schemas.microsoft.com/office/drawing/2010/main" val="0"/>
              </a:ext>
            </a:extLst>
          </a:blip>
          <a:srcRect l="33083" t="1363" r="34356" b="69487"/>
          <a:stretch/>
        </p:blipFill>
        <p:spPr bwMode="auto">
          <a:xfrm>
            <a:off x="10619643" y="3147643"/>
            <a:ext cx="1772027" cy="16498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per Recycling Symbol Recycling Bin PNG, Clipart, Brand, Can, Cartoon  Trash, Clip Art, Design Free PNG">
            <a:extLst>
              <a:ext uri="{FF2B5EF4-FFF2-40B4-BE49-F238E27FC236}">
                <a16:creationId xmlns:a16="http://schemas.microsoft.com/office/drawing/2014/main" id="{B4E2F8EB-B9EC-4D55-96B3-4069CEFAE0D3}"/>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30822" l="58929" r="69643"/>
                    </a14:imgEffect>
                  </a14:imgLayer>
                </a14:imgProps>
              </a:ext>
              <a:ext uri="{28A0092B-C50C-407E-A947-70E740481C1C}">
                <a14:useLocalDpi xmlns:a14="http://schemas.microsoft.com/office/drawing/2010/main" val="0"/>
              </a:ext>
            </a:extLst>
          </a:blip>
          <a:srcRect l="57620" t="-4874" r="28722" b="71039"/>
          <a:stretch/>
        </p:blipFill>
        <p:spPr bwMode="auto">
          <a:xfrm rot="18963416">
            <a:off x="7765672" y="4030307"/>
            <a:ext cx="747461" cy="18568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Paper Recycling Symbol Recycling Bin PNG, Clipart, Brand, Can, Cartoon  Trash, Clip Art, Design Free PNG">
            <a:extLst>
              <a:ext uri="{FF2B5EF4-FFF2-40B4-BE49-F238E27FC236}">
                <a16:creationId xmlns:a16="http://schemas.microsoft.com/office/drawing/2014/main" id="{7EC07914-D269-4235-A3AC-3641299ED2F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5">
                    <a14:imgEffect>
                      <a14:backgroundRemoval t="0" b="29452" l="31868" r="42857"/>
                    </a14:imgEffect>
                  </a14:imgLayer>
                </a14:imgProps>
              </a:ext>
              <a:ext uri="{28A0092B-C50C-407E-A947-70E740481C1C}">
                <a14:useLocalDpi xmlns:a14="http://schemas.microsoft.com/office/drawing/2010/main" val="0"/>
              </a:ext>
            </a:extLst>
          </a:blip>
          <a:srcRect l="30605" t="-979" r="55737" b="67144"/>
          <a:stretch/>
        </p:blipFill>
        <p:spPr bwMode="auto">
          <a:xfrm rot="2256106">
            <a:off x="9990796" y="4143217"/>
            <a:ext cx="747461" cy="185685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lastic Bag Background clipart - Bag, Illustration, Hat, transparent clip  art">
            <a:extLst>
              <a:ext uri="{FF2B5EF4-FFF2-40B4-BE49-F238E27FC236}">
                <a16:creationId xmlns:a16="http://schemas.microsoft.com/office/drawing/2014/main" id="{966EB91A-76B0-488A-8C82-12F31CC120E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224484" y="3005217"/>
            <a:ext cx="1641827" cy="164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11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0"/>
                                        </p:tgtEl>
                                        <p:attrNameLst>
                                          <p:attrName>r</p:attrName>
                                        </p:attrNameLst>
                                      </p:cBhvr>
                                    </p:animRot>
                                    <p:animRot by="-240000">
                                      <p:cBhvr>
                                        <p:cTn id="7" dur="200" fill="hold">
                                          <p:stCondLst>
                                            <p:cond delay="200"/>
                                          </p:stCondLst>
                                        </p:cTn>
                                        <p:tgtEl>
                                          <p:spTgt spid="1040"/>
                                        </p:tgtEl>
                                        <p:attrNameLst>
                                          <p:attrName>r</p:attrName>
                                        </p:attrNameLst>
                                      </p:cBhvr>
                                    </p:animRot>
                                    <p:animRot by="240000">
                                      <p:cBhvr>
                                        <p:cTn id="8" dur="200" fill="hold">
                                          <p:stCondLst>
                                            <p:cond delay="400"/>
                                          </p:stCondLst>
                                        </p:cTn>
                                        <p:tgtEl>
                                          <p:spTgt spid="1040"/>
                                        </p:tgtEl>
                                        <p:attrNameLst>
                                          <p:attrName>r</p:attrName>
                                        </p:attrNameLst>
                                      </p:cBhvr>
                                    </p:animRot>
                                    <p:animRot by="-240000">
                                      <p:cBhvr>
                                        <p:cTn id="9" dur="200" fill="hold">
                                          <p:stCondLst>
                                            <p:cond delay="600"/>
                                          </p:stCondLst>
                                        </p:cTn>
                                        <p:tgtEl>
                                          <p:spTgt spid="1040"/>
                                        </p:tgtEl>
                                        <p:attrNameLst>
                                          <p:attrName>r</p:attrName>
                                        </p:attrNameLst>
                                      </p:cBhvr>
                                    </p:animRot>
                                    <p:animRot by="120000">
                                      <p:cBhvr>
                                        <p:cTn id="10" dur="200" fill="hold">
                                          <p:stCondLst>
                                            <p:cond delay="800"/>
                                          </p:stCondLst>
                                        </p:cTn>
                                        <p:tgtEl>
                                          <p:spTgt spid="10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5"/>
                                        </p:tgtEl>
                                        <p:attrNameLst>
                                          <p:attrName>r</p:attrName>
                                        </p:attrNameLst>
                                      </p:cBhvr>
                                    </p:animRot>
                                    <p:animRot by="-240000">
                                      <p:cBhvr>
                                        <p:cTn id="19" dur="200" fill="hold">
                                          <p:stCondLst>
                                            <p:cond delay="200"/>
                                          </p:stCondLst>
                                        </p:cTn>
                                        <p:tgtEl>
                                          <p:spTgt spid="25"/>
                                        </p:tgtEl>
                                        <p:attrNameLst>
                                          <p:attrName>r</p:attrName>
                                        </p:attrNameLst>
                                      </p:cBhvr>
                                    </p:animRot>
                                    <p:animRot by="240000">
                                      <p:cBhvr>
                                        <p:cTn id="20" dur="200" fill="hold">
                                          <p:stCondLst>
                                            <p:cond delay="400"/>
                                          </p:stCondLst>
                                        </p:cTn>
                                        <p:tgtEl>
                                          <p:spTgt spid="25"/>
                                        </p:tgtEl>
                                        <p:attrNameLst>
                                          <p:attrName>r</p:attrName>
                                        </p:attrNameLst>
                                      </p:cBhvr>
                                    </p:animRot>
                                    <p:animRot by="-240000">
                                      <p:cBhvr>
                                        <p:cTn id="21" dur="200" fill="hold">
                                          <p:stCondLst>
                                            <p:cond delay="600"/>
                                          </p:stCondLst>
                                        </p:cTn>
                                        <p:tgtEl>
                                          <p:spTgt spid="25"/>
                                        </p:tgtEl>
                                        <p:attrNameLst>
                                          <p:attrName>r</p:attrName>
                                        </p:attrNameLst>
                                      </p:cBhvr>
                                    </p:animRot>
                                    <p:animRot by="120000">
                                      <p:cBhvr>
                                        <p:cTn id="22" dur="200" fill="hold">
                                          <p:stCondLst>
                                            <p:cond delay="800"/>
                                          </p:stCondLst>
                                        </p:cTn>
                                        <p:tgtEl>
                                          <p:spTgt spid="2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044"/>
                                        </p:tgtEl>
                                        <p:attrNameLst>
                                          <p:attrName>r</p:attrName>
                                        </p:attrNameLst>
                                      </p:cBhvr>
                                    </p:animRot>
                                    <p:animRot by="-240000">
                                      <p:cBhvr>
                                        <p:cTn id="25" dur="200" fill="hold">
                                          <p:stCondLst>
                                            <p:cond delay="200"/>
                                          </p:stCondLst>
                                        </p:cTn>
                                        <p:tgtEl>
                                          <p:spTgt spid="1044"/>
                                        </p:tgtEl>
                                        <p:attrNameLst>
                                          <p:attrName>r</p:attrName>
                                        </p:attrNameLst>
                                      </p:cBhvr>
                                    </p:animRot>
                                    <p:animRot by="240000">
                                      <p:cBhvr>
                                        <p:cTn id="26" dur="200" fill="hold">
                                          <p:stCondLst>
                                            <p:cond delay="400"/>
                                          </p:stCondLst>
                                        </p:cTn>
                                        <p:tgtEl>
                                          <p:spTgt spid="1044"/>
                                        </p:tgtEl>
                                        <p:attrNameLst>
                                          <p:attrName>r</p:attrName>
                                        </p:attrNameLst>
                                      </p:cBhvr>
                                    </p:animRot>
                                    <p:animRot by="-240000">
                                      <p:cBhvr>
                                        <p:cTn id="27" dur="200" fill="hold">
                                          <p:stCondLst>
                                            <p:cond delay="600"/>
                                          </p:stCondLst>
                                        </p:cTn>
                                        <p:tgtEl>
                                          <p:spTgt spid="1044"/>
                                        </p:tgtEl>
                                        <p:attrNameLst>
                                          <p:attrName>r</p:attrName>
                                        </p:attrNameLst>
                                      </p:cBhvr>
                                    </p:animRot>
                                    <p:animRot by="120000">
                                      <p:cBhvr>
                                        <p:cTn id="28" dur="200" fill="hold">
                                          <p:stCondLst>
                                            <p:cond delay="800"/>
                                          </p:stCondLst>
                                        </p:cTn>
                                        <p:tgtEl>
                                          <p:spTgt spid="104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46"/>
                                        </p:tgtEl>
                                        <p:attrNameLst>
                                          <p:attrName>r</p:attrName>
                                        </p:attrNameLst>
                                      </p:cBhvr>
                                    </p:animRot>
                                    <p:animRot by="-240000">
                                      <p:cBhvr>
                                        <p:cTn id="31" dur="200" fill="hold">
                                          <p:stCondLst>
                                            <p:cond delay="200"/>
                                          </p:stCondLst>
                                        </p:cTn>
                                        <p:tgtEl>
                                          <p:spTgt spid="1046"/>
                                        </p:tgtEl>
                                        <p:attrNameLst>
                                          <p:attrName>r</p:attrName>
                                        </p:attrNameLst>
                                      </p:cBhvr>
                                    </p:animRot>
                                    <p:animRot by="240000">
                                      <p:cBhvr>
                                        <p:cTn id="32" dur="200" fill="hold">
                                          <p:stCondLst>
                                            <p:cond delay="400"/>
                                          </p:stCondLst>
                                        </p:cTn>
                                        <p:tgtEl>
                                          <p:spTgt spid="1046"/>
                                        </p:tgtEl>
                                        <p:attrNameLst>
                                          <p:attrName>r</p:attrName>
                                        </p:attrNameLst>
                                      </p:cBhvr>
                                    </p:animRot>
                                    <p:animRot by="-240000">
                                      <p:cBhvr>
                                        <p:cTn id="33" dur="200" fill="hold">
                                          <p:stCondLst>
                                            <p:cond delay="600"/>
                                          </p:stCondLst>
                                        </p:cTn>
                                        <p:tgtEl>
                                          <p:spTgt spid="1046"/>
                                        </p:tgtEl>
                                        <p:attrNameLst>
                                          <p:attrName>r</p:attrName>
                                        </p:attrNameLst>
                                      </p:cBhvr>
                                    </p:animRot>
                                    <p:animRot by="120000">
                                      <p:cBhvr>
                                        <p:cTn id="34" dur="200" fill="hold">
                                          <p:stCondLst>
                                            <p:cond delay="800"/>
                                          </p:stCondLst>
                                        </p:cTn>
                                        <p:tgtEl>
                                          <p:spTgt spid="104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50"/>
                                        </p:tgtEl>
                                        <p:attrNameLst>
                                          <p:attrName>r</p:attrName>
                                        </p:attrNameLst>
                                      </p:cBhvr>
                                    </p:animRot>
                                    <p:animRot by="-240000">
                                      <p:cBhvr>
                                        <p:cTn id="37" dur="200" fill="hold">
                                          <p:stCondLst>
                                            <p:cond delay="200"/>
                                          </p:stCondLst>
                                        </p:cTn>
                                        <p:tgtEl>
                                          <p:spTgt spid="1050"/>
                                        </p:tgtEl>
                                        <p:attrNameLst>
                                          <p:attrName>r</p:attrName>
                                        </p:attrNameLst>
                                      </p:cBhvr>
                                    </p:animRot>
                                    <p:animRot by="240000">
                                      <p:cBhvr>
                                        <p:cTn id="38" dur="200" fill="hold">
                                          <p:stCondLst>
                                            <p:cond delay="400"/>
                                          </p:stCondLst>
                                        </p:cTn>
                                        <p:tgtEl>
                                          <p:spTgt spid="1050"/>
                                        </p:tgtEl>
                                        <p:attrNameLst>
                                          <p:attrName>r</p:attrName>
                                        </p:attrNameLst>
                                      </p:cBhvr>
                                    </p:animRot>
                                    <p:animRot by="-240000">
                                      <p:cBhvr>
                                        <p:cTn id="39" dur="200" fill="hold">
                                          <p:stCondLst>
                                            <p:cond delay="600"/>
                                          </p:stCondLst>
                                        </p:cTn>
                                        <p:tgtEl>
                                          <p:spTgt spid="1050"/>
                                        </p:tgtEl>
                                        <p:attrNameLst>
                                          <p:attrName>r</p:attrName>
                                        </p:attrNameLst>
                                      </p:cBhvr>
                                    </p:animRot>
                                    <p:animRot by="120000">
                                      <p:cBhvr>
                                        <p:cTn id="40" dur="200" fill="hold">
                                          <p:stCondLst>
                                            <p:cond delay="800"/>
                                          </p:stCondLst>
                                        </p:cTn>
                                        <p:tgtEl>
                                          <p:spTgt spid="105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nodeType="clickEffect">
                                  <p:stCondLst>
                                    <p:cond delay="0"/>
                                  </p:stCondLst>
                                  <p:childTnLst>
                                    <p:animMotion origin="layout" path="M 2.91667E-6 -3.7037E-7 L -0.23594 0.2963 " pathEditMode="relative" rAng="0" ptsTypes="AA">
                                      <p:cBhvr>
                                        <p:cTn id="50" dur="2000" fill="hold"/>
                                        <p:tgtEl>
                                          <p:spTgt spid="1050"/>
                                        </p:tgtEl>
                                        <p:attrNameLst>
                                          <p:attrName>ppt_x</p:attrName>
                                          <p:attrName>ppt_y</p:attrName>
                                        </p:attrNameLst>
                                      </p:cBhvr>
                                      <p:rCtr x="-11797" y="14815"/>
                                    </p:animMotion>
                                  </p:childTnLst>
                                </p:cTn>
                              </p:par>
                            </p:childTnLst>
                          </p:cTn>
                        </p:par>
                        <p:par>
                          <p:cTn id="51" fill="hold">
                            <p:stCondLst>
                              <p:cond delay="2000"/>
                            </p:stCondLst>
                            <p:childTnLst>
                              <p:par>
                                <p:cTn id="52" presetID="10" presetClass="exit" presetSubtype="0" fill="hold" nodeType="afterEffect">
                                  <p:stCondLst>
                                    <p:cond delay="0"/>
                                  </p:stCondLst>
                                  <p:childTnLst>
                                    <p:animEffect transition="out" filter="fade">
                                      <p:cBhvr>
                                        <p:cTn id="53" dur="500"/>
                                        <p:tgtEl>
                                          <p:spTgt spid="1050"/>
                                        </p:tgtEl>
                                      </p:cBhvr>
                                    </p:animEffect>
                                    <p:set>
                                      <p:cBhvr>
                                        <p:cTn id="54" dur="1" fill="hold">
                                          <p:stCondLst>
                                            <p:cond delay="499"/>
                                          </p:stCondLst>
                                        </p:cTn>
                                        <p:tgtEl>
                                          <p:spTgt spid="10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1.875E-6 3.33333E-6 L -0.16159 0.13541 " pathEditMode="relative" rAng="0" ptsTypes="AA">
                                      <p:cBhvr>
                                        <p:cTn id="58" dur="2000" fill="hold"/>
                                        <p:tgtEl>
                                          <p:spTgt spid="1046"/>
                                        </p:tgtEl>
                                        <p:attrNameLst>
                                          <p:attrName>ppt_x</p:attrName>
                                          <p:attrName>ppt_y</p:attrName>
                                        </p:attrNameLst>
                                      </p:cBhvr>
                                      <p:rCtr x="-8086" y="6759"/>
                                    </p:animMotion>
                                  </p:childTnLst>
                                </p:cTn>
                              </p:par>
                            </p:childTnLst>
                          </p:cTn>
                        </p:par>
                        <p:par>
                          <p:cTn id="59" fill="hold">
                            <p:stCondLst>
                              <p:cond delay="2000"/>
                            </p:stCondLst>
                            <p:childTnLst>
                              <p:par>
                                <p:cTn id="60" presetID="10" presetClass="exit" presetSubtype="0" fill="hold" nodeType="afterEffect">
                                  <p:stCondLst>
                                    <p:cond delay="0"/>
                                  </p:stCondLst>
                                  <p:childTnLst>
                                    <p:animEffect transition="out" filter="fade">
                                      <p:cBhvr>
                                        <p:cTn id="61" dur="500"/>
                                        <p:tgtEl>
                                          <p:spTgt spid="1046"/>
                                        </p:tgtEl>
                                      </p:cBhvr>
                                    </p:animEffect>
                                    <p:set>
                                      <p:cBhvr>
                                        <p:cTn id="62" dur="1" fill="hold">
                                          <p:stCondLst>
                                            <p:cond delay="499"/>
                                          </p:stCondLst>
                                        </p:cTn>
                                        <p:tgtEl>
                                          <p:spTgt spid="104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2.08333E-7 -4.81481E-6 L -0.20013 -0.05023 " pathEditMode="relative" rAng="0" ptsTypes="AA">
                                      <p:cBhvr>
                                        <p:cTn id="66" dur="2000" fill="hold"/>
                                        <p:tgtEl>
                                          <p:spTgt spid="1040"/>
                                        </p:tgtEl>
                                        <p:attrNameLst>
                                          <p:attrName>ppt_x</p:attrName>
                                          <p:attrName>ppt_y</p:attrName>
                                        </p:attrNameLst>
                                      </p:cBhvr>
                                      <p:rCtr x="-10013" y="-2523"/>
                                    </p:animMotion>
                                  </p:childTnLst>
                                </p:cTn>
                              </p:par>
                            </p:childTnLst>
                          </p:cTn>
                        </p:par>
                        <p:par>
                          <p:cTn id="67" fill="hold">
                            <p:stCondLst>
                              <p:cond delay="2000"/>
                            </p:stCondLst>
                            <p:childTnLst>
                              <p:par>
                                <p:cTn id="68" presetID="10" presetClass="exit" presetSubtype="0" fill="hold" nodeType="afterEffect">
                                  <p:stCondLst>
                                    <p:cond delay="0"/>
                                  </p:stCondLst>
                                  <p:childTnLst>
                                    <p:animEffect transition="out" filter="fade">
                                      <p:cBhvr>
                                        <p:cTn id="69" dur="500"/>
                                        <p:tgtEl>
                                          <p:spTgt spid="1040"/>
                                        </p:tgtEl>
                                      </p:cBhvr>
                                    </p:animEffect>
                                    <p:set>
                                      <p:cBhvr>
                                        <p:cTn id="70" dur="1" fill="hold">
                                          <p:stCondLst>
                                            <p:cond delay="499"/>
                                          </p:stCondLst>
                                        </p:cTn>
                                        <p:tgtEl>
                                          <p:spTgt spid="10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mmiLynn — Animated Scenery Background Gifs.">
            <a:extLst>
              <a:ext uri="{FF2B5EF4-FFF2-40B4-BE49-F238E27FC236}">
                <a16:creationId xmlns:a16="http://schemas.microsoft.com/office/drawing/2014/main" id="{781CFDCA-1F61-4569-9DE4-7712737C4A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88229"/>
            <a:ext cx="12192000" cy="10660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Shutterstock">
            <a:extLst>
              <a:ext uri="{FF2B5EF4-FFF2-40B4-BE49-F238E27FC236}">
                <a16:creationId xmlns:a16="http://schemas.microsoft.com/office/drawing/2014/main" id="{AA050041-4EB8-41B7-B084-0325A9A597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b="40555"/>
          <a:stretch/>
        </p:blipFill>
        <p:spPr bwMode="auto">
          <a:xfrm>
            <a:off x="1" y="294539"/>
            <a:ext cx="8424153" cy="285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Shutterstock">
            <a:extLst>
              <a:ext uri="{FF2B5EF4-FFF2-40B4-BE49-F238E27FC236}">
                <a16:creationId xmlns:a16="http://schemas.microsoft.com/office/drawing/2014/main" id="{33EA15CE-FDC3-419E-AB95-B8D216E503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r="54656" b="40555"/>
          <a:stretch/>
        </p:blipFill>
        <p:spPr bwMode="auto">
          <a:xfrm>
            <a:off x="8424154" y="294539"/>
            <a:ext cx="3767847" cy="28531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A3E658D3-C4F0-40CC-A715-70684D9B7B81}"/>
              </a:ext>
            </a:extLst>
          </p:cNvPr>
          <p:cNvSpPr/>
          <p:nvPr/>
        </p:nvSpPr>
        <p:spPr>
          <a:xfrm>
            <a:off x="619226" y="678238"/>
            <a:ext cx="10953549" cy="5501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nvGrpSpPr>
          <p:cNvPr id="9" name="Group 8">
            <a:extLst>
              <a:ext uri="{FF2B5EF4-FFF2-40B4-BE49-F238E27FC236}">
                <a16:creationId xmlns:a16="http://schemas.microsoft.com/office/drawing/2014/main" id="{6A94B67D-8969-4B7B-BC78-0E28A1004665}"/>
              </a:ext>
            </a:extLst>
          </p:cNvPr>
          <p:cNvGrpSpPr/>
          <p:nvPr/>
        </p:nvGrpSpPr>
        <p:grpSpPr>
          <a:xfrm rot="475935">
            <a:off x="-1860602" y="3089771"/>
            <a:ext cx="4340431" cy="3840389"/>
            <a:chOff x="-1947231" y="-266157"/>
            <a:chExt cx="8191500" cy="7247793"/>
          </a:xfrm>
        </p:grpSpPr>
        <p:pic>
          <p:nvPicPr>
            <p:cNvPr id="10" name="Picture 30" descr="Cargo Ship Png - Cartoon Ship Image Png, Transparent Png , Transparent Png  Image - PNGitem">
              <a:extLst>
                <a:ext uri="{FF2B5EF4-FFF2-40B4-BE49-F238E27FC236}">
                  <a16:creationId xmlns:a16="http://schemas.microsoft.com/office/drawing/2014/main" id="{F34AE564-3CE9-4D54-8A8B-1D5C8C0C8FC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403" b="100000" l="0" r="98488">
                          <a14:foregroundMark x1="7093" y1="49591" x2="29302" y2="62357"/>
                          <a14:foregroundMark x1="20465" y1="53519" x2="49186" y2="59411"/>
                          <a14:foregroundMark x1="5349" y1="52537" x2="9651" y2="55155"/>
                          <a14:backgroundMark x1="55930" y1="27169" x2="97209" y2="40917"/>
                          <a14:backgroundMark x1="56395" y1="51882" x2="88721" y2="58265"/>
                          <a14:backgroundMark x1="87791" y1="59902" x2="97093" y2="61538"/>
                          <a14:backgroundMark x1="57907" y1="53846" x2="58140" y2="55810"/>
                          <a14:backgroundMark x1="56977" y1="56137" x2="60000" y2="57119"/>
                          <a14:backgroundMark x1="56860" y1="57283" x2="60930" y2="57283"/>
                          <a14:backgroundMark x1="85233" y1="61538" x2="96860" y2="63502"/>
                        </a14:backgroundRemoval>
                      </a14:imgEffect>
                    </a14:imgLayer>
                  </a14:imgProps>
                </a:ext>
                <a:ext uri="{28A0092B-C50C-407E-A947-70E740481C1C}">
                  <a14:useLocalDpi xmlns:a14="http://schemas.microsoft.com/office/drawing/2010/main" val="0"/>
                </a:ext>
              </a:extLst>
            </a:blip>
            <a:srcRect/>
            <a:stretch>
              <a:fillRect/>
            </a:stretch>
          </p:blipFill>
          <p:spPr bwMode="auto">
            <a:xfrm rot="20902072">
              <a:off x="-1947231" y="766054"/>
              <a:ext cx="81915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EB0123-78F0-44A9-A912-96C11789354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78" b="95298" l="3263" r="42514">
                          <a14:foregroundMark x1="34645" y1="48752" x2="32534" y2="52975"/>
                          <a14:foregroundMark x1="34453" y1="9021" x2="33061" y2="23704"/>
                          <a14:foregroundMark x1="29798" y1="48225" x2="28071" y2="53167"/>
                          <a14:foregroundMark x1="38484" y1="15739" x2="35845" y2="25912"/>
                          <a14:foregroundMark x1="40067" y1="13484" x2="37860" y2="21545"/>
                          <a14:foregroundMark x1="41843" y1="14347" x2="41843" y2="14347"/>
                          <a14:foregroundMark x1="40355" y1="10845" x2="36324" y2="7869"/>
                          <a14:foregroundMark x1="35077" y1="7582" x2="29223" y2="9357"/>
                          <a14:foregroundMark x1="31046" y1="10557" x2="27735" y2="14012"/>
                          <a14:foregroundMark x1="28791" y1="45154" x2="28695" y2="49712"/>
                          <a14:foregroundMark x1="40259" y1="39683" x2="38868" y2="49760"/>
                          <a14:foregroundMark x1="39012" y1="46785" x2="37380" y2="52975"/>
                          <a14:foregroundMark x1="39539" y1="52399" x2="38964" y2="52639"/>
                          <a14:foregroundMark x1="38004" y1="53551" x2="36852" y2="54798"/>
                          <a14:foregroundMark x1="39779" y1="33061" x2="39683" y2="40355"/>
                          <a14:foregroundMark x1="20106" y1="35701" x2="16315" y2="55710"/>
                          <a14:foregroundMark x1="26679" y1="24616" x2="34117" y2="35173"/>
                          <a14:foregroundMark x1="33349" y1="25288" x2="35173" y2="33349"/>
                          <a14:foregroundMark x1="23273" y1="24424" x2="19674" y2="38532"/>
                          <a14:foregroundMark x1="36036" y1="18186" x2="33781" y2="29607"/>
                          <a14:foregroundMark x1="36468" y1="17131" x2="32965" y2="21161"/>
                          <a14:foregroundMark x1="28695" y1="19866" x2="27351" y2="21353"/>
                          <a14:foregroundMark x1="23417" y1="19530" x2="23273" y2="19578"/>
                          <a14:foregroundMark x1="23177" y1="19578" x2="22649" y2="18042"/>
                          <a14:foregroundMark x1="22217" y1="20106" x2="23417" y2="21257"/>
                          <a14:foregroundMark x1="27543" y1="21881" x2="27543" y2="21881"/>
                          <a14:foregroundMark x1="30950" y1="23081" x2="31478" y2="25048"/>
                          <a14:foregroundMark x1="28839" y1="40355" x2="31238" y2="44818"/>
                          <a14:foregroundMark x1="28839" y1="41411" x2="29367" y2="45010"/>
                          <a14:foregroundMark x1="28647" y1="40643" x2="18714" y2="46737"/>
                          <a14:foregroundMark x1="39923" y1="36708" x2="39971" y2="46257"/>
                          <a14:foregroundMark x1="40259" y1="47697" x2="39251" y2="50144"/>
                          <a14:foregroundMark x1="39587" y1="50144" x2="38868" y2="53407"/>
                          <a14:foregroundMark x1="38868" y1="53407" x2="38388" y2="55758"/>
                          <a14:foregroundMark x1="38388" y1="55758" x2="32630" y2="55758"/>
                          <a14:foregroundMark x1="40067" y1="34741" x2="39971" y2="39539"/>
                          <a14:foregroundMark x1="39827" y1="46593" x2="39971" y2="48129"/>
                          <a14:foregroundMark x1="28263" y1="49616" x2="27255" y2="55902"/>
                          <a14:foregroundMark x1="17658" y1="52255" x2="15019" y2="62140"/>
                          <a14:foregroundMark x1="15595" y1="59837" x2="13052" y2="71401"/>
                          <a14:foregroundMark x1="11084" y1="76967" x2="8925" y2="86612"/>
                          <a14:foregroundMark x1="27351" y1="77207" x2="22313" y2="73992"/>
                          <a14:foregroundMark x1="8877" y1="87668" x2="7726" y2="92322"/>
                          <a14:foregroundMark x1="8733" y1="92562" x2="8109" y2="92562"/>
                          <a14:foregroundMark x1="9261" y1="92994" x2="8589" y2="92370"/>
                          <a14:foregroundMark x1="16027" y1="59453" x2="13820" y2="70537"/>
                          <a14:foregroundMark x1="14971" y1="57821" x2="10797" y2="78599"/>
                          <a14:foregroundMark x1="17754" y1="45393" x2="14203" y2="60605"/>
                          <a14:foregroundMark x1="16987" y1="55470" x2="15643" y2="61660"/>
                          <a14:foregroundMark x1="20250" y1="31814" x2="16987" y2="48944"/>
                          <a14:foregroundMark x1="24664" y1="18138" x2="22169" y2="26536"/>
                          <a14:foregroundMark x1="23081" y1="19242" x2="20729" y2="31382"/>
                          <a14:foregroundMark x1="21833" y1="17514" x2="22793" y2="21593"/>
                          <a14:foregroundMark x1="21257" y1="18714" x2="22745" y2="21449"/>
                          <a14:foregroundMark x1="21545" y1="17418" x2="21545" y2="18330"/>
                          <a14:foregroundMark x1="21689" y1="20106" x2="23417" y2="21593"/>
                          <a14:foregroundMark x1="21881" y1="23896" x2="20250" y2="32821"/>
                          <a14:foregroundMark x1="41411" y1="17035" x2="38436" y2="23129"/>
                          <a14:foregroundMark x1="38340" y1="23177" x2="34837" y2="26967"/>
                          <a14:foregroundMark x1="35365" y1="27015" x2="35509" y2="28887"/>
                          <a14:foregroundMark x1="35317" y1="27975" x2="38772" y2="30182"/>
                          <a14:foregroundMark x1="38868" y1="30134" x2="39971" y2="33877"/>
                          <a14:foregroundMark x1="41123" y1="11660" x2="41891" y2="15979"/>
                          <a14:foregroundMark x1="41891" y1="16027" x2="40067" y2="21209"/>
                          <a14:foregroundMark x1="39587" y1="9549" x2="37092" y2="8157"/>
                          <a14:foregroundMark x1="35221" y1="7582" x2="31862" y2="8589"/>
                          <a14:foregroundMark x1="32965" y1="7438" x2="30662" y2="9021"/>
                          <a14:foregroundMark x1="30854" y1="8205" x2="28359" y2="11468"/>
                          <a14:foregroundMark x1="28647" y1="10317" x2="27975" y2="12236"/>
                          <a14:foregroundMark x1="27687" y1="11564" x2="23896" y2="11900"/>
                          <a14:foregroundMark x1="23417" y1="11804" x2="21593" y2="12524"/>
                          <a14:foregroundMark x1="21353" y1="12764" x2="22073" y2="14203"/>
                          <a14:foregroundMark x1="40211" y1="48752" x2="39395" y2="49472"/>
                          <a14:foregroundMark x1="40163" y1="48464" x2="39299" y2="50480"/>
                          <a14:foregroundMark x1="39683" y1="9885" x2="41171" y2="12092"/>
                          <a14:foregroundMark x1="41315" y1="12188" x2="42035" y2="14827"/>
                          <a14:foregroundMark x1="42035" y1="14923" x2="41891" y2="16795"/>
                          <a14:foregroundMark x1="39155" y1="9117" x2="36996" y2="8253"/>
                          <a14:foregroundMark x1="36228" y1="7869" x2="32390" y2="7869"/>
                          <a14:foregroundMark x1="34885" y1="7726" x2="32821" y2="7965"/>
                          <a14:foregroundMark x1="33397" y1="7630" x2="31238" y2="8061"/>
                          <a14:foregroundMark x1="30134" y1="8733" x2="29223" y2="9741"/>
                          <a14:foregroundMark x1="39587" y1="9789" x2="41075" y2="12140"/>
                          <a14:backgroundMark x1="24472" y1="54798" x2="22265" y2="59309"/>
                          <a14:backgroundMark x1="20250" y1="54559" x2="17226" y2="58589"/>
                          <a14:backgroundMark x1="17898" y1="81142" x2="14923" y2="80134"/>
                          <a14:backgroundMark x1="22121" y1="85077" x2="20010" y2="84549"/>
                          <a14:backgroundMark x1="24760" y1="87380" x2="25912" y2="89251"/>
                          <a14:backgroundMark x1="18378" y1="55806" x2="16747" y2="63820"/>
                          <a14:backgroundMark x1="17754" y1="55134" x2="16267" y2="61996"/>
                        </a14:backgroundRemoval>
                      </a14:imgEffect>
                    </a14:imgLayer>
                  </a14:imgProps>
                </a:ext>
                <a:ext uri="{28A0092B-C50C-407E-A947-70E740481C1C}">
                  <a14:useLocalDpi xmlns:a14="http://schemas.microsoft.com/office/drawing/2010/main" val="0"/>
                </a:ext>
              </a:extLst>
            </a:blip>
            <a:srcRect r="56129"/>
            <a:stretch/>
          </p:blipFill>
          <p:spPr>
            <a:xfrm rot="21070943" flipH="1">
              <a:off x="2985525" y="-266157"/>
              <a:ext cx="3179667" cy="7247793"/>
            </a:xfrm>
            <a:prstGeom prst="rect">
              <a:avLst/>
            </a:prstGeom>
          </p:spPr>
        </p:pic>
      </p:grpSp>
      <p:sp>
        <p:nvSpPr>
          <p:cNvPr id="13" name="TextBox 12">
            <a:extLst>
              <a:ext uri="{FF2B5EF4-FFF2-40B4-BE49-F238E27FC236}">
                <a16:creationId xmlns:a16="http://schemas.microsoft.com/office/drawing/2014/main" id="{19C6D77A-7DA9-4D69-9EF0-9008ABE08F3F}"/>
              </a:ext>
            </a:extLst>
          </p:cNvPr>
          <p:cNvSpPr txBox="1"/>
          <p:nvPr/>
        </p:nvSpPr>
        <p:spPr>
          <a:xfrm>
            <a:off x="876242" y="883730"/>
            <a:ext cx="10439516" cy="1200329"/>
          </a:xfrm>
          <a:prstGeom prst="rect">
            <a:avLst/>
          </a:prstGeom>
          <a:noFill/>
        </p:spPr>
        <p:txBody>
          <a:bodyPr wrap="square">
            <a:spAutoFit/>
          </a:bodyPr>
          <a:lstStyle/>
          <a:p>
            <a:pPr algn="just" defTabSz="1219170">
              <a:buClr>
                <a:srgbClr val="000000"/>
              </a:buClr>
            </a:pPr>
            <a:r>
              <a:rPr lang="vi-VN" sz="3600" b="1" kern="0" dirty="0" smtClean="0">
                <a:solidFill>
                  <a:srgbClr val="002060"/>
                </a:solidFill>
                <a:latin typeface="+mj-lt"/>
                <a:ea typeface="Cambria" panose="02040503050406030204" pitchFamily="18" charset="0"/>
                <a:cs typeface="Arial"/>
                <a:sym typeface="Arial"/>
              </a:rPr>
              <a:t>Lấy </a:t>
            </a:r>
            <a:r>
              <a:rPr lang="vi-VN" sz="3600" b="1" kern="0" dirty="0">
                <a:solidFill>
                  <a:srgbClr val="002060"/>
                </a:solidFill>
                <a:latin typeface="+mj-lt"/>
                <a:ea typeface="Cambria" panose="02040503050406030204" pitchFamily="18" charset="0"/>
                <a:cs typeface="Arial"/>
                <a:sym typeface="Arial"/>
              </a:rPr>
              <a:t>ví dụ về vật cản ánh sáng có ứng dụng trong đời sống hằng ngày mà em biết. </a:t>
            </a:r>
          </a:p>
        </p:txBody>
      </p:sp>
      <p:pic>
        <p:nvPicPr>
          <p:cNvPr id="18" name="Picture 20" descr="Trash and garbage icons set, cartoon style - Stock Illustration [28783798]  - PIXTA">
            <a:extLst>
              <a:ext uri="{FF2B5EF4-FFF2-40B4-BE49-F238E27FC236}">
                <a16:creationId xmlns:a16="http://schemas.microsoft.com/office/drawing/2014/main" id="{FF0633D8-58C4-4271-BD72-85313B69E00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278" b="27598" l="36339" r="62388"/>
                    </a14:imgEffect>
                  </a14:imgLayer>
                </a14:imgProps>
              </a:ext>
              <a:ext uri="{28A0092B-C50C-407E-A947-70E740481C1C}">
                <a14:useLocalDpi xmlns:a14="http://schemas.microsoft.com/office/drawing/2010/main" val="0"/>
              </a:ext>
            </a:extLst>
          </a:blip>
          <a:srcRect l="33083" t="1363" r="34356" b="69487"/>
          <a:stretch/>
        </p:blipFill>
        <p:spPr bwMode="auto">
          <a:xfrm>
            <a:off x="10110361" y="5205831"/>
            <a:ext cx="1772027" cy="16498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0D156C-9354-7E5B-95A9-4FBC5683F15B}"/>
              </a:ext>
            </a:extLst>
          </p:cNvPr>
          <p:cNvSpPr txBox="1"/>
          <p:nvPr/>
        </p:nvSpPr>
        <p:spPr>
          <a:xfrm>
            <a:off x="2619373" y="2858172"/>
            <a:ext cx="8058151" cy="1200329"/>
          </a:xfrm>
          <a:custGeom>
            <a:avLst/>
            <a:gdLst>
              <a:gd name="connsiteX0" fmla="*/ 0 w 8058151"/>
              <a:gd name="connsiteY0" fmla="*/ 0 h 1200329"/>
              <a:gd name="connsiteX1" fmla="*/ 8058151 w 8058151"/>
              <a:gd name="connsiteY1" fmla="*/ 0 h 1200329"/>
              <a:gd name="connsiteX2" fmla="*/ 8058151 w 8058151"/>
              <a:gd name="connsiteY2" fmla="*/ 1200329 h 1200329"/>
              <a:gd name="connsiteX3" fmla="*/ 0 w 8058151"/>
              <a:gd name="connsiteY3" fmla="*/ 1200329 h 1200329"/>
              <a:gd name="connsiteX4" fmla="*/ 0 w 805815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8151" h="1200329" fill="none" extrusionOk="0">
                <a:moveTo>
                  <a:pt x="0" y="0"/>
                </a:moveTo>
                <a:cubicBezTo>
                  <a:pt x="3837419" y="5222"/>
                  <a:pt x="7079675" y="24918"/>
                  <a:pt x="8058151" y="0"/>
                </a:cubicBezTo>
                <a:cubicBezTo>
                  <a:pt x="8124885" y="180425"/>
                  <a:pt x="8111168" y="1037242"/>
                  <a:pt x="8058151" y="1200329"/>
                </a:cubicBezTo>
                <a:cubicBezTo>
                  <a:pt x="5364327" y="1035568"/>
                  <a:pt x="3554845" y="1318479"/>
                  <a:pt x="0" y="1200329"/>
                </a:cubicBezTo>
                <a:cubicBezTo>
                  <a:pt x="40680" y="790633"/>
                  <a:pt x="-39089" y="241570"/>
                  <a:pt x="0" y="0"/>
                </a:cubicBezTo>
                <a:close/>
              </a:path>
              <a:path w="8058151" h="1200329" stroke="0" extrusionOk="0">
                <a:moveTo>
                  <a:pt x="0" y="0"/>
                </a:moveTo>
                <a:cubicBezTo>
                  <a:pt x="1831434" y="11849"/>
                  <a:pt x="5404519" y="-161459"/>
                  <a:pt x="8058151" y="0"/>
                </a:cubicBezTo>
                <a:cubicBezTo>
                  <a:pt x="7983109" y="255061"/>
                  <a:pt x="8128673" y="845340"/>
                  <a:pt x="8058151" y="1200329"/>
                </a:cubicBezTo>
                <a:cubicBezTo>
                  <a:pt x="5423956" y="1054469"/>
                  <a:pt x="2683250" y="1122005"/>
                  <a:pt x="0" y="1200329"/>
                </a:cubicBezTo>
                <a:cubicBezTo>
                  <a:pt x="-104018" y="661816"/>
                  <a:pt x="-19313" y="342843"/>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nl-NL" sz="3600" b="1" dirty="0">
                <a:latin typeface="Times New Roman" panose="02020603050405020304" pitchFamily="18" charset="0"/>
                <a:ea typeface="Cambria" panose="02040503050406030204" pitchFamily="18" charset="0"/>
                <a:cs typeface="Times New Roman" panose="02020603050405020304" pitchFamily="18" charset="0"/>
              </a:rPr>
              <a:t>Một số vật cản sáng: rèm che, tấm chắn nắng ở ô tô, bịt mắt, ...</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1213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ammiLynn — Animated Scenery Background Gifs.">
            <a:extLst>
              <a:ext uri="{FF2B5EF4-FFF2-40B4-BE49-F238E27FC236}">
                <a16:creationId xmlns:a16="http://schemas.microsoft.com/office/drawing/2014/main" id="{B1561EB6-B9BB-4E5D-8EF9-4C5B2D0B357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88229"/>
            <a:ext cx="12192000" cy="106605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hutterstock">
            <a:extLst>
              <a:ext uri="{FF2B5EF4-FFF2-40B4-BE49-F238E27FC236}">
                <a16:creationId xmlns:a16="http://schemas.microsoft.com/office/drawing/2014/main" id="{2A71F23D-52CF-4066-95CC-40A565529C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b="40555"/>
          <a:stretch/>
        </p:blipFill>
        <p:spPr bwMode="auto">
          <a:xfrm>
            <a:off x="1" y="294539"/>
            <a:ext cx="8424153" cy="2853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hutterstock">
            <a:extLst>
              <a:ext uri="{FF2B5EF4-FFF2-40B4-BE49-F238E27FC236}">
                <a16:creationId xmlns:a16="http://schemas.microsoft.com/office/drawing/2014/main" id="{9D873678-DB23-4FD5-B4DE-6E274DBC40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r="54656" b="40555"/>
          <a:stretch/>
        </p:blipFill>
        <p:spPr bwMode="auto">
          <a:xfrm>
            <a:off x="8424154" y="294539"/>
            <a:ext cx="3767847" cy="285310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7ACBDED-CBCF-430F-9EF6-6AA39EBD74A6}"/>
              </a:ext>
            </a:extLst>
          </p:cNvPr>
          <p:cNvGrpSpPr/>
          <p:nvPr/>
        </p:nvGrpSpPr>
        <p:grpSpPr>
          <a:xfrm rot="475935">
            <a:off x="-196993" y="35461"/>
            <a:ext cx="7670800" cy="6787081"/>
            <a:chOff x="-1947231" y="-266157"/>
            <a:chExt cx="8191500" cy="7247793"/>
          </a:xfrm>
        </p:grpSpPr>
        <p:pic>
          <p:nvPicPr>
            <p:cNvPr id="1054" name="Picture 30" descr="Cargo Ship Png - Cartoon Ship Image Png, Transparent Png , Transparent Png  Image - PNGitem">
              <a:extLst>
                <a:ext uri="{FF2B5EF4-FFF2-40B4-BE49-F238E27FC236}">
                  <a16:creationId xmlns:a16="http://schemas.microsoft.com/office/drawing/2014/main" id="{8936AADC-1100-44C1-93E7-8F9D081B0A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403" b="100000" l="0" r="98488">
                          <a14:foregroundMark x1="7093" y1="49591" x2="29302" y2="62357"/>
                          <a14:foregroundMark x1="20465" y1="53519" x2="49186" y2="59411"/>
                          <a14:foregroundMark x1="5349" y1="52537" x2="9651" y2="55155"/>
                          <a14:backgroundMark x1="55930" y1="27169" x2="97209" y2="40917"/>
                          <a14:backgroundMark x1="56395" y1="51882" x2="88721" y2="58265"/>
                          <a14:backgroundMark x1="87791" y1="59902" x2="97093" y2="61538"/>
                          <a14:backgroundMark x1="57907" y1="53846" x2="58140" y2="55810"/>
                          <a14:backgroundMark x1="56977" y1="56137" x2="60000" y2="57119"/>
                          <a14:backgroundMark x1="56860" y1="57283" x2="60930" y2="57283"/>
                          <a14:backgroundMark x1="85233" y1="61538" x2="96860" y2="63502"/>
                        </a14:backgroundRemoval>
                      </a14:imgEffect>
                    </a14:imgLayer>
                  </a14:imgProps>
                </a:ext>
                <a:ext uri="{28A0092B-C50C-407E-A947-70E740481C1C}">
                  <a14:useLocalDpi xmlns:a14="http://schemas.microsoft.com/office/drawing/2010/main" val="0"/>
                </a:ext>
              </a:extLst>
            </a:blip>
            <a:srcRect/>
            <a:stretch>
              <a:fillRect/>
            </a:stretch>
          </p:blipFill>
          <p:spPr bwMode="auto">
            <a:xfrm rot="20902072">
              <a:off x="-1947231" y="766054"/>
              <a:ext cx="81915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ED391CC-B88D-4F66-A3D4-E934CB1E4BE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78" b="95298" l="3263" r="42514">
                          <a14:foregroundMark x1="34645" y1="48752" x2="32534" y2="52975"/>
                          <a14:foregroundMark x1="34453" y1="9021" x2="33061" y2="23704"/>
                          <a14:foregroundMark x1="29798" y1="48225" x2="28071" y2="53167"/>
                          <a14:foregroundMark x1="38484" y1="15739" x2="35845" y2="25912"/>
                          <a14:foregroundMark x1="40067" y1="13484" x2="37860" y2="21545"/>
                          <a14:foregroundMark x1="41843" y1="14347" x2="41843" y2="14347"/>
                          <a14:foregroundMark x1="40355" y1="10845" x2="36324" y2="7869"/>
                          <a14:foregroundMark x1="35077" y1="7582" x2="29223" y2="9357"/>
                          <a14:foregroundMark x1="31046" y1="10557" x2="27735" y2="14012"/>
                          <a14:foregroundMark x1="28791" y1="45154" x2="28695" y2="49712"/>
                          <a14:foregroundMark x1="40259" y1="39683" x2="38868" y2="49760"/>
                          <a14:foregroundMark x1="39012" y1="46785" x2="37380" y2="52975"/>
                          <a14:foregroundMark x1="39539" y1="52399" x2="38964" y2="52639"/>
                          <a14:foregroundMark x1="38004" y1="53551" x2="36852" y2="54798"/>
                          <a14:foregroundMark x1="39779" y1="33061" x2="39683" y2="40355"/>
                          <a14:foregroundMark x1="20106" y1="35701" x2="16315" y2="55710"/>
                          <a14:foregroundMark x1="26679" y1="24616" x2="34117" y2="35173"/>
                          <a14:foregroundMark x1="33349" y1="25288" x2="35173" y2="33349"/>
                          <a14:foregroundMark x1="23273" y1="24424" x2="19674" y2="38532"/>
                          <a14:foregroundMark x1="36036" y1="18186" x2="33781" y2="29607"/>
                          <a14:foregroundMark x1="36468" y1="17131" x2="32965" y2="21161"/>
                          <a14:foregroundMark x1="28695" y1="19866" x2="27351" y2="21353"/>
                          <a14:foregroundMark x1="23417" y1="19530" x2="23273" y2="19578"/>
                          <a14:foregroundMark x1="23177" y1="19578" x2="22649" y2="18042"/>
                          <a14:foregroundMark x1="22217" y1="20106" x2="23417" y2="21257"/>
                          <a14:foregroundMark x1="27543" y1="21881" x2="27543" y2="21881"/>
                          <a14:foregroundMark x1="30950" y1="23081" x2="31478" y2="25048"/>
                          <a14:foregroundMark x1="28839" y1="40355" x2="31238" y2="44818"/>
                          <a14:foregroundMark x1="28839" y1="41411" x2="29367" y2="45010"/>
                          <a14:foregroundMark x1="28647" y1="40643" x2="18714" y2="46737"/>
                          <a14:foregroundMark x1="39923" y1="36708" x2="39971" y2="46257"/>
                          <a14:foregroundMark x1="40259" y1="47697" x2="39251" y2="50144"/>
                          <a14:foregroundMark x1="39587" y1="50144" x2="38868" y2="53407"/>
                          <a14:foregroundMark x1="38868" y1="53407" x2="38388" y2="55758"/>
                          <a14:foregroundMark x1="38388" y1="55758" x2="32630" y2="55758"/>
                          <a14:foregroundMark x1="40067" y1="34741" x2="39971" y2="39539"/>
                          <a14:foregroundMark x1="39827" y1="46593" x2="39971" y2="48129"/>
                          <a14:foregroundMark x1="28263" y1="49616" x2="27255" y2="55902"/>
                          <a14:foregroundMark x1="17658" y1="52255" x2="15019" y2="62140"/>
                          <a14:foregroundMark x1="15595" y1="59837" x2="13052" y2="71401"/>
                          <a14:foregroundMark x1="11084" y1="76967" x2="8925" y2="86612"/>
                          <a14:foregroundMark x1="27351" y1="77207" x2="22313" y2="73992"/>
                          <a14:foregroundMark x1="8877" y1="87668" x2="7726" y2="92322"/>
                          <a14:foregroundMark x1="8733" y1="92562" x2="8109" y2="92562"/>
                          <a14:foregroundMark x1="9261" y1="92994" x2="8589" y2="92370"/>
                          <a14:foregroundMark x1="16027" y1="59453" x2="13820" y2="70537"/>
                          <a14:foregroundMark x1="14971" y1="57821" x2="10797" y2="78599"/>
                          <a14:foregroundMark x1="17754" y1="45393" x2="14203" y2="60605"/>
                          <a14:foregroundMark x1="16987" y1="55470" x2="15643" y2="61660"/>
                          <a14:foregroundMark x1="20250" y1="31814" x2="16987" y2="48944"/>
                          <a14:foregroundMark x1="24664" y1="18138" x2="22169" y2="26536"/>
                          <a14:foregroundMark x1="23081" y1="19242" x2="20729" y2="31382"/>
                          <a14:foregroundMark x1="21833" y1="17514" x2="22793" y2="21593"/>
                          <a14:foregroundMark x1="21257" y1="18714" x2="22745" y2="21449"/>
                          <a14:foregroundMark x1="21545" y1="17418" x2="21545" y2="18330"/>
                          <a14:foregroundMark x1="21689" y1="20106" x2="23417" y2="21593"/>
                          <a14:foregroundMark x1="21881" y1="23896" x2="20250" y2="32821"/>
                          <a14:foregroundMark x1="41411" y1="17035" x2="38436" y2="23129"/>
                          <a14:foregroundMark x1="38340" y1="23177" x2="34837" y2="26967"/>
                          <a14:foregroundMark x1="35365" y1="27015" x2="35509" y2="28887"/>
                          <a14:foregroundMark x1="35317" y1="27975" x2="38772" y2="30182"/>
                          <a14:foregroundMark x1="38868" y1="30134" x2="39971" y2="33877"/>
                          <a14:foregroundMark x1="41123" y1="11660" x2="41891" y2="15979"/>
                          <a14:foregroundMark x1="41891" y1="16027" x2="40067" y2="21209"/>
                          <a14:foregroundMark x1="39587" y1="9549" x2="37092" y2="8157"/>
                          <a14:foregroundMark x1="35221" y1="7582" x2="31862" y2="8589"/>
                          <a14:foregroundMark x1="32965" y1="7438" x2="30662" y2="9021"/>
                          <a14:foregroundMark x1="30854" y1="8205" x2="28359" y2="11468"/>
                          <a14:foregroundMark x1="28647" y1="10317" x2="27975" y2="12236"/>
                          <a14:foregroundMark x1="27687" y1="11564" x2="23896" y2="11900"/>
                          <a14:foregroundMark x1="23417" y1="11804" x2="21593" y2="12524"/>
                          <a14:foregroundMark x1="21353" y1="12764" x2="22073" y2="14203"/>
                          <a14:foregroundMark x1="40211" y1="48752" x2="39395" y2="49472"/>
                          <a14:foregroundMark x1="40163" y1="48464" x2="39299" y2="50480"/>
                          <a14:foregroundMark x1="39683" y1="9885" x2="41171" y2="12092"/>
                          <a14:foregroundMark x1="41315" y1="12188" x2="42035" y2="14827"/>
                          <a14:foregroundMark x1="42035" y1="14923" x2="41891" y2="16795"/>
                          <a14:foregroundMark x1="39155" y1="9117" x2="36996" y2="8253"/>
                          <a14:foregroundMark x1="36228" y1="7869" x2="32390" y2="7869"/>
                          <a14:foregroundMark x1="34885" y1="7726" x2="32821" y2="7965"/>
                          <a14:foregroundMark x1="33397" y1="7630" x2="31238" y2="8061"/>
                          <a14:foregroundMark x1="30134" y1="8733" x2="29223" y2="9741"/>
                          <a14:foregroundMark x1="39587" y1="9789" x2="41075" y2="12140"/>
                          <a14:backgroundMark x1="24472" y1="54798" x2="22265" y2="59309"/>
                          <a14:backgroundMark x1="20250" y1="54559" x2="17226" y2="58589"/>
                          <a14:backgroundMark x1="17898" y1="81142" x2="14923" y2="80134"/>
                          <a14:backgroundMark x1="22121" y1="85077" x2="20010" y2="84549"/>
                          <a14:backgroundMark x1="24760" y1="87380" x2="25912" y2="89251"/>
                          <a14:backgroundMark x1="18378" y1="55806" x2="16747" y2="63820"/>
                          <a14:backgroundMark x1="17754" y1="55134" x2="16267" y2="61996"/>
                        </a14:backgroundRemoval>
                      </a14:imgEffect>
                    </a14:imgLayer>
                  </a14:imgProps>
                </a:ext>
                <a:ext uri="{28A0092B-C50C-407E-A947-70E740481C1C}">
                  <a14:useLocalDpi xmlns:a14="http://schemas.microsoft.com/office/drawing/2010/main" val="0"/>
                </a:ext>
              </a:extLst>
            </a:blip>
            <a:srcRect r="56129"/>
            <a:stretch/>
          </p:blipFill>
          <p:spPr>
            <a:xfrm rot="21070943" flipH="1">
              <a:off x="2985525" y="-266157"/>
              <a:ext cx="3179667" cy="7247793"/>
            </a:xfrm>
            <a:prstGeom prst="rect">
              <a:avLst/>
            </a:prstGeom>
          </p:spPr>
        </p:pic>
      </p:grpSp>
      <p:pic>
        <p:nvPicPr>
          <p:cNvPr id="20" name="Picture 16" descr="1,076,305 BEST Rubbish IMAGES, STOCK PHOTOS &amp;amp; VECTORS | Adobe Stock">
            <a:extLst>
              <a:ext uri="{FF2B5EF4-FFF2-40B4-BE49-F238E27FC236}">
                <a16:creationId xmlns:a16="http://schemas.microsoft.com/office/drawing/2014/main" id="{95E43680-17E5-4B58-B781-EA7A690A38C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0556" b="51667" l="0" r="20469"/>
                    </a14:imgEffect>
                  </a14:imgLayer>
                </a14:imgProps>
              </a:ext>
              <a:ext uri="{28A0092B-C50C-407E-A947-70E740481C1C}">
                <a14:useLocalDpi xmlns:a14="http://schemas.microsoft.com/office/drawing/2010/main" val="0"/>
              </a:ext>
            </a:extLst>
          </a:blip>
          <a:srcRect l="1054" t="22994" r="78290" b="44720"/>
          <a:stretch/>
        </p:blipFill>
        <p:spPr bwMode="auto">
          <a:xfrm>
            <a:off x="10813929" y="5453617"/>
            <a:ext cx="1062560" cy="93421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rash and garbage icons set, cartoon style - Stock Illustration [28783798]  - PIXTA">
            <a:extLst>
              <a:ext uri="{FF2B5EF4-FFF2-40B4-BE49-F238E27FC236}">
                <a16:creationId xmlns:a16="http://schemas.microsoft.com/office/drawing/2014/main" id="{99D67437-D39C-4874-9356-9CBD5CBCAF6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278" b="27598" l="36339" r="62388"/>
                    </a14:imgEffect>
                  </a14:imgLayer>
                </a14:imgProps>
              </a:ext>
              <a:ext uri="{28A0092B-C50C-407E-A947-70E740481C1C}">
                <a14:useLocalDpi xmlns:a14="http://schemas.microsoft.com/office/drawing/2010/main" val="0"/>
              </a:ext>
            </a:extLst>
          </a:blip>
          <a:srcRect l="33083" t="1363" r="34356" b="69487"/>
          <a:stretch/>
        </p:blipFill>
        <p:spPr bwMode="auto">
          <a:xfrm>
            <a:off x="10619643" y="3147643"/>
            <a:ext cx="1772027" cy="16498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Paper Recycling Symbol Recycling Bin PNG, Clipart, Brand, Can, Cartoon  Trash, Clip Art, Design Free PNG">
            <a:extLst>
              <a:ext uri="{FF2B5EF4-FFF2-40B4-BE49-F238E27FC236}">
                <a16:creationId xmlns:a16="http://schemas.microsoft.com/office/drawing/2014/main" id="{7EC07914-D269-4235-A3AC-3641299ED2F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29452" l="31868" r="42857"/>
                    </a14:imgEffect>
                  </a14:imgLayer>
                </a14:imgProps>
              </a:ext>
              <a:ext uri="{28A0092B-C50C-407E-A947-70E740481C1C}">
                <a14:useLocalDpi xmlns:a14="http://schemas.microsoft.com/office/drawing/2010/main" val="0"/>
              </a:ext>
            </a:extLst>
          </a:blip>
          <a:srcRect l="30605" t="-979" r="55737" b="67144"/>
          <a:stretch/>
        </p:blipFill>
        <p:spPr bwMode="auto">
          <a:xfrm rot="2256106">
            <a:off x="9990796" y="4143217"/>
            <a:ext cx="747461" cy="185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044"/>
                                        </p:tgtEl>
                                        <p:attrNameLst>
                                          <p:attrName>r</p:attrName>
                                        </p:attrNameLst>
                                      </p:cBhvr>
                                    </p:animRot>
                                    <p:animRot by="-240000">
                                      <p:cBhvr>
                                        <p:cTn id="19" dur="200" fill="hold">
                                          <p:stCondLst>
                                            <p:cond delay="200"/>
                                          </p:stCondLst>
                                        </p:cTn>
                                        <p:tgtEl>
                                          <p:spTgt spid="1044"/>
                                        </p:tgtEl>
                                        <p:attrNameLst>
                                          <p:attrName>r</p:attrName>
                                        </p:attrNameLst>
                                      </p:cBhvr>
                                    </p:animRot>
                                    <p:animRot by="240000">
                                      <p:cBhvr>
                                        <p:cTn id="20" dur="200" fill="hold">
                                          <p:stCondLst>
                                            <p:cond delay="400"/>
                                          </p:stCondLst>
                                        </p:cTn>
                                        <p:tgtEl>
                                          <p:spTgt spid="1044"/>
                                        </p:tgtEl>
                                        <p:attrNameLst>
                                          <p:attrName>r</p:attrName>
                                        </p:attrNameLst>
                                      </p:cBhvr>
                                    </p:animRot>
                                    <p:animRot by="-240000">
                                      <p:cBhvr>
                                        <p:cTn id="21" dur="200" fill="hold">
                                          <p:stCondLst>
                                            <p:cond delay="600"/>
                                          </p:stCondLst>
                                        </p:cTn>
                                        <p:tgtEl>
                                          <p:spTgt spid="1044"/>
                                        </p:tgtEl>
                                        <p:attrNameLst>
                                          <p:attrName>r</p:attrName>
                                        </p:attrNameLst>
                                      </p:cBhvr>
                                    </p:animRot>
                                    <p:animRot by="120000">
                                      <p:cBhvr>
                                        <p:cTn id="22" dur="200" fill="hold">
                                          <p:stCondLst>
                                            <p:cond delay="800"/>
                                          </p:stCondLst>
                                        </p:cTn>
                                        <p:tgtEl>
                                          <p:spTgt spid="104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11022E-16 3.33333E-6 L -0.4332 0.28102 " pathEditMode="relative" rAng="0" ptsTypes="AA">
                                      <p:cBhvr>
                                        <p:cTn id="32" dur="2000" fill="hold"/>
                                        <p:tgtEl>
                                          <p:spTgt spid="1044"/>
                                        </p:tgtEl>
                                        <p:attrNameLst>
                                          <p:attrName>ppt_x</p:attrName>
                                          <p:attrName>ppt_y</p:attrName>
                                        </p:attrNameLst>
                                      </p:cBhvr>
                                      <p:rCtr x="-21667" y="14051"/>
                                    </p:animMotion>
                                  </p:childTnLst>
                                </p:cTn>
                              </p:par>
                            </p:childTnLst>
                          </p:cTn>
                        </p:par>
                        <p:par>
                          <p:cTn id="33" fill="hold">
                            <p:stCondLst>
                              <p:cond delay="2000"/>
                            </p:stCondLst>
                            <p:childTnLst>
                              <p:par>
                                <p:cTn id="34" presetID="10" presetClass="exit" presetSubtype="0" fill="hold" nodeType="afterEffect">
                                  <p:stCondLst>
                                    <p:cond delay="0"/>
                                  </p:stCondLst>
                                  <p:childTnLst>
                                    <p:animEffect transition="out" filter="fade">
                                      <p:cBhvr>
                                        <p:cTn id="35" dur="500"/>
                                        <p:tgtEl>
                                          <p:spTgt spid="1044"/>
                                        </p:tgtEl>
                                      </p:cBhvr>
                                    </p:animEffect>
                                    <p:set>
                                      <p:cBhvr>
                                        <p:cTn id="36" dur="1" fill="hold">
                                          <p:stCondLst>
                                            <p:cond delay="499"/>
                                          </p:stCondLst>
                                        </p:cTn>
                                        <p:tgtEl>
                                          <p:spTgt spid="1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mmiLynn — Animated Scenery Background Gifs.">
            <a:extLst>
              <a:ext uri="{FF2B5EF4-FFF2-40B4-BE49-F238E27FC236}">
                <a16:creationId xmlns:a16="http://schemas.microsoft.com/office/drawing/2014/main" id="{781CFDCA-1F61-4569-9DE4-7712737C4A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88229"/>
            <a:ext cx="12192000" cy="10660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Shutterstock">
            <a:extLst>
              <a:ext uri="{FF2B5EF4-FFF2-40B4-BE49-F238E27FC236}">
                <a16:creationId xmlns:a16="http://schemas.microsoft.com/office/drawing/2014/main" id="{AA050041-4EB8-41B7-B084-0325A9A597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b="40555"/>
          <a:stretch/>
        </p:blipFill>
        <p:spPr bwMode="auto">
          <a:xfrm>
            <a:off x="1" y="294539"/>
            <a:ext cx="8424153" cy="285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Shutterstock">
            <a:extLst>
              <a:ext uri="{FF2B5EF4-FFF2-40B4-BE49-F238E27FC236}">
                <a16:creationId xmlns:a16="http://schemas.microsoft.com/office/drawing/2014/main" id="{33EA15CE-FDC3-419E-AB95-B8D216E503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r="54656" b="40555"/>
          <a:stretch/>
        </p:blipFill>
        <p:spPr bwMode="auto">
          <a:xfrm>
            <a:off x="8424154" y="294539"/>
            <a:ext cx="3767847" cy="28531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A3E658D3-C4F0-40CC-A715-70684D9B7B81}"/>
              </a:ext>
            </a:extLst>
          </p:cNvPr>
          <p:cNvSpPr/>
          <p:nvPr/>
        </p:nvSpPr>
        <p:spPr>
          <a:xfrm>
            <a:off x="619226" y="678238"/>
            <a:ext cx="10953549" cy="5501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4" name="TextBox 13">
            <a:extLst>
              <a:ext uri="{FF2B5EF4-FFF2-40B4-BE49-F238E27FC236}">
                <a16:creationId xmlns:a16="http://schemas.microsoft.com/office/drawing/2014/main" id="{32ADAC02-5B26-4861-BF87-EA48274A618F}"/>
              </a:ext>
            </a:extLst>
          </p:cNvPr>
          <p:cNvSpPr txBox="1"/>
          <p:nvPr/>
        </p:nvSpPr>
        <p:spPr>
          <a:xfrm>
            <a:off x="857192" y="978980"/>
            <a:ext cx="10439516" cy="1077218"/>
          </a:xfrm>
          <a:prstGeom prst="rect">
            <a:avLst/>
          </a:prstGeom>
          <a:noFill/>
        </p:spPr>
        <p:txBody>
          <a:bodyPr wrap="square">
            <a:spAutoFit/>
          </a:bodyPr>
          <a:lstStyle/>
          <a:p>
            <a:pPr algn="ctr" defTabSz="1219170">
              <a:buClr>
                <a:srgbClr val="000000"/>
              </a:buClr>
            </a:pPr>
            <a:r>
              <a:rPr lang="en-US" sz="32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2. </a:t>
            </a:r>
            <a:r>
              <a:rPr lang="vi-VN"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Vì sao khi ánh sáng mặt trời chiếu sau lưng em (hình 8) thì em thấy bóng của mình đổ về phái trước mặt?</a:t>
            </a:r>
          </a:p>
        </p:txBody>
      </p:sp>
      <p:pic>
        <p:nvPicPr>
          <p:cNvPr id="16" name="Picture 22" descr="Paper Recycling Symbol Recycling Bin PNG, Clipart, Brand, Can, Cartoon  Trash, Clip Art, Design Free PNG">
            <a:extLst>
              <a:ext uri="{FF2B5EF4-FFF2-40B4-BE49-F238E27FC236}">
                <a16:creationId xmlns:a16="http://schemas.microsoft.com/office/drawing/2014/main" id="{D190B5A5-CF99-434A-A5A8-41D02851A6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29452" l="31868" r="42857"/>
                    </a14:imgEffect>
                  </a14:imgLayer>
                </a14:imgProps>
              </a:ext>
              <a:ext uri="{28A0092B-C50C-407E-A947-70E740481C1C}">
                <a14:useLocalDpi xmlns:a14="http://schemas.microsoft.com/office/drawing/2010/main" val="0"/>
              </a:ext>
            </a:extLst>
          </a:blip>
          <a:srcRect l="30605" t="-979" r="55737" b="67144"/>
          <a:stretch/>
        </p:blipFill>
        <p:spPr bwMode="auto">
          <a:xfrm rot="1971471">
            <a:off x="10942027" y="4946909"/>
            <a:ext cx="747461" cy="185685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EFE257A-8064-41C7-86AF-0990917AA824}"/>
              </a:ext>
            </a:extLst>
          </p:cNvPr>
          <p:cNvGrpSpPr/>
          <p:nvPr/>
        </p:nvGrpSpPr>
        <p:grpSpPr>
          <a:xfrm rot="475935">
            <a:off x="-1860602" y="3089771"/>
            <a:ext cx="4340431" cy="3840389"/>
            <a:chOff x="-1947231" y="-266157"/>
            <a:chExt cx="8191500" cy="7247793"/>
          </a:xfrm>
        </p:grpSpPr>
        <p:pic>
          <p:nvPicPr>
            <p:cNvPr id="18" name="Picture 30" descr="Cargo Ship Png - Cartoon Ship Image Png, Transparent Png , Transparent Png  Image - PNGitem">
              <a:extLst>
                <a:ext uri="{FF2B5EF4-FFF2-40B4-BE49-F238E27FC236}">
                  <a16:creationId xmlns:a16="http://schemas.microsoft.com/office/drawing/2014/main" id="{B93344F5-229B-4FC4-9103-FAC689E0A7D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4403" b="100000" l="0" r="98488">
                          <a14:foregroundMark x1="7093" y1="49591" x2="29302" y2="62357"/>
                          <a14:foregroundMark x1="20465" y1="53519" x2="49186" y2="59411"/>
                          <a14:foregroundMark x1="5349" y1="52537" x2="9651" y2="55155"/>
                          <a14:backgroundMark x1="55930" y1="27169" x2="97209" y2="40917"/>
                          <a14:backgroundMark x1="56395" y1="51882" x2="88721" y2="58265"/>
                          <a14:backgroundMark x1="87791" y1="59902" x2="97093" y2="61538"/>
                          <a14:backgroundMark x1="57907" y1="53846" x2="58140" y2="55810"/>
                          <a14:backgroundMark x1="56977" y1="56137" x2="60000" y2="57119"/>
                          <a14:backgroundMark x1="56860" y1="57283" x2="60930" y2="57283"/>
                          <a14:backgroundMark x1="85233" y1="61538" x2="96860" y2="63502"/>
                        </a14:backgroundRemoval>
                      </a14:imgEffect>
                    </a14:imgLayer>
                  </a14:imgProps>
                </a:ext>
                <a:ext uri="{28A0092B-C50C-407E-A947-70E740481C1C}">
                  <a14:useLocalDpi xmlns:a14="http://schemas.microsoft.com/office/drawing/2010/main" val="0"/>
                </a:ext>
              </a:extLst>
            </a:blip>
            <a:srcRect/>
            <a:stretch>
              <a:fillRect/>
            </a:stretch>
          </p:blipFill>
          <p:spPr bwMode="auto">
            <a:xfrm rot="20902072">
              <a:off x="-1947231" y="766054"/>
              <a:ext cx="81915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7C4074C-534C-434D-8722-9AB5977ADC0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278" b="95298" l="3263" r="42514">
                          <a14:foregroundMark x1="34645" y1="48752" x2="32534" y2="52975"/>
                          <a14:foregroundMark x1="34453" y1="9021" x2="33061" y2="23704"/>
                          <a14:foregroundMark x1="29798" y1="48225" x2="28071" y2="53167"/>
                          <a14:foregroundMark x1="38484" y1="15739" x2="35845" y2="25912"/>
                          <a14:foregroundMark x1="40067" y1="13484" x2="37860" y2="21545"/>
                          <a14:foregroundMark x1="41843" y1="14347" x2="41843" y2="14347"/>
                          <a14:foregroundMark x1="40355" y1="10845" x2="36324" y2="7869"/>
                          <a14:foregroundMark x1="35077" y1="7582" x2="29223" y2="9357"/>
                          <a14:foregroundMark x1="31046" y1="10557" x2="27735" y2="14012"/>
                          <a14:foregroundMark x1="28791" y1="45154" x2="28695" y2="49712"/>
                          <a14:foregroundMark x1="40259" y1="39683" x2="38868" y2="49760"/>
                          <a14:foregroundMark x1="39012" y1="46785" x2="37380" y2="52975"/>
                          <a14:foregroundMark x1="39539" y1="52399" x2="38964" y2="52639"/>
                          <a14:foregroundMark x1="38004" y1="53551" x2="36852" y2="54798"/>
                          <a14:foregroundMark x1="39779" y1="33061" x2="39683" y2="40355"/>
                          <a14:foregroundMark x1="20106" y1="35701" x2="16315" y2="55710"/>
                          <a14:foregroundMark x1="26679" y1="24616" x2="34117" y2="35173"/>
                          <a14:foregroundMark x1="33349" y1="25288" x2="35173" y2="33349"/>
                          <a14:foregroundMark x1="23273" y1="24424" x2="19674" y2="38532"/>
                          <a14:foregroundMark x1="36036" y1="18186" x2="33781" y2="29607"/>
                          <a14:foregroundMark x1="36468" y1="17131" x2="32965" y2="21161"/>
                          <a14:foregroundMark x1="28695" y1="19866" x2="27351" y2="21353"/>
                          <a14:foregroundMark x1="23417" y1="19530" x2="23273" y2="19578"/>
                          <a14:foregroundMark x1="23177" y1="19578" x2="22649" y2="18042"/>
                          <a14:foregroundMark x1="22217" y1="20106" x2="23417" y2="21257"/>
                          <a14:foregroundMark x1="27543" y1="21881" x2="27543" y2="21881"/>
                          <a14:foregroundMark x1="30950" y1="23081" x2="31478" y2="25048"/>
                          <a14:foregroundMark x1="28839" y1="40355" x2="31238" y2="44818"/>
                          <a14:foregroundMark x1="28839" y1="41411" x2="29367" y2="45010"/>
                          <a14:foregroundMark x1="28647" y1="40643" x2="18714" y2="46737"/>
                          <a14:foregroundMark x1="39923" y1="36708" x2="39971" y2="46257"/>
                          <a14:foregroundMark x1="40259" y1="47697" x2="39251" y2="50144"/>
                          <a14:foregroundMark x1="39587" y1="50144" x2="38868" y2="53407"/>
                          <a14:foregroundMark x1="38868" y1="53407" x2="38388" y2="55758"/>
                          <a14:foregroundMark x1="38388" y1="55758" x2="32630" y2="55758"/>
                          <a14:foregroundMark x1="40067" y1="34741" x2="39971" y2="39539"/>
                          <a14:foregroundMark x1="39827" y1="46593" x2="39971" y2="48129"/>
                          <a14:foregroundMark x1="28263" y1="49616" x2="27255" y2="55902"/>
                          <a14:foregroundMark x1="17658" y1="52255" x2="15019" y2="62140"/>
                          <a14:foregroundMark x1="15595" y1="59837" x2="13052" y2="71401"/>
                          <a14:foregroundMark x1="11084" y1="76967" x2="8925" y2="86612"/>
                          <a14:foregroundMark x1="27351" y1="77207" x2="22313" y2="73992"/>
                          <a14:foregroundMark x1="8877" y1="87668" x2="7726" y2="92322"/>
                          <a14:foregroundMark x1="8733" y1="92562" x2="8109" y2="92562"/>
                          <a14:foregroundMark x1="9261" y1="92994" x2="8589" y2="92370"/>
                          <a14:foregroundMark x1="16027" y1="59453" x2="13820" y2="70537"/>
                          <a14:foregroundMark x1="14971" y1="57821" x2="10797" y2="78599"/>
                          <a14:foregroundMark x1="17754" y1="45393" x2="14203" y2="60605"/>
                          <a14:foregroundMark x1="16987" y1="55470" x2="15643" y2="61660"/>
                          <a14:foregroundMark x1="20250" y1="31814" x2="16987" y2="48944"/>
                          <a14:foregroundMark x1="24664" y1="18138" x2="22169" y2="26536"/>
                          <a14:foregroundMark x1="23081" y1="19242" x2="20729" y2="31382"/>
                          <a14:foregroundMark x1="21833" y1="17514" x2="22793" y2="21593"/>
                          <a14:foregroundMark x1="21257" y1="18714" x2="22745" y2="21449"/>
                          <a14:foregroundMark x1="21545" y1="17418" x2="21545" y2="18330"/>
                          <a14:foregroundMark x1="21689" y1="20106" x2="23417" y2="21593"/>
                          <a14:foregroundMark x1="21881" y1="23896" x2="20250" y2="32821"/>
                          <a14:foregroundMark x1="41411" y1="17035" x2="38436" y2="23129"/>
                          <a14:foregroundMark x1="38340" y1="23177" x2="34837" y2="26967"/>
                          <a14:foregroundMark x1="35365" y1="27015" x2="35509" y2="28887"/>
                          <a14:foregroundMark x1="35317" y1="27975" x2="38772" y2="30182"/>
                          <a14:foregroundMark x1="38868" y1="30134" x2="39971" y2="33877"/>
                          <a14:foregroundMark x1="41123" y1="11660" x2="41891" y2="15979"/>
                          <a14:foregroundMark x1="41891" y1="16027" x2="40067" y2="21209"/>
                          <a14:foregroundMark x1="39587" y1="9549" x2="37092" y2="8157"/>
                          <a14:foregroundMark x1="35221" y1="7582" x2="31862" y2="8589"/>
                          <a14:foregroundMark x1="32965" y1="7438" x2="30662" y2="9021"/>
                          <a14:foregroundMark x1="30854" y1="8205" x2="28359" y2="11468"/>
                          <a14:foregroundMark x1="28647" y1="10317" x2="27975" y2="12236"/>
                          <a14:foregroundMark x1="27687" y1="11564" x2="23896" y2="11900"/>
                          <a14:foregroundMark x1="23417" y1="11804" x2="21593" y2="12524"/>
                          <a14:foregroundMark x1="21353" y1="12764" x2="22073" y2="14203"/>
                          <a14:foregroundMark x1="40211" y1="48752" x2="39395" y2="49472"/>
                          <a14:foregroundMark x1="40163" y1="48464" x2="39299" y2="50480"/>
                          <a14:foregroundMark x1="39683" y1="9885" x2="41171" y2="12092"/>
                          <a14:foregroundMark x1="41315" y1="12188" x2="42035" y2="14827"/>
                          <a14:foregroundMark x1="42035" y1="14923" x2="41891" y2="16795"/>
                          <a14:foregroundMark x1="39155" y1="9117" x2="36996" y2="8253"/>
                          <a14:foregroundMark x1="36228" y1="7869" x2="32390" y2="7869"/>
                          <a14:foregroundMark x1="34885" y1="7726" x2="32821" y2="7965"/>
                          <a14:foregroundMark x1="33397" y1="7630" x2="31238" y2="8061"/>
                          <a14:foregroundMark x1="30134" y1="8733" x2="29223" y2="9741"/>
                          <a14:foregroundMark x1="39587" y1="9789" x2="41075" y2="12140"/>
                          <a14:backgroundMark x1="24472" y1="54798" x2="22265" y2="59309"/>
                          <a14:backgroundMark x1="20250" y1="54559" x2="17226" y2="58589"/>
                          <a14:backgroundMark x1="17898" y1="81142" x2="14923" y2="80134"/>
                          <a14:backgroundMark x1="22121" y1="85077" x2="20010" y2="84549"/>
                          <a14:backgroundMark x1="24760" y1="87380" x2="25912" y2="89251"/>
                          <a14:backgroundMark x1="18378" y1="55806" x2="16747" y2="63820"/>
                          <a14:backgroundMark x1="17754" y1="55134" x2="16267" y2="61996"/>
                        </a14:backgroundRemoval>
                      </a14:imgEffect>
                    </a14:imgLayer>
                  </a14:imgProps>
                </a:ext>
                <a:ext uri="{28A0092B-C50C-407E-A947-70E740481C1C}">
                  <a14:useLocalDpi xmlns:a14="http://schemas.microsoft.com/office/drawing/2010/main" val="0"/>
                </a:ext>
              </a:extLst>
            </a:blip>
            <a:srcRect r="56129"/>
            <a:stretch/>
          </p:blipFill>
          <p:spPr>
            <a:xfrm rot="21070943" flipH="1">
              <a:off x="2985525" y="-266157"/>
              <a:ext cx="3179667" cy="7247793"/>
            </a:xfrm>
            <a:prstGeom prst="rect">
              <a:avLst/>
            </a:prstGeom>
          </p:spPr>
        </p:pic>
      </p:grpSp>
      <p:pic>
        <p:nvPicPr>
          <p:cNvPr id="3" name="Picture 2">
            <a:extLst>
              <a:ext uri="{FF2B5EF4-FFF2-40B4-BE49-F238E27FC236}">
                <a16:creationId xmlns:a16="http://schemas.microsoft.com/office/drawing/2014/main" id="{4B26C4F1-19C2-C5FE-F64D-BBC5DAC0186B}"/>
              </a:ext>
            </a:extLst>
          </p:cNvPr>
          <p:cNvPicPr>
            <a:picLocks noChangeAspect="1"/>
          </p:cNvPicPr>
          <p:nvPr/>
        </p:nvPicPr>
        <p:blipFill>
          <a:blip r:embed="rId11"/>
          <a:stretch>
            <a:fillRect/>
          </a:stretch>
        </p:blipFill>
        <p:spPr>
          <a:xfrm>
            <a:off x="9167812" y="2276475"/>
            <a:ext cx="2124075" cy="2990850"/>
          </a:xfrm>
          <a:prstGeom prst="rect">
            <a:avLst/>
          </a:prstGeom>
        </p:spPr>
      </p:pic>
      <p:sp>
        <p:nvSpPr>
          <p:cNvPr id="8" name="TextBox 7">
            <a:extLst>
              <a:ext uri="{FF2B5EF4-FFF2-40B4-BE49-F238E27FC236}">
                <a16:creationId xmlns:a16="http://schemas.microsoft.com/office/drawing/2014/main" id="{BE73F2FE-1EDF-376D-1061-69CB7626245C}"/>
              </a:ext>
            </a:extLst>
          </p:cNvPr>
          <p:cNvSpPr txBox="1"/>
          <p:nvPr/>
        </p:nvSpPr>
        <p:spPr>
          <a:xfrm>
            <a:off x="3152773" y="2515272"/>
            <a:ext cx="6601661" cy="2308324"/>
          </a:xfrm>
          <a:custGeom>
            <a:avLst/>
            <a:gdLst>
              <a:gd name="connsiteX0" fmla="*/ 0 w 5848352"/>
              <a:gd name="connsiteY0" fmla="*/ 0 h 2862322"/>
              <a:gd name="connsiteX1" fmla="*/ 5848352 w 5848352"/>
              <a:gd name="connsiteY1" fmla="*/ 0 h 2862322"/>
              <a:gd name="connsiteX2" fmla="*/ 5848352 w 5848352"/>
              <a:gd name="connsiteY2" fmla="*/ 2862322 h 2862322"/>
              <a:gd name="connsiteX3" fmla="*/ 0 w 5848352"/>
              <a:gd name="connsiteY3" fmla="*/ 2862322 h 2862322"/>
              <a:gd name="connsiteX4" fmla="*/ 0 w 5848352"/>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8352" h="2862322" fill="none" extrusionOk="0">
                <a:moveTo>
                  <a:pt x="0" y="0"/>
                </a:moveTo>
                <a:cubicBezTo>
                  <a:pt x="2716713" y="5222"/>
                  <a:pt x="3802004" y="24918"/>
                  <a:pt x="5848352" y="0"/>
                </a:cubicBezTo>
                <a:cubicBezTo>
                  <a:pt x="5687107" y="942177"/>
                  <a:pt x="5804592" y="1869700"/>
                  <a:pt x="5848352" y="2862322"/>
                </a:cubicBezTo>
                <a:cubicBezTo>
                  <a:pt x="3018325" y="2697561"/>
                  <a:pt x="728529" y="2980472"/>
                  <a:pt x="0" y="2862322"/>
                </a:cubicBezTo>
                <a:cubicBezTo>
                  <a:pt x="-55725" y="1471564"/>
                  <a:pt x="17072" y="1108071"/>
                  <a:pt x="0" y="0"/>
                </a:cubicBezTo>
                <a:close/>
              </a:path>
              <a:path w="5848352" h="2862322" stroke="0" extrusionOk="0">
                <a:moveTo>
                  <a:pt x="0" y="0"/>
                </a:moveTo>
                <a:cubicBezTo>
                  <a:pt x="1572266" y="11849"/>
                  <a:pt x="3376516" y="-161459"/>
                  <a:pt x="5848352" y="0"/>
                </a:cubicBezTo>
                <a:cubicBezTo>
                  <a:pt x="5851482" y="1124090"/>
                  <a:pt x="5747176" y="1755093"/>
                  <a:pt x="5848352" y="2862322"/>
                </a:cubicBezTo>
                <a:cubicBezTo>
                  <a:pt x="3938497" y="2716462"/>
                  <a:pt x="1144791" y="2783998"/>
                  <a:pt x="0" y="2862322"/>
                </a:cubicBezTo>
                <a:cubicBezTo>
                  <a:pt x="74291" y="2043234"/>
                  <a:pt x="168006" y="726102"/>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3600" b="1" dirty="0">
                <a:latin typeface="+mj-lt"/>
                <a:ea typeface="Cambria" panose="02040503050406030204" pitchFamily="18" charset="0"/>
              </a:rPr>
              <a:t>Khi ánh sáng mặt trời chiếu sau lưng em thì em thấy bóng của mình đổ về phía trước mặt vì em là vật cản ánh sáng mặt trời.</a:t>
            </a:r>
            <a:endParaRPr lang="en-US" sz="3600" dirty="0">
              <a:latin typeface="+mj-lt"/>
              <a:ea typeface="Cambria" panose="02040503050406030204" pitchFamily="18" charset="0"/>
            </a:endParaRPr>
          </a:p>
        </p:txBody>
      </p:sp>
    </p:spTree>
    <p:extLst>
      <p:ext uri="{BB962C8B-B14F-4D97-AF65-F5344CB8AC3E}">
        <p14:creationId xmlns:p14="http://schemas.microsoft.com/office/powerpoint/2010/main" val="209771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ammiLynn — Animated Scenery Background Gifs.">
            <a:extLst>
              <a:ext uri="{FF2B5EF4-FFF2-40B4-BE49-F238E27FC236}">
                <a16:creationId xmlns:a16="http://schemas.microsoft.com/office/drawing/2014/main" id="{B1561EB6-B9BB-4E5D-8EF9-4C5B2D0B357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88229"/>
            <a:ext cx="12192000" cy="106605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hutterstock">
            <a:extLst>
              <a:ext uri="{FF2B5EF4-FFF2-40B4-BE49-F238E27FC236}">
                <a16:creationId xmlns:a16="http://schemas.microsoft.com/office/drawing/2014/main" id="{2A71F23D-52CF-4066-95CC-40A565529C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b="40555"/>
          <a:stretch/>
        </p:blipFill>
        <p:spPr bwMode="auto">
          <a:xfrm>
            <a:off x="1" y="294539"/>
            <a:ext cx="8424153" cy="2853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hutterstock">
            <a:extLst>
              <a:ext uri="{FF2B5EF4-FFF2-40B4-BE49-F238E27FC236}">
                <a16:creationId xmlns:a16="http://schemas.microsoft.com/office/drawing/2014/main" id="{9D873678-DB23-4FD5-B4DE-6E274DBC40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r="54656" b="40555"/>
          <a:stretch/>
        </p:blipFill>
        <p:spPr bwMode="auto">
          <a:xfrm>
            <a:off x="8424154" y="294539"/>
            <a:ext cx="3767847" cy="285310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7ACBDED-CBCF-430F-9EF6-6AA39EBD74A6}"/>
              </a:ext>
            </a:extLst>
          </p:cNvPr>
          <p:cNvGrpSpPr/>
          <p:nvPr/>
        </p:nvGrpSpPr>
        <p:grpSpPr>
          <a:xfrm rot="475935">
            <a:off x="-196993" y="35461"/>
            <a:ext cx="7670800" cy="6787081"/>
            <a:chOff x="-1947231" y="-266157"/>
            <a:chExt cx="8191500" cy="7247793"/>
          </a:xfrm>
        </p:grpSpPr>
        <p:pic>
          <p:nvPicPr>
            <p:cNvPr id="1054" name="Picture 30" descr="Cargo Ship Png - Cartoon Ship Image Png, Transparent Png , Transparent Png  Image - PNGitem">
              <a:extLst>
                <a:ext uri="{FF2B5EF4-FFF2-40B4-BE49-F238E27FC236}">
                  <a16:creationId xmlns:a16="http://schemas.microsoft.com/office/drawing/2014/main" id="{8936AADC-1100-44C1-93E7-8F9D081B0A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403" b="100000" l="0" r="98488">
                          <a14:foregroundMark x1="7093" y1="49591" x2="29302" y2="62357"/>
                          <a14:foregroundMark x1="20465" y1="53519" x2="49186" y2="59411"/>
                          <a14:foregroundMark x1="5349" y1="52537" x2="9651" y2="55155"/>
                          <a14:backgroundMark x1="55930" y1="27169" x2="97209" y2="40917"/>
                          <a14:backgroundMark x1="56395" y1="51882" x2="88721" y2="58265"/>
                          <a14:backgroundMark x1="87791" y1="59902" x2="97093" y2="61538"/>
                          <a14:backgroundMark x1="57907" y1="53846" x2="58140" y2="55810"/>
                          <a14:backgroundMark x1="56977" y1="56137" x2="60000" y2="57119"/>
                          <a14:backgroundMark x1="56860" y1="57283" x2="60930" y2="57283"/>
                          <a14:backgroundMark x1="85233" y1="61538" x2="96860" y2="63502"/>
                        </a14:backgroundRemoval>
                      </a14:imgEffect>
                    </a14:imgLayer>
                  </a14:imgProps>
                </a:ext>
                <a:ext uri="{28A0092B-C50C-407E-A947-70E740481C1C}">
                  <a14:useLocalDpi xmlns:a14="http://schemas.microsoft.com/office/drawing/2010/main" val="0"/>
                </a:ext>
              </a:extLst>
            </a:blip>
            <a:srcRect/>
            <a:stretch>
              <a:fillRect/>
            </a:stretch>
          </p:blipFill>
          <p:spPr bwMode="auto">
            <a:xfrm rot="20902072">
              <a:off x="-1947231" y="766054"/>
              <a:ext cx="81915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ED391CC-B88D-4F66-A3D4-E934CB1E4BE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78" b="95298" l="3263" r="42514">
                          <a14:foregroundMark x1="34645" y1="48752" x2="32534" y2="52975"/>
                          <a14:foregroundMark x1="34453" y1="9021" x2="33061" y2="23704"/>
                          <a14:foregroundMark x1="29798" y1="48225" x2="28071" y2="53167"/>
                          <a14:foregroundMark x1="38484" y1="15739" x2="35845" y2="25912"/>
                          <a14:foregroundMark x1="40067" y1="13484" x2="37860" y2="21545"/>
                          <a14:foregroundMark x1="41843" y1="14347" x2="41843" y2="14347"/>
                          <a14:foregroundMark x1="40355" y1="10845" x2="36324" y2="7869"/>
                          <a14:foregroundMark x1="35077" y1="7582" x2="29223" y2="9357"/>
                          <a14:foregroundMark x1="31046" y1="10557" x2="27735" y2="14012"/>
                          <a14:foregroundMark x1="28791" y1="45154" x2="28695" y2="49712"/>
                          <a14:foregroundMark x1="40259" y1="39683" x2="38868" y2="49760"/>
                          <a14:foregroundMark x1="39012" y1="46785" x2="37380" y2="52975"/>
                          <a14:foregroundMark x1="39539" y1="52399" x2="38964" y2="52639"/>
                          <a14:foregroundMark x1="38004" y1="53551" x2="36852" y2="54798"/>
                          <a14:foregroundMark x1="39779" y1="33061" x2="39683" y2="40355"/>
                          <a14:foregroundMark x1="20106" y1="35701" x2="16315" y2="55710"/>
                          <a14:foregroundMark x1="26679" y1="24616" x2="34117" y2="35173"/>
                          <a14:foregroundMark x1="33349" y1="25288" x2="35173" y2="33349"/>
                          <a14:foregroundMark x1="23273" y1="24424" x2="19674" y2="38532"/>
                          <a14:foregroundMark x1="36036" y1="18186" x2="33781" y2="29607"/>
                          <a14:foregroundMark x1="36468" y1="17131" x2="32965" y2="21161"/>
                          <a14:foregroundMark x1="28695" y1="19866" x2="27351" y2="21353"/>
                          <a14:foregroundMark x1="23417" y1="19530" x2="23273" y2="19578"/>
                          <a14:foregroundMark x1="23177" y1="19578" x2="22649" y2="18042"/>
                          <a14:foregroundMark x1="22217" y1="20106" x2="23417" y2="21257"/>
                          <a14:foregroundMark x1="27543" y1="21881" x2="27543" y2="21881"/>
                          <a14:foregroundMark x1="30950" y1="23081" x2="31478" y2="25048"/>
                          <a14:foregroundMark x1="28839" y1="40355" x2="31238" y2="44818"/>
                          <a14:foregroundMark x1="28839" y1="41411" x2="29367" y2="45010"/>
                          <a14:foregroundMark x1="28647" y1="40643" x2="18714" y2="46737"/>
                          <a14:foregroundMark x1="39923" y1="36708" x2="39971" y2="46257"/>
                          <a14:foregroundMark x1="40259" y1="47697" x2="39251" y2="50144"/>
                          <a14:foregroundMark x1="39587" y1="50144" x2="38868" y2="53407"/>
                          <a14:foregroundMark x1="38868" y1="53407" x2="38388" y2="55758"/>
                          <a14:foregroundMark x1="38388" y1="55758" x2="32630" y2="55758"/>
                          <a14:foregroundMark x1="40067" y1="34741" x2="39971" y2="39539"/>
                          <a14:foregroundMark x1="39827" y1="46593" x2="39971" y2="48129"/>
                          <a14:foregroundMark x1="28263" y1="49616" x2="27255" y2="55902"/>
                          <a14:foregroundMark x1="17658" y1="52255" x2="15019" y2="62140"/>
                          <a14:foregroundMark x1="15595" y1="59837" x2="13052" y2="71401"/>
                          <a14:foregroundMark x1="11084" y1="76967" x2="8925" y2="86612"/>
                          <a14:foregroundMark x1="27351" y1="77207" x2="22313" y2="73992"/>
                          <a14:foregroundMark x1="8877" y1="87668" x2="7726" y2="92322"/>
                          <a14:foregroundMark x1="8733" y1="92562" x2="8109" y2="92562"/>
                          <a14:foregroundMark x1="9261" y1="92994" x2="8589" y2="92370"/>
                          <a14:foregroundMark x1="16027" y1="59453" x2="13820" y2="70537"/>
                          <a14:foregroundMark x1="14971" y1="57821" x2="10797" y2="78599"/>
                          <a14:foregroundMark x1="17754" y1="45393" x2="14203" y2="60605"/>
                          <a14:foregroundMark x1="16987" y1="55470" x2="15643" y2="61660"/>
                          <a14:foregroundMark x1="20250" y1="31814" x2="16987" y2="48944"/>
                          <a14:foregroundMark x1="24664" y1="18138" x2="22169" y2="26536"/>
                          <a14:foregroundMark x1="23081" y1="19242" x2="20729" y2="31382"/>
                          <a14:foregroundMark x1="21833" y1="17514" x2="22793" y2="21593"/>
                          <a14:foregroundMark x1="21257" y1="18714" x2="22745" y2="21449"/>
                          <a14:foregroundMark x1="21545" y1="17418" x2="21545" y2="18330"/>
                          <a14:foregroundMark x1="21689" y1="20106" x2="23417" y2="21593"/>
                          <a14:foregroundMark x1="21881" y1="23896" x2="20250" y2="32821"/>
                          <a14:foregroundMark x1="41411" y1="17035" x2="38436" y2="23129"/>
                          <a14:foregroundMark x1="38340" y1="23177" x2="34837" y2="26967"/>
                          <a14:foregroundMark x1="35365" y1="27015" x2="35509" y2="28887"/>
                          <a14:foregroundMark x1="35317" y1="27975" x2="38772" y2="30182"/>
                          <a14:foregroundMark x1="38868" y1="30134" x2="39971" y2="33877"/>
                          <a14:foregroundMark x1="41123" y1="11660" x2="41891" y2="15979"/>
                          <a14:foregroundMark x1="41891" y1="16027" x2="40067" y2="21209"/>
                          <a14:foregroundMark x1="39587" y1="9549" x2="37092" y2="8157"/>
                          <a14:foregroundMark x1="35221" y1="7582" x2="31862" y2="8589"/>
                          <a14:foregroundMark x1="32965" y1="7438" x2="30662" y2="9021"/>
                          <a14:foregroundMark x1="30854" y1="8205" x2="28359" y2="11468"/>
                          <a14:foregroundMark x1="28647" y1="10317" x2="27975" y2="12236"/>
                          <a14:foregroundMark x1="27687" y1="11564" x2="23896" y2="11900"/>
                          <a14:foregroundMark x1="23417" y1="11804" x2="21593" y2="12524"/>
                          <a14:foregroundMark x1="21353" y1="12764" x2="22073" y2="14203"/>
                          <a14:foregroundMark x1="40211" y1="48752" x2="39395" y2="49472"/>
                          <a14:foregroundMark x1="40163" y1="48464" x2="39299" y2="50480"/>
                          <a14:foregroundMark x1="39683" y1="9885" x2="41171" y2="12092"/>
                          <a14:foregroundMark x1="41315" y1="12188" x2="42035" y2="14827"/>
                          <a14:foregroundMark x1="42035" y1="14923" x2="41891" y2="16795"/>
                          <a14:foregroundMark x1="39155" y1="9117" x2="36996" y2="8253"/>
                          <a14:foregroundMark x1="36228" y1="7869" x2="32390" y2="7869"/>
                          <a14:foregroundMark x1="34885" y1="7726" x2="32821" y2="7965"/>
                          <a14:foregroundMark x1="33397" y1="7630" x2="31238" y2="8061"/>
                          <a14:foregroundMark x1="30134" y1="8733" x2="29223" y2="9741"/>
                          <a14:foregroundMark x1="39587" y1="9789" x2="41075" y2="12140"/>
                          <a14:backgroundMark x1="24472" y1="54798" x2="22265" y2="59309"/>
                          <a14:backgroundMark x1="20250" y1="54559" x2="17226" y2="58589"/>
                          <a14:backgroundMark x1="17898" y1="81142" x2="14923" y2="80134"/>
                          <a14:backgroundMark x1="22121" y1="85077" x2="20010" y2="84549"/>
                          <a14:backgroundMark x1="24760" y1="87380" x2="25912" y2="89251"/>
                          <a14:backgroundMark x1="18378" y1="55806" x2="16747" y2="63820"/>
                          <a14:backgroundMark x1="17754" y1="55134" x2="16267" y2="61996"/>
                        </a14:backgroundRemoval>
                      </a14:imgEffect>
                    </a14:imgLayer>
                  </a14:imgProps>
                </a:ext>
                <a:ext uri="{28A0092B-C50C-407E-A947-70E740481C1C}">
                  <a14:useLocalDpi xmlns:a14="http://schemas.microsoft.com/office/drawing/2010/main" val="0"/>
                </a:ext>
              </a:extLst>
            </a:blip>
            <a:srcRect r="56129"/>
            <a:stretch/>
          </p:blipFill>
          <p:spPr>
            <a:xfrm rot="21070943" flipH="1">
              <a:off x="2985525" y="-266157"/>
              <a:ext cx="3179667" cy="7247793"/>
            </a:xfrm>
            <a:prstGeom prst="rect">
              <a:avLst/>
            </a:prstGeom>
          </p:spPr>
        </p:pic>
      </p:grpSp>
      <p:pic>
        <p:nvPicPr>
          <p:cNvPr id="20" name="Picture 16" descr="1,076,305 BEST Rubbish IMAGES, STOCK PHOTOS &amp;amp; VECTORS | Adobe Stock">
            <a:extLst>
              <a:ext uri="{FF2B5EF4-FFF2-40B4-BE49-F238E27FC236}">
                <a16:creationId xmlns:a16="http://schemas.microsoft.com/office/drawing/2014/main" id="{95E43680-17E5-4B58-B781-EA7A690A38C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0556" b="51667" l="0" r="20469"/>
                    </a14:imgEffect>
                  </a14:imgLayer>
                </a14:imgProps>
              </a:ext>
              <a:ext uri="{28A0092B-C50C-407E-A947-70E740481C1C}">
                <a14:useLocalDpi xmlns:a14="http://schemas.microsoft.com/office/drawing/2010/main" val="0"/>
              </a:ext>
            </a:extLst>
          </a:blip>
          <a:srcRect l="1054" t="22994" r="78290" b="44720"/>
          <a:stretch/>
        </p:blipFill>
        <p:spPr bwMode="auto">
          <a:xfrm>
            <a:off x="10813929" y="5453617"/>
            <a:ext cx="1062560" cy="9342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Paper Recycling Symbol Recycling Bin PNG, Clipart, Brand, Can, Cartoon  Trash, Clip Art, Design Free PNG">
            <a:extLst>
              <a:ext uri="{FF2B5EF4-FFF2-40B4-BE49-F238E27FC236}">
                <a16:creationId xmlns:a16="http://schemas.microsoft.com/office/drawing/2014/main" id="{7EC07914-D269-4235-A3AC-3641299ED2F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29452" l="31868" r="42857"/>
                    </a14:imgEffect>
                  </a14:imgLayer>
                </a14:imgProps>
              </a:ext>
              <a:ext uri="{28A0092B-C50C-407E-A947-70E740481C1C}">
                <a14:useLocalDpi xmlns:a14="http://schemas.microsoft.com/office/drawing/2010/main" val="0"/>
              </a:ext>
            </a:extLst>
          </a:blip>
          <a:srcRect l="30605" t="-979" r="55737" b="67144"/>
          <a:stretch/>
        </p:blipFill>
        <p:spPr bwMode="auto">
          <a:xfrm rot="2256106">
            <a:off x="9990796" y="4143217"/>
            <a:ext cx="747461" cy="185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8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11022E-16 -3.33333E-6 L -0.33763 0.12639 " pathEditMode="relative" rAng="0" ptsTypes="AA">
                                      <p:cBhvr>
                                        <p:cTn id="26" dur="2000" fill="hold"/>
                                        <p:tgtEl>
                                          <p:spTgt spid="25"/>
                                        </p:tgtEl>
                                        <p:attrNameLst>
                                          <p:attrName>ppt_x</p:attrName>
                                          <p:attrName>ppt_y</p:attrName>
                                        </p:attrNameLst>
                                      </p:cBhvr>
                                      <p:rCtr x="-16888" y="6319"/>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mmiLynn — Animated Scenery Background Gifs.">
            <a:extLst>
              <a:ext uri="{FF2B5EF4-FFF2-40B4-BE49-F238E27FC236}">
                <a16:creationId xmlns:a16="http://schemas.microsoft.com/office/drawing/2014/main" id="{781CFDCA-1F61-4569-9DE4-7712737C4A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88229"/>
            <a:ext cx="12192000" cy="10660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Shutterstock">
            <a:extLst>
              <a:ext uri="{FF2B5EF4-FFF2-40B4-BE49-F238E27FC236}">
                <a16:creationId xmlns:a16="http://schemas.microsoft.com/office/drawing/2014/main" id="{AA050041-4EB8-41B7-B084-0325A9A597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b="40555"/>
          <a:stretch/>
        </p:blipFill>
        <p:spPr bwMode="auto">
          <a:xfrm>
            <a:off x="1" y="294539"/>
            <a:ext cx="8424153" cy="285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Shutterstock">
            <a:extLst>
              <a:ext uri="{FF2B5EF4-FFF2-40B4-BE49-F238E27FC236}">
                <a16:creationId xmlns:a16="http://schemas.microsoft.com/office/drawing/2014/main" id="{33EA15CE-FDC3-419E-AB95-B8D216E503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r="54656" b="40555"/>
          <a:stretch/>
        </p:blipFill>
        <p:spPr bwMode="auto">
          <a:xfrm>
            <a:off x="8424154" y="294539"/>
            <a:ext cx="3767847" cy="28531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A3E658D3-C4F0-40CC-A715-70684D9B7B81}"/>
              </a:ext>
            </a:extLst>
          </p:cNvPr>
          <p:cNvSpPr/>
          <p:nvPr/>
        </p:nvSpPr>
        <p:spPr>
          <a:xfrm>
            <a:off x="619226" y="678238"/>
            <a:ext cx="10953549" cy="5501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4" name="TextBox 13">
            <a:extLst>
              <a:ext uri="{FF2B5EF4-FFF2-40B4-BE49-F238E27FC236}">
                <a16:creationId xmlns:a16="http://schemas.microsoft.com/office/drawing/2014/main" id="{32ADAC02-5B26-4861-BF87-EA48274A618F}"/>
              </a:ext>
            </a:extLst>
          </p:cNvPr>
          <p:cNvSpPr txBox="1"/>
          <p:nvPr/>
        </p:nvSpPr>
        <p:spPr>
          <a:xfrm>
            <a:off x="895292" y="950405"/>
            <a:ext cx="10439516" cy="1077218"/>
          </a:xfrm>
          <a:prstGeom prst="rect">
            <a:avLst/>
          </a:prstGeom>
          <a:noFill/>
        </p:spPr>
        <p:txBody>
          <a:bodyPr wrap="square">
            <a:spAutoFit/>
          </a:bodyPr>
          <a:lstStyle/>
          <a:p>
            <a:pPr algn="ctr" defTabSz="1219170">
              <a:buClr>
                <a:srgbClr val="000000"/>
              </a:buClr>
            </a:pPr>
            <a:r>
              <a:rPr lang="en-US" sz="32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3.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Vì</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sao</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có</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những</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ngày</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trời</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đang</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nắng</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bỗng</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tối</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sầm</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sau</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ít</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phút</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lại</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thấy</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nắng</a:t>
            </a:r>
            <a:r>
              <a:rPr lang="en-US"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3EFE257A-8064-41C7-86AF-0990917AA824}"/>
              </a:ext>
            </a:extLst>
          </p:cNvPr>
          <p:cNvGrpSpPr/>
          <p:nvPr/>
        </p:nvGrpSpPr>
        <p:grpSpPr>
          <a:xfrm rot="475935">
            <a:off x="-1860602" y="3089771"/>
            <a:ext cx="4340431" cy="3840389"/>
            <a:chOff x="-1947231" y="-266157"/>
            <a:chExt cx="8191500" cy="7247793"/>
          </a:xfrm>
        </p:grpSpPr>
        <p:pic>
          <p:nvPicPr>
            <p:cNvPr id="18" name="Picture 30" descr="Cargo Ship Png - Cartoon Ship Image Png, Transparent Png , Transparent Png  Image - PNGitem">
              <a:extLst>
                <a:ext uri="{FF2B5EF4-FFF2-40B4-BE49-F238E27FC236}">
                  <a16:creationId xmlns:a16="http://schemas.microsoft.com/office/drawing/2014/main" id="{B93344F5-229B-4FC4-9103-FAC689E0A7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403" b="100000" l="0" r="98488">
                          <a14:foregroundMark x1="7093" y1="49591" x2="29302" y2="62357"/>
                          <a14:foregroundMark x1="20465" y1="53519" x2="49186" y2="59411"/>
                          <a14:foregroundMark x1="5349" y1="52537" x2="9651" y2="55155"/>
                          <a14:backgroundMark x1="55930" y1="27169" x2="97209" y2="40917"/>
                          <a14:backgroundMark x1="56395" y1="51882" x2="88721" y2="58265"/>
                          <a14:backgroundMark x1="87791" y1="59902" x2="97093" y2="61538"/>
                          <a14:backgroundMark x1="57907" y1="53846" x2="58140" y2="55810"/>
                          <a14:backgroundMark x1="56977" y1="56137" x2="60000" y2="57119"/>
                          <a14:backgroundMark x1="56860" y1="57283" x2="60930" y2="57283"/>
                          <a14:backgroundMark x1="85233" y1="61538" x2="96860" y2="63502"/>
                        </a14:backgroundRemoval>
                      </a14:imgEffect>
                    </a14:imgLayer>
                  </a14:imgProps>
                </a:ext>
                <a:ext uri="{28A0092B-C50C-407E-A947-70E740481C1C}">
                  <a14:useLocalDpi xmlns:a14="http://schemas.microsoft.com/office/drawing/2010/main" val="0"/>
                </a:ext>
              </a:extLst>
            </a:blip>
            <a:srcRect/>
            <a:stretch>
              <a:fillRect/>
            </a:stretch>
          </p:blipFill>
          <p:spPr bwMode="auto">
            <a:xfrm rot="20902072">
              <a:off x="-1947231" y="766054"/>
              <a:ext cx="81915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7C4074C-534C-434D-8722-9AB5977ADC0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78" b="95298" l="3263" r="42514">
                          <a14:foregroundMark x1="34645" y1="48752" x2="32534" y2="52975"/>
                          <a14:foregroundMark x1="34453" y1="9021" x2="33061" y2="23704"/>
                          <a14:foregroundMark x1="29798" y1="48225" x2="28071" y2="53167"/>
                          <a14:foregroundMark x1="38484" y1="15739" x2="35845" y2="25912"/>
                          <a14:foregroundMark x1="40067" y1="13484" x2="37860" y2="21545"/>
                          <a14:foregroundMark x1="41843" y1="14347" x2="41843" y2="14347"/>
                          <a14:foregroundMark x1="40355" y1="10845" x2="36324" y2="7869"/>
                          <a14:foregroundMark x1="35077" y1="7582" x2="29223" y2="9357"/>
                          <a14:foregroundMark x1="31046" y1="10557" x2="27735" y2="14012"/>
                          <a14:foregroundMark x1="28791" y1="45154" x2="28695" y2="49712"/>
                          <a14:foregroundMark x1="40259" y1="39683" x2="38868" y2="49760"/>
                          <a14:foregroundMark x1="39012" y1="46785" x2="37380" y2="52975"/>
                          <a14:foregroundMark x1="39539" y1="52399" x2="38964" y2="52639"/>
                          <a14:foregroundMark x1="38004" y1="53551" x2="36852" y2="54798"/>
                          <a14:foregroundMark x1="39779" y1="33061" x2="39683" y2="40355"/>
                          <a14:foregroundMark x1="20106" y1="35701" x2="16315" y2="55710"/>
                          <a14:foregroundMark x1="26679" y1="24616" x2="34117" y2="35173"/>
                          <a14:foregroundMark x1="33349" y1="25288" x2="35173" y2="33349"/>
                          <a14:foregroundMark x1="23273" y1="24424" x2="19674" y2="38532"/>
                          <a14:foregroundMark x1="36036" y1="18186" x2="33781" y2="29607"/>
                          <a14:foregroundMark x1="36468" y1="17131" x2="32965" y2="21161"/>
                          <a14:foregroundMark x1="28695" y1="19866" x2="27351" y2="21353"/>
                          <a14:foregroundMark x1="23417" y1="19530" x2="23273" y2="19578"/>
                          <a14:foregroundMark x1="23177" y1="19578" x2="22649" y2="18042"/>
                          <a14:foregroundMark x1="22217" y1="20106" x2="23417" y2="21257"/>
                          <a14:foregroundMark x1="27543" y1="21881" x2="27543" y2="21881"/>
                          <a14:foregroundMark x1="30950" y1="23081" x2="31478" y2="25048"/>
                          <a14:foregroundMark x1="28839" y1="40355" x2="31238" y2="44818"/>
                          <a14:foregroundMark x1="28839" y1="41411" x2="29367" y2="45010"/>
                          <a14:foregroundMark x1="28647" y1="40643" x2="18714" y2="46737"/>
                          <a14:foregroundMark x1="39923" y1="36708" x2="39971" y2="46257"/>
                          <a14:foregroundMark x1="40259" y1="47697" x2="39251" y2="50144"/>
                          <a14:foregroundMark x1="39587" y1="50144" x2="38868" y2="53407"/>
                          <a14:foregroundMark x1="38868" y1="53407" x2="38388" y2="55758"/>
                          <a14:foregroundMark x1="38388" y1="55758" x2="32630" y2="55758"/>
                          <a14:foregroundMark x1="40067" y1="34741" x2="39971" y2="39539"/>
                          <a14:foregroundMark x1="39827" y1="46593" x2="39971" y2="48129"/>
                          <a14:foregroundMark x1="28263" y1="49616" x2="27255" y2="55902"/>
                          <a14:foregroundMark x1="17658" y1="52255" x2="15019" y2="62140"/>
                          <a14:foregroundMark x1="15595" y1="59837" x2="13052" y2="71401"/>
                          <a14:foregroundMark x1="11084" y1="76967" x2="8925" y2="86612"/>
                          <a14:foregroundMark x1="27351" y1="77207" x2="22313" y2="73992"/>
                          <a14:foregroundMark x1="8877" y1="87668" x2="7726" y2="92322"/>
                          <a14:foregroundMark x1="8733" y1="92562" x2="8109" y2="92562"/>
                          <a14:foregroundMark x1="9261" y1="92994" x2="8589" y2="92370"/>
                          <a14:foregroundMark x1="16027" y1="59453" x2="13820" y2="70537"/>
                          <a14:foregroundMark x1="14971" y1="57821" x2="10797" y2="78599"/>
                          <a14:foregroundMark x1="17754" y1="45393" x2="14203" y2="60605"/>
                          <a14:foregroundMark x1="16987" y1="55470" x2="15643" y2="61660"/>
                          <a14:foregroundMark x1="20250" y1="31814" x2="16987" y2="48944"/>
                          <a14:foregroundMark x1="24664" y1="18138" x2="22169" y2="26536"/>
                          <a14:foregroundMark x1="23081" y1="19242" x2="20729" y2="31382"/>
                          <a14:foregroundMark x1="21833" y1="17514" x2="22793" y2="21593"/>
                          <a14:foregroundMark x1="21257" y1="18714" x2="22745" y2="21449"/>
                          <a14:foregroundMark x1="21545" y1="17418" x2="21545" y2="18330"/>
                          <a14:foregroundMark x1="21689" y1="20106" x2="23417" y2="21593"/>
                          <a14:foregroundMark x1="21881" y1="23896" x2="20250" y2="32821"/>
                          <a14:foregroundMark x1="41411" y1="17035" x2="38436" y2="23129"/>
                          <a14:foregroundMark x1="38340" y1="23177" x2="34837" y2="26967"/>
                          <a14:foregroundMark x1="35365" y1="27015" x2="35509" y2="28887"/>
                          <a14:foregroundMark x1="35317" y1="27975" x2="38772" y2="30182"/>
                          <a14:foregroundMark x1="38868" y1="30134" x2="39971" y2="33877"/>
                          <a14:foregroundMark x1="41123" y1="11660" x2="41891" y2="15979"/>
                          <a14:foregroundMark x1="41891" y1="16027" x2="40067" y2="21209"/>
                          <a14:foregroundMark x1="39587" y1="9549" x2="37092" y2="8157"/>
                          <a14:foregroundMark x1="35221" y1="7582" x2="31862" y2="8589"/>
                          <a14:foregroundMark x1="32965" y1="7438" x2="30662" y2="9021"/>
                          <a14:foregroundMark x1="30854" y1="8205" x2="28359" y2="11468"/>
                          <a14:foregroundMark x1="28647" y1="10317" x2="27975" y2="12236"/>
                          <a14:foregroundMark x1="27687" y1="11564" x2="23896" y2="11900"/>
                          <a14:foregroundMark x1="23417" y1="11804" x2="21593" y2="12524"/>
                          <a14:foregroundMark x1="21353" y1="12764" x2="22073" y2="14203"/>
                          <a14:foregroundMark x1="40211" y1="48752" x2="39395" y2="49472"/>
                          <a14:foregroundMark x1="40163" y1="48464" x2="39299" y2="50480"/>
                          <a14:foregroundMark x1="39683" y1="9885" x2="41171" y2="12092"/>
                          <a14:foregroundMark x1="41315" y1="12188" x2="42035" y2="14827"/>
                          <a14:foregroundMark x1="42035" y1="14923" x2="41891" y2="16795"/>
                          <a14:foregroundMark x1="39155" y1="9117" x2="36996" y2="8253"/>
                          <a14:foregroundMark x1="36228" y1="7869" x2="32390" y2="7869"/>
                          <a14:foregroundMark x1="34885" y1="7726" x2="32821" y2="7965"/>
                          <a14:foregroundMark x1="33397" y1="7630" x2="31238" y2="8061"/>
                          <a14:foregroundMark x1="30134" y1="8733" x2="29223" y2="9741"/>
                          <a14:foregroundMark x1="39587" y1="9789" x2="41075" y2="12140"/>
                          <a14:backgroundMark x1="24472" y1="54798" x2="22265" y2="59309"/>
                          <a14:backgroundMark x1="20250" y1="54559" x2="17226" y2="58589"/>
                          <a14:backgroundMark x1="17898" y1="81142" x2="14923" y2="80134"/>
                          <a14:backgroundMark x1="22121" y1="85077" x2="20010" y2="84549"/>
                          <a14:backgroundMark x1="24760" y1="87380" x2="25912" y2="89251"/>
                          <a14:backgroundMark x1="18378" y1="55806" x2="16747" y2="63820"/>
                          <a14:backgroundMark x1="17754" y1="55134" x2="16267" y2="61996"/>
                        </a14:backgroundRemoval>
                      </a14:imgEffect>
                    </a14:imgLayer>
                  </a14:imgProps>
                </a:ext>
                <a:ext uri="{28A0092B-C50C-407E-A947-70E740481C1C}">
                  <a14:useLocalDpi xmlns:a14="http://schemas.microsoft.com/office/drawing/2010/main" val="0"/>
                </a:ext>
              </a:extLst>
            </a:blip>
            <a:srcRect r="56129"/>
            <a:stretch/>
          </p:blipFill>
          <p:spPr>
            <a:xfrm rot="21070943" flipH="1">
              <a:off x="2985525" y="-266157"/>
              <a:ext cx="3179667" cy="7247793"/>
            </a:xfrm>
            <a:prstGeom prst="rect">
              <a:avLst/>
            </a:prstGeom>
          </p:spPr>
        </p:pic>
      </p:grpSp>
      <p:pic>
        <p:nvPicPr>
          <p:cNvPr id="12" name="Picture 16" descr="1,076,305 BEST Rubbish IMAGES, STOCK PHOTOS &amp;amp; VECTORS | Adobe Stock">
            <a:extLst>
              <a:ext uri="{FF2B5EF4-FFF2-40B4-BE49-F238E27FC236}">
                <a16:creationId xmlns:a16="http://schemas.microsoft.com/office/drawing/2014/main" id="{5364A8A6-02D0-4E05-9A2E-2BF8ABBA2C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0556" b="51667" l="0" r="20469"/>
                    </a14:imgEffect>
                  </a14:imgLayer>
                </a14:imgProps>
              </a:ext>
              <a:ext uri="{28A0092B-C50C-407E-A947-70E740481C1C}">
                <a14:useLocalDpi xmlns:a14="http://schemas.microsoft.com/office/drawing/2010/main" val="0"/>
              </a:ext>
            </a:extLst>
          </a:blip>
          <a:srcRect l="1054" t="22994" r="78290" b="44720"/>
          <a:stretch/>
        </p:blipFill>
        <p:spPr bwMode="auto">
          <a:xfrm>
            <a:off x="10813929" y="5453617"/>
            <a:ext cx="1062560" cy="9342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77E363-0041-9533-A433-0CA8C3397941}"/>
              </a:ext>
            </a:extLst>
          </p:cNvPr>
          <p:cNvSpPr txBox="1"/>
          <p:nvPr/>
        </p:nvSpPr>
        <p:spPr>
          <a:xfrm>
            <a:off x="2643552" y="3027336"/>
            <a:ext cx="7726576" cy="1754326"/>
          </a:xfrm>
          <a:custGeom>
            <a:avLst/>
            <a:gdLst>
              <a:gd name="connsiteX0" fmla="*/ 0 w 7277101"/>
              <a:gd name="connsiteY0" fmla="*/ 0 h 2308324"/>
              <a:gd name="connsiteX1" fmla="*/ 7277101 w 7277101"/>
              <a:gd name="connsiteY1" fmla="*/ 0 h 2308324"/>
              <a:gd name="connsiteX2" fmla="*/ 7277101 w 7277101"/>
              <a:gd name="connsiteY2" fmla="*/ 2308324 h 2308324"/>
              <a:gd name="connsiteX3" fmla="*/ 0 w 7277101"/>
              <a:gd name="connsiteY3" fmla="*/ 2308324 h 2308324"/>
              <a:gd name="connsiteX4" fmla="*/ 0 w 7277101"/>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101" h="2308324" fill="none" extrusionOk="0">
                <a:moveTo>
                  <a:pt x="0" y="0"/>
                </a:moveTo>
                <a:cubicBezTo>
                  <a:pt x="1237014" y="5222"/>
                  <a:pt x="4524920" y="24918"/>
                  <a:pt x="7277101" y="0"/>
                </a:cubicBezTo>
                <a:cubicBezTo>
                  <a:pt x="7115856" y="295473"/>
                  <a:pt x="7233341" y="1186317"/>
                  <a:pt x="7277101" y="2308324"/>
                </a:cubicBezTo>
                <a:cubicBezTo>
                  <a:pt x="4074775" y="2143563"/>
                  <a:pt x="2912958" y="2426474"/>
                  <a:pt x="0" y="2308324"/>
                </a:cubicBezTo>
                <a:cubicBezTo>
                  <a:pt x="-55725" y="1490219"/>
                  <a:pt x="17072" y="609588"/>
                  <a:pt x="0" y="0"/>
                </a:cubicBezTo>
                <a:close/>
              </a:path>
              <a:path w="7277101" h="2308324" stroke="0" extrusionOk="0">
                <a:moveTo>
                  <a:pt x="0" y="0"/>
                </a:moveTo>
                <a:cubicBezTo>
                  <a:pt x="1174197" y="11849"/>
                  <a:pt x="3687963" y="-161459"/>
                  <a:pt x="7277101" y="0"/>
                </a:cubicBezTo>
                <a:cubicBezTo>
                  <a:pt x="7280231" y="699270"/>
                  <a:pt x="7175925" y="2031698"/>
                  <a:pt x="7277101" y="2308324"/>
                </a:cubicBezTo>
                <a:cubicBezTo>
                  <a:pt x="5643092" y="2162464"/>
                  <a:pt x="3458694" y="2230000"/>
                  <a:pt x="0" y="2308324"/>
                </a:cubicBezTo>
                <a:cubicBezTo>
                  <a:pt x="74291" y="1581858"/>
                  <a:pt x="168006" y="1077334"/>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3600" b="1" dirty="0">
                <a:latin typeface="+mj-lt"/>
                <a:ea typeface="Cambria" panose="02040503050406030204" pitchFamily="18" charset="0"/>
              </a:rPr>
              <a:t>Có những ngày trời đang nắng bỗng tối sầm lại là do có đám mây cản ánh sáng mặt trời chiếu xuống mặt đất.</a:t>
            </a:r>
            <a:endParaRPr lang="en-US" sz="3600" dirty="0">
              <a:latin typeface="+mj-lt"/>
              <a:ea typeface="Cambria" panose="02040503050406030204" pitchFamily="18" charset="0"/>
            </a:endParaRPr>
          </a:p>
        </p:txBody>
      </p:sp>
    </p:spTree>
    <p:extLst>
      <p:ext uri="{BB962C8B-B14F-4D97-AF65-F5344CB8AC3E}">
        <p14:creationId xmlns:p14="http://schemas.microsoft.com/office/powerpoint/2010/main" val="42258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500"/>
                                        <p:tgtEl>
                                          <p:spTgt spid="14"/>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ammiLynn — Animated Scenery Background Gifs.">
            <a:extLst>
              <a:ext uri="{FF2B5EF4-FFF2-40B4-BE49-F238E27FC236}">
                <a16:creationId xmlns:a16="http://schemas.microsoft.com/office/drawing/2014/main" id="{B1561EB6-B9BB-4E5D-8EF9-4C5B2D0B357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88229"/>
            <a:ext cx="12192000" cy="106605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hutterstock">
            <a:extLst>
              <a:ext uri="{FF2B5EF4-FFF2-40B4-BE49-F238E27FC236}">
                <a16:creationId xmlns:a16="http://schemas.microsoft.com/office/drawing/2014/main" id="{2A71F23D-52CF-4066-95CC-40A565529C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b="40555"/>
          <a:stretch/>
        </p:blipFill>
        <p:spPr bwMode="auto">
          <a:xfrm>
            <a:off x="1" y="294539"/>
            <a:ext cx="8424153" cy="2853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hutterstock">
            <a:extLst>
              <a:ext uri="{FF2B5EF4-FFF2-40B4-BE49-F238E27FC236}">
                <a16:creationId xmlns:a16="http://schemas.microsoft.com/office/drawing/2014/main" id="{9D873678-DB23-4FD5-B4DE-6E274DBC40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65208" l="0" r="100000">
                        <a14:backgroundMark x1="14671" y1="32917" x2="14671" y2="32917"/>
                        <a14:backgroundMark x1="28756" y1="33333" x2="28756" y2="33333"/>
                        <a14:backgroundMark x1="36854" y1="32500" x2="36854" y2="32500"/>
                        <a14:backgroundMark x1="48592" y1="33333" x2="48592" y2="33333"/>
                        <a14:backgroundMark x1="56573" y1="36250" x2="56573" y2="36250"/>
                        <a14:backgroundMark x1="73944" y1="33125" x2="73944" y2="33125"/>
                        <a14:backgroundMark x1="85798" y1="31458" x2="85798" y2="31458"/>
                        <a14:backgroundMark x1="95305" y1="32917" x2="95305" y2="32917"/>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1117" r="54656" b="40555"/>
          <a:stretch/>
        </p:blipFill>
        <p:spPr bwMode="auto">
          <a:xfrm>
            <a:off x="8424154" y="294539"/>
            <a:ext cx="3767847" cy="285310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7ACBDED-CBCF-430F-9EF6-6AA39EBD74A6}"/>
              </a:ext>
            </a:extLst>
          </p:cNvPr>
          <p:cNvGrpSpPr/>
          <p:nvPr/>
        </p:nvGrpSpPr>
        <p:grpSpPr>
          <a:xfrm rot="475935">
            <a:off x="-196993" y="35461"/>
            <a:ext cx="7670800" cy="6787081"/>
            <a:chOff x="-1947231" y="-266157"/>
            <a:chExt cx="8191500" cy="7247793"/>
          </a:xfrm>
        </p:grpSpPr>
        <p:pic>
          <p:nvPicPr>
            <p:cNvPr id="1054" name="Picture 30" descr="Cargo Ship Png - Cartoon Ship Image Png, Transparent Png , Transparent Png  Image - PNGitem">
              <a:extLst>
                <a:ext uri="{FF2B5EF4-FFF2-40B4-BE49-F238E27FC236}">
                  <a16:creationId xmlns:a16="http://schemas.microsoft.com/office/drawing/2014/main" id="{8936AADC-1100-44C1-93E7-8F9D081B0A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403" b="100000" l="0" r="98488">
                          <a14:foregroundMark x1="7093" y1="49591" x2="29302" y2="62357"/>
                          <a14:foregroundMark x1="20465" y1="53519" x2="49186" y2="59411"/>
                          <a14:foregroundMark x1="5349" y1="52537" x2="9651" y2="55155"/>
                          <a14:backgroundMark x1="55930" y1="27169" x2="97209" y2="40917"/>
                          <a14:backgroundMark x1="56395" y1="51882" x2="88721" y2="58265"/>
                          <a14:backgroundMark x1="87791" y1="59902" x2="97093" y2="61538"/>
                          <a14:backgroundMark x1="57907" y1="53846" x2="58140" y2="55810"/>
                          <a14:backgroundMark x1="56977" y1="56137" x2="60000" y2="57119"/>
                          <a14:backgroundMark x1="56860" y1="57283" x2="60930" y2="57283"/>
                          <a14:backgroundMark x1="85233" y1="61538" x2="96860" y2="63502"/>
                        </a14:backgroundRemoval>
                      </a14:imgEffect>
                    </a14:imgLayer>
                  </a14:imgProps>
                </a:ext>
                <a:ext uri="{28A0092B-C50C-407E-A947-70E740481C1C}">
                  <a14:useLocalDpi xmlns:a14="http://schemas.microsoft.com/office/drawing/2010/main" val="0"/>
                </a:ext>
              </a:extLst>
            </a:blip>
            <a:srcRect/>
            <a:stretch>
              <a:fillRect/>
            </a:stretch>
          </p:blipFill>
          <p:spPr bwMode="auto">
            <a:xfrm rot="20902072">
              <a:off x="-1947231" y="766054"/>
              <a:ext cx="81915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ED391CC-B88D-4F66-A3D4-E934CB1E4BE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78" b="95298" l="3263" r="42514">
                          <a14:foregroundMark x1="34645" y1="48752" x2="32534" y2="52975"/>
                          <a14:foregroundMark x1="34453" y1="9021" x2="33061" y2="23704"/>
                          <a14:foregroundMark x1="29798" y1="48225" x2="28071" y2="53167"/>
                          <a14:foregroundMark x1="38484" y1="15739" x2="35845" y2="25912"/>
                          <a14:foregroundMark x1="40067" y1="13484" x2="37860" y2="21545"/>
                          <a14:foregroundMark x1="41843" y1="14347" x2="41843" y2="14347"/>
                          <a14:foregroundMark x1="40355" y1="10845" x2="36324" y2="7869"/>
                          <a14:foregroundMark x1="35077" y1="7582" x2="29223" y2="9357"/>
                          <a14:foregroundMark x1="31046" y1="10557" x2="27735" y2="14012"/>
                          <a14:foregroundMark x1="28791" y1="45154" x2="28695" y2="49712"/>
                          <a14:foregroundMark x1="40259" y1="39683" x2="38868" y2="49760"/>
                          <a14:foregroundMark x1="39012" y1="46785" x2="37380" y2="52975"/>
                          <a14:foregroundMark x1="39539" y1="52399" x2="38964" y2="52639"/>
                          <a14:foregroundMark x1="38004" y1="53551" x2="36852" y2="54798"/>
                          <a14:foregroundMark x1="39779" y1="33061" x2="39683" y2="40355"/>
                          <a14:foregroundMark x1="20106" y1="35701" x2="16315" y2="55710"/>
                          <a14:foregroundMark x1="26679" y1="24616" x2="34117" y2="35173"/>
                          <a14:foregroundMark x1="33349" y1="25288" x2="35173" y2="33349"/>
                          <a14:foregroundMark x1="23273" y1="24424" x2="19674" y2="38532"/>
                          <a14:foregroundMark x1="36036" y1="18186" x2="33781" y2="29607"/>
                          <a14:foregroundMark x1="36468" y1="17131" x2="32965" y2="21161"/>
                          <a14:foregroundMark x1="28695" y1="19866" x2="27351" y2="21353"/>
                          <a14:foregroundMark x1="23417" y1="19530" x2="23273" y2="19578"/>
                          <a14:foregroundMark x1="23177" y1="19578" x2="22649" y2="18042"/>
                          <a14:foregroundMark x1="22217" y1="20106" x2="23417" y2="21257"/>
                          <a14:foregroundMark x1="27543" y1="21881" x2="27543" y2="21881"/>
                          <a14:foregroundMark x1="30950" y1="23081" x2="31478" y2="25048"/>
                          <a14:foregroundMark x1="28839" y1="40355" x2="31238" y2="44818"/>
                          <a14:foregroundMark x1="28839" y1="41411" x2="29367" y2="45010"/>
                          <a14:foregroundMark x1="28647" y1="40643" x2="18714" y2="46737"/>
                          <a14:foregroundMark x1="39923" y1="36708" x2="39971" y2="46257"/>
                          <a14:foregroundMark x1="40259" y1="47697" x2="39251" y2="50144"/>
                          <a14:foregroundMark x1="39587" y1="50144" x2="38868" y2="53407"/>
                          <a14:foregroundMark x1="38868" y1="53407" x2="38388" y2="55758"/>
                          <a14:foregroundMark x1="38388" y1="55758" x2="32630" y2="55758"/>
                          <a14:foregroundMark x1="40067" y1="34741" x2="39971" y2="39539"/>
                          <a14:foregroundMark x1="39827" y1="46593" x2="39971" y2="48129"/>
                          <a14:foregroundMark x1="28263" y1="49616" x2="27255" y2="55902"/>
                          <a14:foregroundMark x1="17658" y1="52255" x2="15019" y2="62140"/>
                          <a14:foregroundMark x1="15595" y1="59837" x2="13052" y2="71401"/>
                          <a14:foregroundMark x1="11084" y1="76967" x2="8925" y2="86612"/>
                          <a14:foregroundMark x1="27351" y1="77207" x2="22313" y2="73992"/>
                          <a14:foregroundMark x1="8877" y1="87668" x2="7726" y2="92322"/>
                          <a14:foregroundMark x1="8733" y1="92562" x2="8109" y2="92562"/>
                          <a14:foregroundMark x1="9261" y1="92994" x2="8589" y2="92370"/>
                          <a14:foregroundMark x1="16027" y1="59453" x2="13820" y2="70537"/>
                          <a14:foregroundMark x1="14971" y1="57821" x2="10797" y2="78599"/>
                          <a14:foregroundMark x1="17754" y1="45393" x2="14203" y2="60605"/>
                          <a14:foregroundMark x1="16987" y1="55470" x2="15643" y2="61660"/>
                          <a14:foregroundMark x1="20250" y1="31814" x2="16987" y2="48944"/>
                          <a14:foregroundMark x1="24664" y1="18138" x2="22169" y2="26536"/>
                          <a14:foregroundMark x1="23081" y1="19242" x2="20729" y2="31382"/>
                          <a14:foregroundMark x1="21833" y1="17514" x2="22793" y2="21593"/>
                          <a14:foregroundMark x1="21257" y1="18714" x2="22745" y2="21449"/>
                          <a14:foregroundMark x1="21545" y1="17418" x2="21545" y2="18330"/>
                          <a14:foregroundMark x1="21689" y1="20106" x2="23417" y2="21593"/>
                          <a14:foregroundMark x1="21881" y1="23896" x2="20250" y2="32821"/>
                          <a14:foregroundMark x1="41411" y1="17035" x2="38436" y2="23129"/>
                          <a14:foregroundMark x1="38340" y1="23177" x2="34837" y2="26967"/>
                          <a14:foregroundMark x1="35365" y1="27015" x2="35509" y2="28887"/>
                          <a14:foregroundMark x1="35317" y1="27975" x2="38772" y2="30182"/>
                          <a14:foregroundMark x1="38868" y1="30134" x2="39971" y2="33877"/>
                          <a14:foregroundMark x1="41123" y1="11660" x2="41891" y2="15979"/>
                          <a14:foregroundMark x1="41891" y1="16027" x2="40067" y2="21209"/>
                          <a14:foregroundMark x1="39587" y1="9549" x2="37092" y2="8157"/>
                          <a14:foregroundMark x1="35221" y1="7582" x2="31862" y2="8589"/>
                          <a14:foregroundMark x1="32965" y1="7438" x2="30662" y2="9021"/>
                          <a14:foregroundMark x1="30854" y1="8205" x2="28359" y2="11468"/>
                          <a14:foregroundMark x1="28647" y1="10317" x2="27975" y2="12236"/>
                          <a14:foregroundMark x1="27687" y1="11564" x2="23896" y2="11900"/>
                          <a14:foregroundMark x1="23417" y1="11804" x2="21593" y2="12524"/>
                          <a14:foregroundMark x1="21353" y1="12764" x2="22073" y2="14203"/>
                          <a14:foregroundMark x1="40211" y1="48752" x2="39395" y2="49472"/>
                          <a14:foregroundMark x1="40163" y1="48464" x2="39299" y2="50480"/>
                          <a14:foregroundMark x1="39683" y1="9885" x2="41171" y2="12092"/>
                          <a14:foregroundMark x1="41315" y1="12188" x2="42035" y2="14827"/>
                          <a14:foregroundMark x1="42035" y1="14923" x2="41891" y2="16795"/>
                          <a14:foregroundMark x1="39155" y1="9117" x2="36996" y2="8253"/>
                          <a14:foregroundMark x1="36228" y1="7869" x2="32390" y2="7869"/>
                          <a14:foregroundMark x1="34885" y1="7726" x2="32821" y2="7965"/>
                          <a14:foregroundMark x1="33397" y1="7630" x2="31238" y2="8061"/>
                          <a14:foregroundMark x1="30134" y1="8733" x2="29223" y2="9741"/>
                          <a14:foregroundMark x1="39587" y1="9789" x2="41075" y2="12140"/>
                          <a14:backgroundMark x1="24472" y1="54798" x2="22265" y2="59309"/>
                          <a14:backgroundMark x1="20250" y1="54559" x2="17226" y2="58589"/>
                          <a14:backgroundMark x1="17898" y1="81142" x2="14923" y2="80134"/>
                          <a14:backgroundMark x1="22121" y1="85077" x2="20010" y2="84549"/>
                          <a14:backgroundMark x1="24760" y1="87380" x2="25912" y2="89251"/>
                          <a14:backgroundMark x1="18378" y1="55806" x2="16747" y2="63820"/>
                          <a14:backgroundMark x1="17754" y1="55134" x2="16267" y2="61996"/>
                        </a14:backgroundRemoval>
                      </a14:imgEffect>
                    </a14:imgLayer>
                  </a14:imgProps>
                </a:ext>
                <a:ext uri="{28A0092B-C50C-407E-A947-70E740481C1C}">
                  <a14:useLocalDpi xmlns:a14="http://schemas.microsoft.com/office/drawing/2010/main" val="0"/>
                </a:ext>
              </a:extLst>
            </a:blip>
            <a:srcRect r="56129"/>
            <a:stretch/>
          </p:blipFill>
          <p:spPr>
            <a:xfrm rot="21070943" flipH="1">
              <a:off x="2985525" y="-266157"/>
              <a:ext cx="3179667" cy="7247793"/>
            </a:xfrm>
            <a:prstGeom prst="rect">
              <a:avLst/>
            </a:prstGeom>
          </p:spPr>
        </p:pic>
      </p:grpSp>
      <p:pic>
        <p:nvPicPr>
          <p:cNvPr id="20" name="Picture 16" descr="1,076,305 BEST Rubbish IMAGES, STOCK PHOTOS &amp;amp; VECTORS | Adobe Stock">
            <a:extLst>
              <a:ext uri="{FF2B5EF4-FFF2-40B4-BE49-F238E27FC236}">
                <a16:creationId xmlns:a16="http://schemas.microsoft.com/office/drawing/2014/main" id="{95E43680-17E5-4B58-B781-EA7A690A38C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0556" b="51667" l="0" r="20469"/>
                    </a14:imgEffect>
                  </a14:imgLayer>
                </a14:imgProps>
              </a:ext>
              <a:ext uri="{28A0092B-C50C-407E-A947-70E740481C1C}">
                <a14:useLocalDpi xmlns:a14="http://schemas.microsoft.com/office/drawing/2010/main" val="0"/>
              </a:ext>
            </a:extLst>
          </a:blip>
          <a:srcRect l="1054" t="22994" r="78290" b="44720"/>
          <a:stretch/>
        </p:blipFill>
        <p:spPr bwMode="auto">
          <a:xfrm>
            <a:off x="10813929" y="5453617"/>
            <a:ext cx="1062560" cy="9342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E5FAD6C-C1AF-4ED5-88BA-01AF7F7A13DC}"/>
              </a:ext>
            </a:extLst>
          </p:cNvPr>
          <p:cNvSpPr/>
          <p:nvPr/>
        </p:nvSpPr>
        <p:spPr>
          <a:xfrm>
            <a:off x="1601980" y="4000797"/>
            <a:ext cx="9532917" cy="1452820"/>
          </a:xfrm>
          <a:prstGeom prst="rect">
            <a:avLst/>
          </a:prstGeom>
          <a:noFill/>
        </p:spPr>
        <p:txBody>
          <a:bodyPr wrap="none" lIns="91440" tIns="45720" rIns="91440" bIns="45720" numCol="1">
            <a:prstTxWarp prst="textPlain">
              <a:avLst/>
            </a:prstTxWarp>
            <a:spAutoFit/>
          </a:bodyPr>
          <a:lstStyle/>
          <a:p>
            <a:pPr algn="ctr" defTabSz="1219170">
              <a:buClr>
                <a:srgbClr val="000000"/>
              </a:buClr>
            </a:pPr>
            <a:r>
              <a:rPr lang="vi-VN" sz="5400" b="1" kern="0" dirty="0">
                <a:ln w="38100" cmpd="sng">
                  <a:solidFill>
                    <a:srgbClr val="002060"/>
                  </a:solidFill>
                  <a:prstDash val="solid"/>
                </a:ln>
                <a:solidFill>
                  <a:schemeClr val="bg1"/>
                </a:solidFill>
                <a:latin typeface="+mj-lt"/>
                <a:cs typeface="Calibri" panose="020F0502020204030204" pitchFamily="34" charset="0"/>
                <a:sym typeface="Arial"/>
              </a:rPr>
              <a:t>DÒNG </a:t>
            </a:r>
            <a:r>
              <a:rPr lang="en-US" sz="5400" b="1" kern="0" dirty="0">
                <a:ln w="38100" cmpd="sng">
                  <a:solidFill>
                    <a:srgbClr val="002060"/>
                  </a:solidFill>
                  <a:prstDash val="solid"/>
                </a:ln>
                <a:solidFill>
                  <a:schemeClr val="bg1"/>
                </a:solidFill>
                <a:latin typeface="+mj-lt"/>
                <a:cs typeface="Calibri" panose="020F0502020204030204" pitchFamily="34" charset="0"/>
                <a:sym typeface="Arial"/>
              </a:rPr>
              <a:t>SÔNG </a:t>
            </a:r>
            <a:r>
              <a:rPr lang="vi-VN" sz="5400" b="1" kern="0" dirty="0">
                <a:ln w="38100" cmpd="sng">
                  <a:solidFill>
                    <a:srgbClr val="002060"/>
                  </a:solidFill>
                  <a:prstDash val="solid"/>
                </a:ln>
                <a:solidFill>
                  <a:schemeClr val="bg1"/>
                </a:solidFill>
                <a:latin typeface="+mj-lt"/>
                <a:cs typeface="Calibri" panose="020F0502020204030204" pitchFamily="34" charset="0"/>
                <a:sym typeface="Arial"/>
              </a:rPr>
              <a:t>MÃI XANH</a:t>
            </a:r>
            <a:endParaRPr lang="en-US" sz="5400" b="1" kern="0" dirty="0">
              <a:ln w="38100" cmpd="sng">
                <a:solidFill>
                  <a:srgbClr val="002060"/>
                </a:solidFill>
                <a:prstDash val="solid"/>
              </a:ln>
              <a:solidFill>
                <a:schemeClr val="bg1"/>
              </a:solidFill>
              <a:latin typeface="+mj-lt"/>
              <a:cs typeface="Calibri" panose="020F0502020204030204" pitchFamily="34" charset="0"/>
              <a:sym typeface="Arial"/>
            </a:endParaRPr>
          </a:p>
        </p:txBody>
      </p:sp>
    </p:spTree>
    <p:extLst>
      <p:ext uri="{BB962C8B-B14F-4D97-AF65-F5344CB8AC3E}">
        <p14:creationId xmlns:p14="http://schemas.microsoft.com/office/powerpoint/2010/main" val="5228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25E-6 -4.44444E-6 L -0.42123 0.0125 " pathEditMode="relative" rAng="0" ptsTypes="AA">
                                      <p:cBhvr>
                                        <p:cTn id="20" dur="2000" fill="hold"/>
                                        <p:tgtEl>
                                          <p:spTgt spid="20"/>
                                        </p:tgtEl>
                                        <p:attrNameLst>
                                          <p:attrName>ppt_x</p:attrName>
                                          <p:attrName>ppt_y</p:attrName>
                                        </p:attrNameLst>
                                      </p:cBhvr>
                                      <p:rCtr x="-21068" y="625"/>
                                    </p:animMotion>
                                  </p:childTnLst>
                                </p:cTn>
                              </p:par>
                            </p:childTnLst>
                          </p:cTn>
                        </p:par>
                        <p:par>
                          <p:cTn id="21" fill="hold">
                            <p:stCondLst>
                              <p:cond delay="2000"/>
                            </p:stCondLst>
                            <p:childTnLst>
                              <p:par>
                                <p:cTn id="22" presetID="10" presetClass="exit" presetSubtype="0" fill="hold" nodeType="after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5E-6 0 L 1.04518 0 " pathEditMode="relative" rAng="0" ptsTypes="AA">
                                      <p:cBhvr>
                                        <p:cTn id="28" dur="3000" fill="hold"/>
                                        <p:tgtEl>
                                          <p:spTgt spid="8"/>
                                        </p:tgtEl>
                                        <p:attrNameLst>
                                          <p:attrName>ppt_x</p:attrName>
                                          <p:attrName>ppt_y</p:attrName>
                                        </p:attrNameLst>
                                      </p:cBhvr>
                                      <p:rCtr x="52253" y="0"/>
                                    </p:animMotion>
                                  </p:childTnLst>
                                </p:cTn>
                              </p:par>
                            </p:childTnLst>
                          </p:cTn>
                        </p:par>
                        <p:par>
                          <p:cTn id="29" fill="hold">
                            <p:stCondLst>
                              <p:cond delay="3000"/>
                            </p:stCondLst>
                            <p:childTnLst>
                              <p:par>
                                <p:cTn id="30" presetID="14" presetClass="entr" presetSubtype="10" fill="hold" grpId="0" nodeType="afterEffect">
                                  <p:stCondLst>
                                    <p:cond delay="0"/>
                                  </p:stCondLst>
                                  <p:iterate type="lt">
                                    <p:tmPct val="0"/>
                                  </p:iterate>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2" dur="500"/>
                                        <p:tgtEl>
                                          <p:spTgt spid="10">
                                            <p:txEl>
                                              <p:pRg st="0" end="0"/>
                                            </p:txEl>
                                          </p:spTgt>
                                        </p:tgtEl>
                                      </p:cBhvr>
                                    </p:animEffect>
                                  </p:childTnLst>
                                </p:cTn>
                              </p:par>
                            </p:childTnLst>
                          </p:cTn>
                        </p:par>
                        <p:par>
                          <p:cTn id="33" fill="hold">
                            <p:stCondLst>
                              <p:cond delay="3500"/>
                            </p:stCondLst>
                            <p:childTnLst>
                              <p:par>
                                <p:cTn id="34" presetID="34" presetClass="emph" presetSubtype="0" repeatCount="5000" fill="hold" grpId="1" nodeType="afterEffect">
                                  <p:stCondLst>
                                    <p:cond delay="0"/>
                                  </p:stCondLst>
                                  <p:iterate type="lt">
                                    <p:tmPct val="10000"/>
                                  </p:iterate>
                                  <p:childTnLst>
                                    <p:animMotion origin="layout" path="M -2.77778E-6 -3.33333E-6 L -2.77778E-6 -0.07222 " pathEditMode="relative" rAng="0" ptsTypes="AA">
                                      <p:cBhvr>
                                        <p:cTn id="35"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6" dur="125" fill="hold">
                                          <p:stCondLst>
                                            <p:cond delay="0"/>
                                          </p:stCondLst>
                                        </p:cTn>
                                        <p:tgtEl>
                                          <p:spTgt spid="10">
                                            <p:txEl>
                                              <p:pRg st="0" end="0"/>
                                            </p:txEl>
                                          </p:spTgt>
                                        </p:tgtEl>
                                        <p:attrNameLst>
                                          <p:attrName>r</p:attrName>
                                        </p:attrNameLst>
                                      </p:cBhvr>
                                    </p:animRot>
                                    <p:animRot by="-1500000">
                                      <p:cBhvr>
                                        <p:cTn id="37" dur="125" fill="hold">
                                          <p:stCondLst>
                                            <p:cond delay="125"/>
                                          </p:stCondLst>
                                        </p:cTn>
                                        <p:tgtEl>
                                          <p:spTgt spid="10">
                                            <p:txEl>
                                              <p:pRg st="0" end="0"/>
                                            </p:txEl>
                                          </p:spTgt>
                                        </p:tgtEl>
                                        <p:attrNameLst>
                                          <p:attrName>r</p:attrName>
                                        </p:attrNameLst>
                                      </p:cBhvr>
                                    </p:animRot>
                                    <p:animRot by="-1500000">
                                      <p:cBhvr>
                                        <p:cTn id="38" dur="125" fill="hold">
                                          <p:stCondLst>
                                            <p:cond delay="250"/>
                                          </p:stCondLst>
                                        </p:cTn>
                                        <p:tgtEl>
                                          <p:spTgt spid="10">
                                            <p:txEl>
                                              <p:pRg st="0" end="0"/>
                                            </p:txEl>
                                          </p:spTgt>
                                        </p:tgtEl>
                                        <p:attrNameLst>
                                          <p:attrName>r</p:attrName>
                                        </p:attrNameLst>
                                      </p:cBhvr>
                                    </p:animRot>
                                    <p:animRot by="1500000">
                                      <p:cBhvr>
                                        <p:cTn id="39" dur="125" fill="hold">
                                          <p:stCondLst>
                                            <p:cond delay="375"/>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0" grpI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2800" y="1394665"/>
            <a:ext cx="10211685" cy="456798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938" y="-1604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1474279" y="2138625"/>
            <a:ext cx="9695980" cy="1323439"/>
          </a:xfrm>
          <a:prstGeom prst="rect">
            <a:avLst/>
          </a:prstGeom>
          <a:noFill/>
        </p:spPr>
        <p:txBody>
          <a:bodyPr wrap="square" rtlCol="0">
            <a:spAutoFit/>
          </a:bodyPr>
          <a:lstStyle/>
          <a:p>
            <a:pPr lvl="0" algn="ct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Vì</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sao</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buổi</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tối</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mọi</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phòng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tắt</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đèn</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473396" y="-16042"/>
            <a:ext cx="2486652" cy="2232696"/>
          </a:xfrm>
          <a:prstGeom prst="rect">
            <a:avLst/>
          </a:prstGeom>
        </p:spPr>
      </p:pic>
      <p:pic>
        <p:nvPicPr>
          <p:cNvPr id="16"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827" b="29462"/>
          <a:stretch/>
        </p:blipFill>
        <p:spPr>
          <a:xfrm>
            <a:off x="2594822" y="4709012"/>
            <a:ext cx="10186842" cy="2191511"/>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pic>
        <p:nvPicPr>
          <p:cNvPr id="2" name="Picture 1">
            <a:extLst>
              <a:ext uri="{FF2B5EF4-FFF2-40B4-BE49-F238E27FC236}">
                <a16:creationId xmlns:a16="http://schemas.microsoft.com/office/drawing/2014/main" id="{BB94B1C4-E650-C049-F1A4-1B82F63C1403}"/>
              </a:ext>
            </a:extLst>
          </p:cNvPr>
          <p:cNvPicPr>
            <a:picLocks noChangeAspect="1"/>
          </p:cNvPicPr>
          <p:nvPr/>
        </p:nvPicPr>
        <p:blipFill>
          <a:blip r:embed="rId9"/>
          <a:stretch>
            <a:fillRect/>
          </a:stretch>
        </p:blipFill>
        <p:spPr>
          <a:xfrm>
            <a:off x="4376018" y="316560"/>
            <a:ext cx="3401863" cy="1176630"/>
          </a:xfrm>
          <a:prstGeom prst="rect">
            <a:avLst/>
          </a:prstGeom>
        </p:spPr>
      </p:pic>
      <p:sp>
        <p:nvSpPr>
          <p:cNvPr id="3" name="TextBox 2">
            <a:extLst>
              <a:ext uri="{FF2B5EF4-FFF2-40B4-BE49-F238E27FC236}">
                <a16:creationId xmlns:a16="http://schemas.microsoft.com/office/drawing/2014/main" id="{C1700CAF-67F7-23C6-BAFE-136AA927B9ED}"/>
              </a:ext>
            </a:extLst>
          </p:cNvPr>
          <p:cNvSpPr txBox="1"/>
          <p:nvPr/>
        </p:nvSpPr>
        <p:spPr>
          <a:xfrm>
            <a:off x="2914650" y="4258347"/>
            <a:ext cx="8378190" cy="646331"/>
          </a:xfrm>
          <a:custGeom>
            <a:avLst/>
            <a:gdLst>
              <a:gd name="connsiteX0" fmla="*/ 0 w 8086725"/>
              <a:gd name="connsiteY0" fmla="*/ 0 h 646331"/>
              <a:gd name="connsiteX1" fmla="*/ 8086725 w 8086725"/>
              <a:gd name="connsiteY1" fmla="*/ 0 h 646331"/>
              <a:gd name="connsiteX2" fmla="*/ 8086725 w 8086725"/>
              <a:gd name="connsiteY2" fmla="*/ 646331 h 646331"/>
              <a:gd name="connsiteX3" fmla="*/ 0 w 8086725"/>
              <a:gd name="connsiteY3" fmla="*/ 646331 h 646331"/>
              <a:gd name="connsiteX4" fmla="*/ 0 w 808672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6725" h="646331" fill="none" extrusionOk="0">
                <a:moveTo>
                  <a:pt x="0" y="0"/>
                </a:moveTo>
                <a:cubicBezTo>
                  <a:pt x="1097287" y="5222"/>
                  <a:pt x="5482731" y="24918"/>
                  <a:pt x="8086725" y="0"/>
                </a:cubicBezTo>
                <a:cubicBezTo>
                  <a:pt x="8086979" y="82799"/>
                  <a:pt x="8106503" y="500035"/>
                  <a:pt x="8086725" y="646331"/>
                </a:cubicBezTo>
                <a:cubicBezTo>
                  <a:pt x="5824026" y="481570"/>
                  <a:pt x="1328588" y="764481"/>
                  <a:pt x="0" y="646331"/>
                </a:cubicBezTo>
                <a:cubicBezTo>
                  <a:pt x="-25800" y="331639"/>
                  <a:pt x="10771" y="187809"/>
                  <a:pt x="0" y="0"/>
                </a:cubicBezTo>
                <a:close/>
              </a:path>
              <a:path w="8086725" h="646331" stroke="0" extrusionOk="0">
                <a:moveTo>
                  <a:pt x="0" y="0"/>
                </a:moveTo>
                <a:cubicBezTo>
                  <a:pt x="897065" y="11849"/>
                  <a:pt x="6905111" y="-161459"/>
                  <a:pt x="8086725" y="0"/>
                </a:cubicBezTo>
                <a:cubicBezTo>
                  <a:pt x="8061543" y="272270"/>
                  <a:pt x="8140627" y="451941"/>
                  <a:pt x="8086725" y="646331"/>
                </a:cubicBezTo>
                <a:cubicBezTo>
                  <a:pt x="6866829" y="500471"/>
                  <a:pt x="1257065" y="568007"/>
                  <a:pt x="0" y="646331"/>
                </a:cubicBezTo>
                <a:cubicBezTo>
                  <a:pt x="45562" y="351981"/>
                  <a:pt x="-52553" y="181843"/>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prstClr val="black"/>
                </a:solidFill>
                <a:latin typeface="+mj-lt"/>
                <a:ea typeface="Cambria" panose="02040503050406030204" pitchFamily="18" charset="0"/>
                <a:cs typeface="Arial" panose="020B0604020202020204" pitchFamily="34" charset="0"/>
              </a:rPr>
              <a:t>Vì không thấy ánh sáng chiếu tới các vật.</a:t>
            </a:r>
            <a:endPar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cs typeface="Arial" panose="020B0604020202020204" pitchFamily="34" charset="0"/>
            </a:endParaRPr>
          </a:p>
        </p:txBody>
      </p:sp>
      <p:sp>
        <p:nvSpPr>
          <p:cNvPr id="4" name="Freeform: Shape 34">
            <a:extLst>
              <a:ext uri="{FF2B5EF4-FFF2-40B4-BE49-F238E27FC236}">
                <a16:creationId xmlns:a16="http://schemas.microsoft.com/office/drawing/2014/main" id="{4894C612-4D89-A0A0-2242-4224638B84BA}"/>
              </a:ext>
            </a:extLst>
          </p:cNvPr>
          <p:cNvSpPr/>
          <p:nvPr/>
        </p:nvSpPr>
        <p:spPr>
          <a:xfrm>
            <a:off x="1873668" y="32067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481956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0-#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2800" y="1394665"/>
            <a:ext cx="10211685" cy="456798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938" y="-1604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1400088" y="2132318"/>
            <a:ext cx="9695980" cy="1323439"/>
          </a:xfrm>
          <a:prstGeom prst="rect">
            <a:avLst/>
          </a:prstGeom>
          <a:noFill/>
        </p:spPr>
        <p:txBody>
          <a:bodyPr wrap="square" rtlCol="0">
            <a:spAutoFit/>
          </a:bodyPr>
          <a:lstStyle/>
          <a:p>
            <a:pPr lvl="0" algn="ctr"/>
            <a:r>
              <a:rPr lang="vi-VN" sz="4000" b="1" dirty="0">
                <a:solidFill>
                  <a:srgbClr val="002060"/>
                </a:solidFill>
                <a:latin typeface="+mj-lt"/>
                <a:ea typeface="Cambria" panose="02040503050406030204" pitchFamily="18" charset="0"/>
                <a:cs typeface="Times New Roman" panose="02020603050405020304" pitchFamily="18" charset="0"/>
              </a:rPr>
              <a:t>Vì sao từ sáng đến trưa em thấy chiều dài bóng cột cờ ở sân trường thay đổi?</a:t>
            </a:r>
            <a:endParaRPr kumimoji="0" lang="en-US" sz="4000" b="1" i="0" u="none" strike="noStrike" kern="1200" cap="none" spc="0" normalizeH="0" baseline="0" noProof="0" dirty="0">
              <a:ln>
                <a:noFill/>
              </a:ln>
              <a:solidFill>
                <a:srgbClr val="002060"/>
              </a:solidFill>
              <a:effectLst/>
              <a:uLnTx/>
              <a:uFillTx/>
              <a:latin typeface="+mj-lt"/>
              <a:ea typeface="Cambria" panose="02040503050406030204" pitchFamily="18" charset="0"/>
              <a:cs typeface="Times New Roman" panose="02020603050405020304" pitchFamily="18" charset="0"/>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473396" y="-16042"/>
            <a:ext cx="2486652" cy="2232696"/>
          </a:xfrm>
          <a:prstGeom prst="rect">
            <a:avLst/>
          </a:prstGeom>
        </p:spPr>
      </p:pic>
      <p:pic>
        <p:nvPicPr>
          <p:cNvPr id="16"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827" b="29462"/>
          <a:stretch/>
        </p:blipFill>
        <p:spPr>
          <a:xfrm>
            <a:off x="2594822" y="4709012"/>
            <a:ext cx="10186842" cy="2191511"/>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pic>
        <p:nvPicPr>
          <p:cNvPr id="2" name="Picture 1">
            <a:extLst>
              <a:ext uri="{FF2B5EF4-FFF2-40B4-BE49-F238E27FC236}">
                <a16:creationId xmlns:a16="http://schemas.microsoft.com/office/drawing/2014/main" id="{BB94B1C4-E650-C049-F1A4-1B82F63C1403}"/>
              </a:ext>
            </a:extLst>
          </p:cNvPr>
          <p:cNvPicPr>
            <a:picLocks noChangeAspect="1"/>
          </p:cNvPicPr>
          <p:nvPr/>
        </p:nvPicPr>
        <p:blipFill>
          <a:blip r:embed="rId9"/>
          <a:stretch>
            <a:fillRect/>
          </a:stretch>
        </p:blipFill>
        <p:spPr>
          <a:xfrm>
            <a:off x="4376018" y="316560"/>
            <a:ext cx="3401863" cy="1176630"/>
          </a:xfrm>
          <a:prstGeom prst="rect">
            <a:avLst/>
          </a:prstGeom>
        </p:spPr>
      </p:pic>
      <p:sp>
        <p:nvSpPr>
          <p:cNvPr id="3" name="TextBox 2">
            <a:extLst>
              <a:ext uri="{FF2B5EF4-FFF2-40B4-BE49-F238E27FC236}">
                <a16:creationId xmlns:a16="http://schemas.microsoft.com/office/drawing/2014/main" id="{C1700CAF-67F7-23C6-BAFE-136AA927B9ED}"/>
              </a:ext>
            </a:extLst>
          </p:cNvPr>
          <p:cNvSpPr txBox="1"/>
          <p:nvPr/>
        </p:nvSpPr>
        <p:spPr>
          <a:xfrm>
            <a:off x="3086100" y="4144047"/>
            <a:ext cx="8086725" cy="1200329"/>
          </a:xfrm>
          <a:custGeom>
            <a:avLst/>
            <a:gdLst>
              <a:gd name="connsiteX0" fmla="*/ 0 w 8086725"/>
              <a:gd name="connsiteY0" fmla="*/ 0 h 1200329"/>
              <a:gd name="connsiteX1" fmla="*/ 8086725 w 8086725"/>
              <a:gd name="connsiteY1" fmla="*/ 0 h 1200329"/>
              <a:gd name="connsiteX2" fmla="*/ 8086725 w 8086725"/>
              <a:gd name="connsiteY2" fmla="*/ 1200329 h 1200329"/>
              <a:gd name="connsiteX3" fmla="*/ 0 w 8086725"/>
              <a:gd name="connsiteY3" fmla="*/ 1200329 h 1200329"/>
              <a:gd name="connsiteX4" fmla="*/ 0 w 808672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6725" h="1200329" fill="none" extrusionOk="0">
                <a:moveTo>
                  <a:pt x="0" y="0"/>
                </a:moveTo>
                <a:cubicBezTo>
                  <a:pt x="1097287" y="5222"/>
                  <a:pt x="5482731" y="24918"/>
                  <a:pt x="8086725" y="0"/>
                </a:cubicBezTo>
                <a:cubicBezTo>
                  <a:pt x="8153459" y="180425"/>
                  <a:pt x="8139742" y="1037242"/>
                  <a:pt x="8086725" y="1200329"/>
                </a:cubicBezTo>
                <a:cubicBezTo>
                  <a:pt x="5824026" y="1035568"/>
                  <a:pt x="1328588" y="1318479"/>
                  <a:pt x="0" y="1200329"/>
                </a:cubicBezTo>
                <a:cubicBezTo>
                  <a:pt x="40680" y="790633"/>
                  <a:pt x="-39089" y="241570"/>
                  <a:pt x="0" y="0"/>
                </a:cubicBezTo>
                <a:close/>
              </a:path>
              <a:path w="8086725" h="1200329" stroke="0" extrusionOk="0">
                <a:moveTo>
                  <a:pt x="0" y="0"/>
                </a:moveTo>
                <a:cubicBezTo>
                  <a:pt x="897065" y="11849"/>
                  <a:pt x="6905111" y="-161459"/>
                  <a:pt x="8086725" y="0"/>
                </a:cubicBezTo>
                <a:cubicBezTo>
                  <a:pt x="8011683" y="255061"/>
                  <a:pt x="8157247" y="845340"/>
                  <a:pt x="8086725" y="1200329"/>
                </a:cubicBezTo>
                <a:cubicBezTo>
                  <a:pt x="6866829" y="1054469"/>
                  <a:pt x="1257065" y="1122005"/>
                  <a:pt x="0" y="1200329"/>
                </a:cubicBezTo>
                <a:cubicBezTo>
                  <a:pt x="-104018" y="661816"/>
                  <a:pt x="-19313" y="342843"/>
                  <a:pt x="0" y="0"/>
                </a:cubicBezTo>
                <a:close/>
              </a:path>
            </a:pathLst>
          </a:custGeom>
          <a:solidFill>
            <a:srgbClr val="FFFF00"/>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vi-VN" sz="3600" b="1" dirty="0">
                <a:solidFill>
                  <a:prstClr val="black"/>
                </a:solidFill>
                <a:latin typeface="+mj-lt"/>
                <a:ea typeface="Cambria" panose="02040503050406030204" pitchFamily="18" charset="0"/>
                <a:cs typeface="Arial" panose="020B0604020202020204" pitchFamily="34" charset="0"/>
              </a:rPr>
              <a:t>Mặt trời di chuyển làm hướng ánh sáng chiếu tới </a:t>
            </a:r>
            <a:r>
              <a:rPr lang="en-US" sz="36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cột</a:t>
            </a:r>
            <a:r>
              <a:rPr lang="en-US" sz="36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3600" b="1" dirty="0" smtClean="0">
                <a:solidFill>
                  <a:prstClr val="black"/>
                </a:solidFill>
                <a:latin typeface="+mj-lt"/>
                <a:ea typeface="Cambria" panose="02040503050406030204" pitchFamily="18" charset="0"/>
                <a:cs typeface="Arial" panose="020B0604020202020204" pitchFamily="34" charset="0"/>
              </a:rPr>
              <a:t>cờ </a:t>
            </a:r>
            <a:r>
              <a:rPr lang="vi-VN" sz="3600" b="1" dirty="0">
                <a:solidFill>
                  <a:prstClr val="black"/>
                </a:solidFill>
                <a:latin typeface="+mj-lt"/>
                <a:ea typeface="Cambria" panose="02040503050406030204" pitchFamily="18" charset="0"/>
                <a:cs typeface="Arial" panose="020B0604020202020204" pitchFamily="34" charset="0"/>
              </a:rPr>
              <a:t>thay đổi.</a:t>
            </a:r>
            <a:endPar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cs typeface="Arial" panose="020B0604020202020204" pitchFamily="34" charset="0"/>
            </a:endParaRPr>
          </a:p>
        </p:txBody>
      </p:sp>
      <p:sp>
        <p:nvSpPr>
          <p:cNvPr id="4" name="Freeform: Shape 34">
            <a:extLst>
              <a:ext uri="{FF2B5EF4-FFF2-40B4-BE49-F238E27FC236}">
                <a16:creationId xmlns:a16="http://schemas.microsoft.com/office/drawing/2014/main" id="{4894C612-4D89-A0A0-2242-4224638B84BA}"/>
              </a:ext>
            </a:extLst>
          </p:cNvPr>
          <p:cNvSpPr/>
          <p:nvPr/>
        </p:nvSpPr>
        <p:spPr>
          <a:xfrm>
            <a:off x="1873668" y="32067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257315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0-#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6" name="5b5071bd4b8f1">
            <a:hlinkClick r:id="" action="ppaction://media"/>
            <a:extLst>
              <a:ext uri="{FF2B5EF4-FFF2-40B4-BE49-F238E27FC236}">
                <a16:creationId xmlns:a16="http://schemas.microsoft.com/office/drawing/2014/main" id="{C9D1FA65-3B55-49DE-8FD5-42DBCC2123BF}"/>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14"/>
          <a:stretch>
            <a:fillRect/>
          </a:stretch>
        </p:blipFill>
        <p:spPr>
          <a:xfrm>
            <a:off x="12262084" y="-73142"/>
            <a:ext cx="609600" cy="609600"/>
          </a:xfrm>
          <a:prstGeom prst="rect">
            <a:avLst/>
          </a:prstGeom>
        </p:spPr>
      </p:pic>
      <p:sp>
        <p:nvSpPr>
          <p:cNvPr id="14" name="Rectangle 63"/>
          <p:cNvSpPr>
            <a:spLocks noChangeArrowheads="1"/>
          </p:cNvSpPr>
          <p:nvPr/>
        </p:nvSpPr>
        <p:spPr bwMode="auto">
          <a:xfrm>
            <a:off x="2261194" y="1361126"/>
            <a:ext cx="8720645" cy="278537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prstTxWarp prst="textCanDown">
              <a:avLst/>
            </a:prstTxWarp>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Tiết</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học</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kết</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thúc</a:t>
            </a:r>
            <a:endPar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endParaRP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Cám</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ơn</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thầy</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cô</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cùng</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tất</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cả</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các</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em</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học</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 </a:t>
            </a:r>
            <a:r>
              <a:rPr kumimoji="0" lang="en-US" sz="5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sinh</a:t>
            </a:r>
            <a:r>
              <a:rPr kumimoji="0" lang="en-US" sz="5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a:t>
            </a:r>
            <a:endParaRPr kumimoji="0" lang="vi-VN" sz="5000" b="1" i="0" u="none" strike="noStrike" kern="1200" cap="none" spc="0" normalizeH="0" baseline="0" noProof="0" dirty="0">
              <a:ln>
                <a:noFill/>
              </a:ln>
              <a:solidFill>
                <a:srgbClr val="FF0000"/>
              </a:solidFill>
              <a:effectLst/>
              <a:uLnTx/>
              <a:uFillTx/>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185957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53" presetClass="entr" presetSubtype="16"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8"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7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4" fill="hold" nodeType="withEffect">
                                  <p:stCondLst>
                                    <p:cond delay="75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26"/>
                </p:tgtEl>
              </p:cMediaNode>
            </p:audio>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5789" r="5789"/>
          <a:stretch/>
        </p:blipFill>
        <p:spPr>
          <a:xfrm>
            <a:off x="-1026966" y="2482666"/>
            <a:ext cx="13222779"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9">
            <a:lum contrast="20000"/>
            <a:extLst>
              <a:ext uri="{96DAC541-7B7A-43D3-8B79-37D633B846F1}">
                <asvg:svgBlip xmlns="" xmlns:asvg="http://schemas.microsoft.com/office/drawing/2016/SVG/main" r:embed="rId10"/>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1">
            <a:lum contrast="20000"/>
            <a:extLst>
              <a:ext uri="{96DAC541-7B7A-43D3-8B79-37D633B846F1}">
                <asvg:svgBlip xmlns="" xmlns:asvg="http://schemas.microsoft.com/office/drawing/2016/SVG/main" r:embed="rId12"/>
              </a:ext>
            </a:extLst>
          </a:blip>
          <a:stretch>
            <a:fillRect/>
          </a:stretch>
        </p:blipFill>
        <p:spPr>
          <a:xfrm>
            <a:off x="648482" y="4223718"/>
            <a:ext cx="1706423" cy="2522541"/>
          </a:xfrm>
          <a:prstGeom prst="rect">
            <a:avLst/>
          </a:prstGeom>
        </p:spPr>
      </p:pic>
      <p:pic>
        <p:nvPicPr>
          <p:cNvPr id="7" name="Picture 6" descr="Icon&#10;&#10;Description automatically generated">
            <a:extLst>
              <a:ext uri="{FF2B5EF4-FFF2-40B4-BE49-F238E27FC236}">
                <a16:creationId xmlns:a16="http://schemas.microsoft.com/office/drawing/2014/main" id="{C104CFCF-C7DD-E2D3-39C0-057F5786206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002094" y="0"/>
            <a:ext cx="1950256" cy="1919302"/>
          </a:xfrm>
          <a:prstGeom prst="rect">
            <a:avLst/>
          </a:prstGeom>
        </p:spPr>
      </p:pic>
      <p:pic>
        <p:nvPicPr>
          <p:cNvPr id="4" name="Khởi động tiết học - Bài 1">
            <a:hlinkClick r:id="" action="ppaction://media"/>
            <a:extLst>
              <a:ext uri="{FF2B5EF4-FFF2-40B4-BE49-F238E27FC236}">
                <a16:creationId xmlns:a16="http://schemas.microsoft.com/office/drawing/2014/main" id="{5284D11B-E8C0-F779-F220-4244D05F6DF5}"/>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2002094" y="-1"/>
            <a:ext cx="13913701" cy="6746259"/>
          </a:xfrm>
          <a:prstGeom prst="rect">
            <a:avLst/>
          </a:prstGeom>
        </p:spPr>
      </p:pic>
    </p:spTree>
    <p:extLst>
      <p:ext uri="{BB962C8B-B14F-4D97-AF65-F5344CB8AC3E}">
        <p14:creationId xmlns:p14="http://schemas.microsoft.com/office/powerpoint/2010/main" val="269583257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0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5468" y="250193"/>
            <a:ext cx="12001652" cy="2710543"/>
          </a:xfrm>
          <a:prstGeom prst="roundRect">
            <a:avLst/>
          </a:prstGeom>
          <a:solidFill>
            <a:srgbClr val="00B0F0">
              <a:alpha val="77000"/>
            </a:srgbClr>
          </a:solidFill>
          <a:ln w="60325"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 Box 10">
            <a:extLst>
              <a:ext uri="{FF2B5EF4-FFF2-40B4-BE49-F238E27FC236}">
                <a16:creationId xmlns:a16="http://schemas.microsoft.com/office/drawing/2014/main" id="{A3FE937C-01BB-4D86-8529-42E3DD0A0D03}"/>
              </a:ext>
            </a:extLst>
          </p:cNvPr>
          <p:cNvSpPr txBox="1">
            <a:spLocks noChangeArrowheads="1"/>
          </p:cNvSpPr>
          <p:nvPr/>
        </p:nvSpPr>
        <p:spPr bwMode="auto">
          <a:xfrm>
            <a:off x="26901" y="635968"/>
            <a:ext cx="120999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Câu</a:t>
            </a:r>
            <a:r>
              <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1: Trong </a:t>
            </a:r>
            <a:r>
              <a:rPr kumimoji="0" lang="en-US" sz="48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không</a:t>
            </a:r>
            <a:r>
              <a:rPr kumimoji="0" lang="en-US" sz="48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48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khí</a:t>
            </a:r>
            <a:r>
              <a:rPr kumimoji="0" lang="en-US" sz="48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48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ánh</a:t>
            </a:r>
            <a:r>
              <a:rPr kumimoji="0" lang="en-US" sz="48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48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sáng</a:t>
            </a:r>
            <a:r>
              <a:rPr kumimoji="0" lang="en-US" sz="48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48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truyền</a:t>
            </a:r>
            <a:r>
              <a:rPr kumimoji="0" lang="en-US" sz="48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48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theo</a:t>
            </a:r>
            <a:r>
              <a:rPr kumimoji="0" lang="en-US" sz="48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48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đường</a:t>
            </a:r>
            <a:r>
              <a:rPr kumimoji="0" lang="en-US" sz="48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 </a:t>
            </a:r>
            <a:r>
              <a:rPr kumimoji="0" lang="en-US" sz="48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rPr>
              <a:t>gì</a:t>
            </a:r>
            <a:r>
              <a:rPr kumimoji="0" lang="en-US" sz="48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rPr>
              <a:t>?</a:t>
            </a:r>
            <a:endParaRPr kumimoji="0" lang="en-US" sz="4800" b="0" i="0" u="none" strike="noStrike" kern="1200" cap="none" spc="0" normalizeH="0" baseline="0" noProof="0" dirty="0">
              <a:ln>
                <a:noFill/>
              </a:ln>
              <a:solidFill>
                <a:srgbClr val="002060"/>
              </a:solidFill>
              <a:effectLst/>
              <a:uLnTx/>
              <a:uFillTx/>
              <a:latin typeface="Calibri"/>
              <a:ea typeface="+mn-ea"/>
            </a:endParaRPr>
          </a:p>
        </p:txBody>
      </p:sp>
      <p:sp>
        <p:nvSpPr>
          <p:cNvPr id="5" name="Rectangle 4">
            <a:extLst>
              <a:ext uri="{FF2B5EF4-FFF2-40B4-BE49-F238E27FC236}">
                <a16:creationId xmlns:a16="http://schemas.microsoft.com/office/drawing/2014/main" id="{233AD00C-0021-4E52-A3D5-806651D7BC7B}"/>
              </a:ext>
            </a:extLst>
          </p:cNvPr>
          <p:cNvSpPr/>
          <p:nvPr/>
        </p:nvSpPr>
        <p:spPr>
          <a:xfrm>
            <a:off x="2915793" y="3610004"/>
            <a:ext cx="5350510" cy="2277547"/>
          </a:xfrm>
          <a:prstGeom prst="rect">
            <a:avLst/>
          </a:prstGeom>
          <a:solidFill>
            <a:schemeClr val="bg1"/>
          </a:solidFill>
          <a:ln w="57150">
            <a:solidFill>
              <a:srgbClr val="002060"/>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dirty="0" smtClean="0">
              <a:solidFill>
                <a:srgbClr val="C00000"/>
              </a:solidFill>
              <a:latin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smtClean="0">
                <a:solidFill>
                  <a:srgbClr val="C00000"/>
                </a:solidFill>
                <a:latin typeface="Times New Roman" panose="02020603050405020304" pitchFamily="18" charset="0"/>
              </a:rPr>
              <a:t>Đường</a:t>
            </a:r>
            <a:r>
              <a:rPr lang="en-US" sz="4400" dirty="0" smtClean="0">
                <a:solidFill>
                  <a:srgbClr val="C00000"/>
                </a:solidFill>
                <a:latin typeface="Times New Roman" panose="02020603050405020304" pitchFamily="18" charset="0"/>
              </a:rPr>
              <a:t> </a:t>
            </a:r>
            <a:r>
              <a:rPr lang="en-US" sz="4400" dirty="0" err="1" smtClean="0">
                <a:solidFill>
                  <a:srgbClr val="C00000"/>
                </a:solidFill>
                <a:latin typeface="Times New Roman" panose="02020603050405020304" pitchFamily="18" charset="0"/>
              </a:rPr>
              <a:t>thẳng</a:t>
            </a:r>
            <a:endParaRPr lang="en-US" sz="4400" dirty="0" smtClean="0">
              <a:solidFill>
                <a:srgbClr val="C00000"/>
              </a:solidFill>
              <a:latin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srgbClr val="C00000"/>
              </a:solidFill>
              <a:effectLst/>
              <a:uLnTx/>
              <a:uFillTx/>
              <a:latin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3746" y="3322629"/>
            <a:ext cx="3805807" cy="3805807"/>
          </a:xfrm>
          <a:prstGeom prst="rect">
            <a:avLst/>
          </a:prstGeom>
        </p:spPr>
      </p:pic>
    </p:spTree>
    <p:extLst>
      <p:ext uri="{BB962C8B-B14F-4D97-AF65-F5344CB8AC3E}">
        <p14:creationId xmlns:p14="http://schemas.microsoft.com/office/powerpoint/2010/main" val="749765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5467" y="250194"/>
            <a:ext cx="11978503" cy="1905177"/>
          </a:xfrm>
          <a:prstGeom prst="roundRect">
            <a:avLst/>
          </a:prstGeom>
          <a:solidFill>
            <a:srgbClr val="00B0F0">
              <a:alpha val="77000"/>
            </a:srgbClr>
          </a:solidFill>
          <a:ln w="60325"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 Box 10">
            <a:extLst>
              <a:ext uri="{FF2B5EF4-FFF2-40B4-BE49-F238E27FC236}">
                <a16:creationId xmlns:a16="http://schemas.microsoft.com/office/drawing/2014/main" id="{A3FE937C-01BB-4D86-8529-42E3DD0A0D03}"/>
              </a:ext>
            </a:extLst>
          </p:cNvPr>
          <p:cNvSpPr txBox="1">
            <a:spLocks noChangeArrowheads="1"/>
          </p:cNvSpPr>
          <p:nvPr/>
        </p:nvSpPr>
        <p:spPr bwMode="auto">
          <a:xfrm>
            <a:off x="1085849" y="382577"/>
            <a:ext cx="104584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r>
              <a:rPr lang="en-US" sz="4400" b="1" dirty="0" err="1">
                <a:solidFill>
                  <a:srgbClr val="002060"/>
                </a:solidFill>
                <a:latin typeface="Times New Roman" pitchFamily="18" charset="0"/>
                <a:cs typeface="Times New Roman" pitchFamily="18" charset="0"/>
              </a:rPr>
              <a:t>Câu</a:t>
            </a:r>
            <a:r>
              <a:rPr lang="en-US" sz="4400" b="1" dirty="0">
                <a:solidFill>
                  <a:srgbClr val="002060"/>
                </a:solidFill>
                <a:latin typeface="Times New Roman" pitchFamily="18" charset="0"/>
                <a:cs typeface="Times New Roman" pitchFamily="18" charset="0"/>
              </a:rPr>
              <a:t> </a:t>
            </a:r>
            <a:r>
              <a:rPr lang="en-US" sz="4400" b="1" dirty="0" smtClean="0">
                <a:solidFill>
                  <a:srgbClr val="002060"/>
                </a:solidFill>
                <a:latin typeface="Times New Roman" pitchFamily="18" charset="0"/>
                <a:cs typeface="Times New Roman" pitchFamily="18" charset="0"/>
              </a:rPr>
              <a:t>2: </a:t>
            </a:r>
            <a:r>
              <a:rPr lang="en-US" sz="4400" b="1" dirty="0">
                <a:solidFill>
                  <a:srgbClr val="002060"/>
                </a:solidFill>
                <a:latin typeface="Times New Roman" pitchFamily="18" charset="0"/>
                <a:cs typeface="Times New Roman" pitchFamily="18" charset="0"/>
              </a:rPr>
              <a:t>Ban </a:t>
            </a:r>
            <a:r>
              <a:rPr lang="en-US" sz="4400" b="1" dirty="0" err="1">
                <a:solidFill>
                  <a:srgbClr val="002060"/>
                </a:solidFill>
                <a:latin typeface="Times New Roman" pitchFamily="18" charset="0"/>
                <a:cs typeface="Times New Roman" pitchFamily="18" charset="0"/>
              </a:rPr>
              <a:t>ngày</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vật</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tự</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phát</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sáng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duy</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nhất</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là</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vật</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nào</a:t>
            </a:r>
            <a:r>
              <a:rPr lang="en-US" sz="4400" b="1" dirty="0">
                <a:solidFill>
                  <a:srgbClr val="002060"/>
                </a:solidFill>
                <a:latin typeface="Times New Roman" pitchFamily="18" charset="0"/>
                <a:cs typeface="Times New Roman" pitchFamily="18" charset="0"/>
              </a:rPr>
              <a:t>?</a:t>
            </a:r>
            <a:endParaRPr kumimoji="0" lang="en-US" sz="4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233AD00C-0021-4E52-A3D5-806651D7BC7B}"/>
              </a:ext>
            </a:extLst>
          </p:cNvPr>
          <p:cNvSpPr/>
          <p:nvPr/>
        </p:nvSpPr>
        <p:spPr>
          <a:xfrm>
            <a:off x="3429001" y="2701579"/>
            <a:ext cx="5724144" cy="2585323"/>
          </a:xfrm>
          <a:prstGeom prst="rect">
            <a:avLst/>
          </a:prstGeom>
          <a:solidFill>
            <a:schemeClr val="bg1"/>
          </a:solidFill>
          <a:ln w="57150">
            <a:solidFill>
              <a:srgbClr val="002060"/>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Mặt</a:t>
            </a:r>
            <a:r>
              <a:rPr kumimoji="0" lang="en-US" sz="5400" b="0" i="0" u="none" strike="noStrike" kern="1200" cap="none" spc="0" normalizeH="0" noProof="0" dirty="0" smtClean="0">
                <a:ln>
                  <a:noFill/>
                </a:ln>
                <a:solidFill>
                  <a:srgbClr val="C00000"/>
                </a:solidFill>
                <a:effectLst/>
                <a:uLnTx/>
                <a:uFillTx/>
                <a:latin typeface="Times New Roman" panose="02020603050405020304" pitchFamily="18" charset="0"/>
                <a:ea typeface="+mn-ea"/>
                <a:cs typeface="+mn-cs"/>
              </a:rPr>
              <a:t> </a:t>
            </a:r>
            <a:r>
              <a:rPr kumimoji="0" lang="en-US" sz="5400" b="0"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mn-cs"/>
              </a:rPr>
              <a:t>trời</a:t>
            </a:r>
            <a:endParaRPr kumimoji="0" lang="en-US" sz="5400" b="0" i="0" u="none" strike="noStrike" kern="1200" cap="none" spc="0" normalizeH="0" noProof="0" dirty="0" smtClean="0">
              <a:ln>
                <a:noFill/>
              </a:ln>
              <a:solidFill>
                <a:srgbClr val="C000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02689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9673" y="394485"/>
            <a:ext cx="10338317"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Thứ </a:t>
            </a:r>
            <a:r>
              <a:rPr kumimoji="0" lang="en-US" sz="34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mn-cs"/>
              </a:rPr>
              <a:t>ba</a:t>
            </a:r>
            <a:r>
              <a:rPr kumimoji="0" lang="vi-VN" sz="34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mn-cs"/>
              </a:rPr>
              <a:t> </a:t>
            </a:r>
            <a:r>
              <a:rPr kumimoji="0" lang="vi-VN" sz="3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ngày </a:t>
            </a:r>
            <a:r>
              <a:rPr kumimoji="0" lang="en-US" sz="34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mn-cs"/>
              </a:rPr>
              <a:t>29 </a:t>
            </a:r>
            <a:r>
              <a:rPr kumimoji="0" lang="vi-VN" sz="34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mn-cs"/>
              </a:rPr>
              <a:t>tháng 1</a:t>
            </a:r>
            <a:r>
              <a:rPr kumimoji="0" lang="en-US" sz="34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mn-cs"/>
              </a:rPr>
              <a:t>0</a:t>
            </a:r>
            <a:r>
              <a:rPr kumimoji="0" lang="vi-VN" sz="34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mn-cs"/>
              </a:rPr>
              <a:t> </a:t>
            </a:r>
            <a:r>
              <a:rPr kumimoji="0" lang="vi-VN" sz="3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năm </a:t>
            </a:r>
            <a:r>
              <a:rPr kumimoji="0" lang="vi-VN" sz="34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mn-cs"/>
              </a:rPr>
              <a:t>202</a:t>
            </a:r>
            <a:r>
              <a:rPr kumimoji="0" lang="en-US" sz="34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mn-cs"/>
              </a:rPr>
              <a:t>4</a:t>
            </a:r>
            <a:endParaRPr kumimoji="0" lang="vi-VN" sz="3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0" name="TextBox 9"/>
          <p:cNvSpPr txBox="1"/>
          <p:nvPr/>
        </p:nvSpPr>
        <p:spPr>
          <a:xfrm>
            <a:off x="4949355" y="1234318"/>
            <a:ext cx="20405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mn-cs"/>
              </a:rPr>
              <a:t>Khoa</a:t>
            </a:r>
            <a:r>
              <a:rPr kumimoji="0" lang="en-US" sz="34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mn-cs"/>
              </a:rPr>
              <a:t>học</a:t>
            </a:r>
            <a:endParaRPr kumimoji="0" lang="en-US" sz="3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a16="http://schemas.microsoft.com/office/drawing/2014/main" id="{E592401E-764E-4378-95F3-5DDBC1AE4EAD}"/>
              </a:ext>
            </a:extLst>
          </p:cNvPr>
          <p:cNvSpPr txBox="1"/>
          <p:nvPr/>
        </p:nvSpPr>
        <p:spPr>
          <a:xfrm>
            <a:off x="0" y="1158656"/>
            <a:ext cx="11812554" cy="1382430"/>
          </a:xfrm>
          <a:prstGeom prst="rect">
            <a:avLst/>
          </a:prstGeom>
          <a:noFill/>
        </p:spPr>
        <p:txBody>
          <a:bodyPr wrap="square" spcCol="365760" rtlCol="0">
            <a:spAutoFit/>
          </a:bodyPr>
          <a:lstStyle/>
          <a:p>
            <a:pPr marL="0" marR="0" lvl="0" indent="0" algn="ctr" defTabSz="914400" rtl="0" eaLnBrk="1" fontAlgn="auto" latinLnBrk="0" hangingPunct="1">
              <a:lnSpc>
                <a:spcPct val="115000"/>
              </a:lnSpc>
              <a:spcBef>
                <a:spcPts val="200"/>
              </a:spcBef>
              <a:spcAft>
                <a:spcPts val="200"/>
              </a:spcAft>
              <a:buClrTx/>
              <a:buSzTx/>
              <a:buFontTx/>
              <a:buNone/>
              <a:tabLst/>
              <a:defRPr/>
            </a:pPr>
            <a:endParaRPr kumimoji="0" lang="en-US" sz="3400" b="1" i="0" u="none" strike="noStrike" kern="1200" cap="none" spc="0" normalizeH="0" baseline="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200"/>
              </a:spcBef>
              <a:spcAft>
                <a:spcPts val="20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Tiết</a:t>
            </a:r>
            <a:r>
              <a:rPr kumimoji="0" lang="en-US" sz="3600" b="1" i="0" u="none" strike="noStrike" kern="1200" cap="none" spc="0" normalizeH="0" baseline="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 16:</a:t>
            </a:r>
            <a:r>
              <a:rPr kumimoji="0" lang="en-US" sz="3600" b="1" i="0" u="none" strike="noStrike" kern="1200" cap="none" spc="0" normalizeH="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lang="en-US" sz="3200" b="1" dirty="0" err="1" smtClean="0">
                <a:solidFill>
                  <a:prstClr val="black"/>
                </a:solidFill>
                <a:latin typeface="HP001 4 hàng" panose="020B0603050302020204" pitchFamily="34" charset="0"/>
                <a:ea typeface="Calibri" panose="020F0502020204030204" pitchFamily="34" charset="0"/>
                <a:cs typeface="Times New Roman" panose="02020603050405020304" pitchFamily="18" charset="0"/>
              </a:rPr>
              <a:t>Á</a:t>
            </a:r>
            <a:r>
              <a:rPr lang="en-US" sz="3600" b="1" dirty="0" err="1" smtClean="0">
                <a:solidFill>
                  <a:prstClr val="black"/>
                </a:solidFill>
                <a:latin typeface="HP001 4 hàng" panose="020B0603050302020204" pitchFamily="34" charset="0"/>
                <a:ea typeface="Calibri" panose="020F0502020204030204" pitchFamily="34" charset="0"/>
                <a:cs typeface="Times New Roman" panose="02020603050405020304" pitchFamily="18" charset="0"/>
              </a:rPr>
              <a:t>nh</a:t>
            </a:r>
            <a:r>
              <a:rPr lang="en-US" sz="36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sáng</a:t>
            </a:r>
            <a:r>
              <a:rPr kumimoji="0" lang="en-US" sz="3600" b="1" i="0" u="none" strike="noStrike" kern="1200" cap="none" spc="0" normalizeH="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và</a:t>
            </a:r>
            <a:r>
              <a:rPr kumimoji="0" lang="en-US" sz="3600" b="1" i="0" u="none" strike="noStrike" kern="1200" cap="none" spc="0" normalizeH="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sự</a:t>
            </a:r>
            <a:r>
              <a:rPr kumimoji="0" lang="en-US" sz="3600" b="1" i="0" u="none" strike="noStrike" kern="1200" cap="none" spc="0" normalizeH="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truyền</a:t>
            </a:r>
            <a:r>
              <a:rPr kumimoji="0" lang="en-US" sz="3600" b="1" i="0" u="none" strike="noStrike" kern="1200" cap="none" spc="0" normalizeH="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ánh</a:t>
            </a:r>
            <a:r>
              <a:rPr kumimoji="0" lang="en-US" sz="3600" b="1" i="0" u="none" strike="noStrike" kern="1200" cap="none" spc="0" normalizeH="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sáng</a:t>
            </a:r>
            <a:r>
              <a:rPr kumimoji="0" lang="en-US" sz="3600" b="1" i="0" u="none" strike="noStrike" kern="1200" cap="none" spc="0" normalizeH="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a:t>
            </a:r>
            <a:r>
              <a:rPr kumimoji="0" lang="en-US" sz="3600" b="1" i="0" u="none" strike="noStrike" kern="1200" cap="none" spc="0" normalizeH="0" baseline="0" noProof="0" dirty="0" err="1"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tiết</a:t>
            </a:r>
            <a:r>
              <a:rPr kumimoji="0" lang="en-US" sz="3600" b="1" i="0" u="none" strike="noStrike" kern="1200" cap="none" spc="0" normalizeH="0" baseline="0" noProof="0" dirty="0" smtClean="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rPr>
              <a:t> 2)</a:t>
            </a:r>
            <a:endParaRPr kumimoji="0" lang="vi-VN" sz="3600" b="1" i="0" u="none" strike="noStrike" kern="1200" cap="none" spc="0" normalizeH="0" baseline="0" noProof="0" dirty="0">
              <a:ln>
                <a:noFill/>
              </a:ln>
              <a:solidFill>
                <a:prstClr val="black"/>
              </a:solidFill>
              <a:effectLst/>
              <a:uLnTx/>
              <a:uFillTx/>
              <a:latin typeface="HP001 4 hàng" panose="020B0603050302020204" pitchFamily="34" charset="0"/>
              <a:ea typeface="Calibri" panose="020F0502020204030204" pitchFamily="34"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BF571EF1-1EF1-4361-B160-594A7E8CF24F}"/>
              </a:ext>
            </a:extLst>
          </p:cNvPr>
          <p:cNvSpPr/>
          <p:nvPr/>
        </p:nvSpPr>
        <p:spPr>
          <a:xfrm>
            <a:off x="0" y="2858981"/>
            <a:ext cx="12192000" cy="168558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300" normalizeH="0" baseline="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Hoạt</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truyền</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cản</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endParaRPr kumimoji="0" lang="vi-VN" sz="3600" b="1" i="0" u="none" strike="noStrike" kern="0" cap="none" spc="30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5055218" y="5038344"/>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BF571EF1-1EF1-4361-B160-594A7E8CF24F}"/>
              </a:ext>
            </a:extLst>
          </p:cNvPr>
          <p:cNvSpPr/>
          <p:nvPr/>
        </p:nvSpPr>
        <p:spPr>
          <a:xfrm>
            <a:off x="131704" y="4727449"/>
            <a:ext cx="12192000" cy="1655064"/>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30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r>
              <a:rPr kumimoji="0" lang="en-US" sz="3600" b="1" i="0" u="none" strike="noStrike" kern="0" cap="none" spc="30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baseline="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xem</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spc="300"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truyền</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b="1" i="0" u="none" strike="noStrike" kern="0" cap="none" spc="30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30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lang="en-US" sz="3600" b="1" kern="0" spc="3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spc="300"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kern="0" spc="3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0" cap="none" spc="30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5009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p:cTn id="7"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4859B0-7C89-48C8-977B-2B884AFA18B9}"/>
              </a:ext>
            </a:extLst>
          </p:cNvPr>
          <p:cNvSpPr/>
          <p:nvPr/>
        </p:nvSpPr>
        <p:spPr>
          <a:xfrm>
            <a:off x="1194961" y="149724"/>
            <a:ext cx="10523274" cy="1200329"/>
          </a:xfrm>
          <a:prstGeom prst="rect">
            <a:avLst/>
          </a:prstGeom>
          <a:solidFill>
            <a:schemeClr val="bg1">
              <a:alpha val="76000"/>
            </a:schemeClr>
          </a:solidFill>
          <a:ln w="47625">
            <a:solidFill>
              <a:srgbClr val="00B0F0"/>
            </a:solidFill>
            <a:prstDash val="dashDot"/>
          </a:ln>
        </p:spPr>
        <p:txBody>
          <a:bodyPr wrap="square">
            <a:spAutoFit/>
          </a:bodyPr>
          <a:lstStyle/>
          <a:p>
            <a:pPr lvl="0" algn="just" fontAlgn="base"/>
            <a:r>
              <a:rPr lang="en-US" sz="3600" b="1" dirty="0">
                <a:solidFill>
                  <a:srgbClr val="002060"/>
                </a:solidFill>
                <a:latin typeface="Cambria" panose="02040503050406030204" pitchFamily="18" charset="0"/>
                <a:ea typeface="Cambria" panose="02040503050406030204" pitchFamily="18" charset="0"/>
              </a:rPr>
              <a:t>C</a:t>
            </a:r>
            <a:r>
              <a:rPr lang="vi-VN" sz="3600" b="1" dirty="0">
                <a:solidFill>
                  <a:srgbClr val="002060"/>
                </a:solidFill>
                <a:latin typeface="Cambria" panose="02040503050406030204" pitchFamily="18" charset="0"/>
                <a:ea typeface="Cambria" panose="02040503050406030204" pitchFamily="18" charset="0"/>
              </a:rPr>
              <a:t>huẩn bị: 3 ngôi sao bằng nhựa trong, nhựa đen, bìa cứng, đèn pin, tấm nhựa trắng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4" descr="Cartoon Sun PNG, Clipart, Cartoon Clipart, Glasses, Smile, Sun Clipart,  Wear Free PNG Downloa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19098" y="-290446"/>
            <a:ext cx="1321732" cy="21682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4F2B5A-6E33-AC1E-269E-7DAA28DCE2D1}"/>
              </a:ext>
            </a:extLst>
          </p:cNvPr>
          <p:cNvPicPr>
            <a:picLocks noChangeAspect="1"/>
          </p:cNvPicPr>
          <p:nvPr/>
        </p:nvPicPr>
        <p:blipFill>
          <a:blip r:embed="rId4"/>
          <a:stretch>
            <a:fillRect/>
          </a:stretch>
        </p:blipFill>
        <p:spPr>
          <a:xfrm>
            <a:off x="5667375" y="1826728"/>
            <a:ext cx="6323825" cy="2237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18285B18-B79E-E664-9297-2BB890066AF2}"/>
              </a:ext>
            </a:extLst>
          </p:cNvPr>
          <p:cNvGrpSpPr/>
          <p:nvPr/>
        </p:nvGrpSpPr>
        <p:grpSpPr>
          <a:xfrm>
            <a:off x="-1" y="1819275"/>
            <a:ext cx="5467351" cy="4305300"/>
            <a:chOff x="-104125" y="231366"/>
            <a:chExt cx="2965666" cy="2460685"/>
          </a:xfrm>
          <a:solidFill>
            <a:srgbClr val="FFCC99"/>
          </a:solidFill>
          <a:scene3d>
            <a:camera prst="orthographicFront">
              <a:rot lat="0" lon="0" rev="0"/>
            </a:camera>
            <a:lightRig rig="glow" dir="t">
              <a:rot lat="0" lon="0" rev="4800000"/>
            </a:lightRig>
          </a:scene3d>
        </p:grpSpPr>
        <p:sp>
          <p:nvSpPr>
            <p:cNvPr id="10" name="Rectangle: Rounded Corners 9">
              <a:extLst>
                <a:ext uri="{FF2B5EF4-FFF2-40B4-BE49-F238E27FC236}">
                  <a16:creationId xmlns:a16="http://schemas.microsoft.com/office/drawing/2014/main" id="{18261594-57B8-0935-14D6-D37162037D52}"/>
                </a:ext>
              </a:extLst>
            </p:cNvPr>
            <p:cNvSpPr/>
            <p:nvPr/>
          </p:nvSpPr>
          <p:spPr>
            <a:xfrm>
              <a:off x="9542" y="231366"/>
              <a:ext cx="2851999" cy="2460685"/>
            </a:xfrm>
            <a:prstGeom prst="roundRect">
              <a:avLst>
                <a:gd name="adj" fmla="val 10000"/>
              </a:avLst>
            </a:prstGeom>
            <a:grpFill/>
            <a:ln>
              <a:noFill/>
            </a:ln>
            <a:effectLst>
              <a:outerShdw blurRad="190500" dist="228600" dir="2700000" algn="ctr">
                <a:srgbClr val="000000">
                  <a:alpha val="30000"/>
                </a:srgbClr>
              </a:outerShdw>
            </a:effectLst>
            <a:sp3d prstMaterial="matte">
              <a:bevelT w="127000" h="63500"/>
            </a:sp3d>
          </p:spPr>
          <p:style>
            <a:lnRef idx="2">
              <a:scrgbClr r="0" g="0" b="0"/>
            </a:lnRef>
            <a:fillRef idx="1">
              <a:scrgbClr r="0" g="0" b="0"/>
            </a:fillRef>
            <a:effectRef idx="0">
              <a:scrgbClr r="0" g="0" b="0"/>
            </a:effectRef>
            <a:fontRef idx="minor">
              <a:schemeClr val="lt1"/>
            </a:fontRef>
          </p:style>
        </p:sp>
        <p:sp>
          <p:nvSpPr>
            <p:cNvPr id="11" name="Rectangle: Rounded Corners 4">
              <a:extLst>
                <a:ext uri="{FF2B5EF4-FFF2-40B4-BE49-F238E27FC236}">
                  <a16:creationId xmlns:a16="http://schemas.microsoft.com/office/drawing/2014/main" id="{351EE51D-7DB7-63D4-E194-3B67670DE652}"/>
                </a:ext>
              </a:extLst>
            </p:cNvPr>
            <p:cNvSpPr txBox="1"/>
            <p:nvPr/>
          </p:nvSpPr>
          <p:spPr>
            <a:xfrm>
              <a:off x="-104125" y="303437"/>
              <a:ext cx="2934666" cy="2316543"/>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solidFill>
                    <a:srgbClr val="002060"/>
                  </a:solidFill>
                  <a:effectLst/>
                  <a:latin typeface="Cambria" panose="02040503050406030204" pitchFamily="18" charset="0"/>
                  <a:ea typeface="Cambria" panose="02040503050406030204" pitchFamily="18" charset="0"/>
                </a:rPr>
                <a:t>Hãy thảo luận cách làm thí nghiệm và dự đoán ánh sáng từ đèn pin có thể truyền qua những ngôi sao nào.</a:t>
              </a:r>
              <a:endParaRPr lang="en-US" sz="2800" b="1"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b="1" dirty="0">
                  <a:solidFill>
                    <a:srgbClr val="002060"/>
                  </a:solidFill>
                  <a:effectLst/>
                  <a:latin typeface="Cambria" panose="02040503050406030204" pitchFamily="18" charset="0"/>
                  <a:ea typeface="Cambria" panose="02040503050406030204" pitchFamily="18" charset="0"/>
                </a:rPr>
                <a:t>Đặt lần lượt các ngôi sao vào khoảng giữa đèn pin và tấm nhựa trắng. Bật đèn pin.</a:t>
              </a:r>
              <a:endParaRPr lang="en-US" sz="28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226135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4859B0-7C89-48C8-977B-2B884AFA18B9}"/>
              </a:ext>
            </a:extLst>
          </p:cNvPr>
          <p:cNvSpPr/>
          <p:nvPr/>
        </p:nvSpPr>
        <p:spPr>
          <a:xfrm>
            <a:off x="1860617" y="192885"/>
            <a:ext cx="8609263" cy="707886"/>
          </a:xfrm>
          <a:prstGeom prst="rect">
            <a:avLst/>
          </a:prstGeom>
          <a:solidFill>
            <a:schemeClr val="bg1">
              <a:alpha val="76000"/>
            </a:schemeClr>
          </a:solidFill>
          <a:ln w="47625">
            <a:solidFill>
              <a:srgbClr val="00B0F0"/>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Hoàn</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phiếu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tập</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descr="Cartoon Sun PNG, Clipart, Cartoon Clipart, Glasses, Smile, Sun Clipart,  Wear Free PNG Downloa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89168" y="-345903"/>
            <a:ext cx="1892968" cy="31053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 shot of a chart&#10;&#10;Description automatically generated">
            <a:extLst>
              <a:ext uri="{FF2B5EF4-FFF2-40B4-BE49-F238E27FC236}">
                <a16:creationId xmlns:a16="http://schemas.microsoft.com/office/drawing/2014/main" id="{92242DA1-DFEF-306A-3DFA-4AB78A7AB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173" y="1150122"/>
            <a:ext cx="3995531" cy="5250678"/>
          </a:xfrm>
          <a:prstGeom prst="rect">
            <a:avLst/>
          </a:prstGeom>
        </p:spPr>
      </p:pic>
    </p:spTree>
    <p:extLst>
      <p:ext uri="{BB962C8B-B14F-4D97-AF65-F5344CB8AC3E}">
        <p14:creationId xmlns:p14="http://schemas.microsoft.com/office/powerpoint/2010/main" val="4835493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26FF7F4-BB5C-A984-43DA-CE96D053403A}"/>
              </a:ext>
            </a:extLst>
          </p:cNvPr>
          <p:cNvGraphicFramePr>
            <a:graphicFrameLocks noGrp="1"/>
          </p:cNvGraphicFramePr>
          <p:nvPr>
            <p:extLst>
              <p:ext uri="{D42A27DB-BD31-4B8C-83A1-F6EECF244321}">
                <p14:modId xmlns:p14="http://schemas.microsoft.com/office/powerpoint/2010/main" val="3628231306"/>
              </p:ext>
            </p:extLst>
          </p:nvPr>
        </p:nvGraphicFramePr>
        <p:xfrm>
          <a:off x="237744" y="988943"/>
          <a:ext cx="11768327" cy="3783082"/>
        </p:xfrm>
        <a:graphic>
          <a:graphicData uri="http://schemas.openxmlformats.org/drawingml/2006/table">
            <a:tbl>
              <a:tblPr firstRow="1" firstCol="1" bandRow="1">
                <a:tableStyleId>{5C22544A-7EE6-4342-B048-85BDC9FD1C3A}</a:tableStyleId>
              </a:tblPr>
              <a:tblGrid>
                <a:gridCol w="2092004">
                  <a:extLst>
                    <a:ext uri="{9D8B030D-6E8A-4147-A177-3AD203B41FA5}">
                      <a16:colId xmlns:a16="http://schemas.microsoft.com/office/drawing/2014/main" val="143287913"/>
                    </a:ext>
                  </a:extLst>
                </a:gridCol>
                <a:gridCol w="3031137">
                  <a:extLst>
                    <a:ext uri="{9D8B030D-6E8A-4147-A177-3AD203B41FA5}">
                      <a16:colId xmlns:a16="http://schemas.microsoft.com/office/drawing/2014/main" val="374679602"/>
                    </a:ext>
                  </a:extLst>
                </a:gridCol>
                <a:gridCol w="3264303">
                  <a:extLst>
                    <a:ext uri="{9D8B030D-6E8A-4147-A177-3AD203B41FA5}">
                      <a16:colId xmlns:a16="http://schemas.microsoft.com/office/drawing/2014/main" val="2331647636"/>
                    </a:ext>
                  </a:extLst>
                </a:gridCol>
                <a:gridCol w="3380883">
                  <a:extLst>
                    <a:ext uri="{9D8B030D-6E8A-4147-A177-3AD203B41FA5}">
                      <a16:colId xmlns:a16="http://schemas.microsoft.com/office/drawing/2014/main" val="3676016799"/>
                    </a:ext>
                  </a:extLst>
                </a:gridCol>
              </a:tblGrid>
              <a:tr h="1305831">
                <a:tc>
                  <a:txBody>
                    <a:bodyPr/>
                    <a:lstStyle/>
                    <a:p>
                      <a:pPr marL="0" marR="0" algn="ctr">
                        <a:lnSpc>
                          <a:spcPct val="115000"/>
                        </a:lnSpc>
                        <a:spcBef>
                          <a:spcPts val="0"/>
                        </a:spcBef>
                        <a:spcAft>
                          <a:spcPts val="0"/>
                        </a:spcAft>
                      </a:pPr>
                      <a:r>
                        <a:rPr lang="en-US" sz="3200" dirty="0">
                          <a:solidFill>
                            <a:srgbClr val="002060"/>
                          </a:solidFill>
                          <a:effectLst/>
                          <a:latin typeface="Calibri" panose="020F0502020204030204" pitchFamily="34" charset="0"/>
                          <a:cs typeface="Calibri" panose="020F0502020204030204" pitchFamily="34" charset="0"/>
                        </a:rPr>
                        <a:t> </a:t>
                      </a:r>
                      <a:endPar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algn="ctr">
                        <a:lnSpc>
                          <a:spcPct val="115000"/>
                        </a:lnSpc>
                        <a:spcBef>
                          <a:spcPts val="0"/>
                        </a:spcBef>
                        <a:spcAft>
                          <a:spcPts val="0"/>
                        </a:spcAft>
                      </a:pPr>
                      <a:r>
                        <a:rPr lang="en-US" sz="3200" dirty="0" err="1">
                          <a:solidFill>
                            <a:srgbClr val="002060"/>
                          </a:solidFill>
                          <a:effectLst/>
                          <a:latin typeface="Times New Roman" panose="02020603050405020304" pitchFamily="18" charset="0"/>
                          <a:cs typeface="Times New Roman" panose="02020603050405020304" pitchFamily="18" charset="0"/>
                        </a:rPr>
                        <a:t>Ngôi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sao</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nhựa</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đen</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algn="ctr">
                        <a:lnSpc>
                          <a:spcPct val="115000"/>
                        </a:lnSpc>
                        <a:spcBef>
                          <a:spcPts val="0"/>
                        </a:spcBef>
                        <a:spcAft>
                          <a:spcPts val="0"/>
                        </a:spcAft>
                      </a:pPr>
                      <a:r>
                        <a:rPr lang="en-US" sz="3200" dirty="0" err="1">
                          <a:solidFill>
                            <a:srgbClr val="002060"/>
                          </a:solidFill>
                          <a:effectLst/>
                          <a:latin typeface="Times New Roman" panose="02020603050405020304" pitchFamily="18" charset="0"/>
                          <a:cs typeface="Times New Roman" panose="02020603050405020304" pitchFamily="18" charset="0"/>
                        </a:rPr>
                        <a:t>Ngôi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sao</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bìa</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cứng</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algn="ctr">
                        <a:lnSpc>
                          <a:spcPct val="115000"/>
                        </a:lnSpc>
                        <a:spcBef>
                          <a:spcPts val="0"/>
                        </a:spcBef>
                        <a:spcAft>
                          <a:spcPts val="0"/>
                        </a:spcAft>
                      </a:pPr>
                      <a:r>
                        <a:rPr lang="en-US" sz="3200" dirty="0" err="1">
                          <a:solidFill>
                            <a:srgbClr val="002060"/>
                          </a:solidFill>
                          <a:effectLst/>
                          <a:latin typeface="Times New Roman" panose="02020603050405020304" pitchFamily="18" charset="0"/>
                          <a:cs typeface="Times New Roman" panose="02020603050405020304" pitchFamily="18" charset="0"/>
                        </a:rPr>
                        <a:t>Ngôi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sao</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nhựa</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trong</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234792932"/>
                  </a:ext>
                </a:extLst>
              </a:tr>
              <a:tr h="2477251">
                <a:tc>
                  <a:txBody>
                    <a:bodyPr/>
                    <a:lstStyle/>
                    <a:p>
                      <a:pPr marL="0" marR="0" algn="ctr">
                        <a:lnSpc>
                          <a:spcPct val="115000"/>
                        </a:lnSpc>
                        <a:spcBef>
                          <a:spcPts val="0"/>
                        </a:spcBef>
                        <a:spcAft>
                          <a:spcPts val="0"/>
                        </a:spcAft>
                      </a:pPr>
                      <a:endParaRPr lang="en-US" sz="3200" dirty="0">
                        <a:solidFill>
                          <a:srgbClr val="002060"/>
                        </a:solidFill>
                        <a:effectLst/>
                        <a:latin typeface="Calibri" panose="020F0502020204030204" pitchFamily="34" charset="0"/>
                        <a:cs typeface="Calibri" panose="020F0502020204030204" pitchFamily="34" charset="0"/>
                      </a:endParaRPr>
                    </a:p>
                    <a:p>
                      <a:pPr marL="0" marR="0" algn="ctr">
                        <a:lnSpc>
                          <a:spcPct val="115000"/>
                        </a:lnSpc>
                        <a:spcBef>
                          <a:spcPts val="0"/>
                        </a:spcBef>
                        <a:spcAft>
                          <a:spcPts val="0"/>
                        </a:spcAft>
                      </a:pPr>
                      <a:r>
                        <a:rPr lang="en-US" sz="3000" dirty="0" err="1">
                          <a:solidFill>
                            <a:srgbClr val="002060"/>
                          </a:solidFill>
                          <a:effectLst/>
                          <a:latin typeface="Times New Roman" panose="02020603050405020304" pitchFamily="18" charset="0"/>
                          <a:cs typeface="Times New Roman" panose="02020603050405020304" pitchFamily="18" charset="0"/>
                        </a:rPr>
                        <a:t>Kết</a:t>
                      </a:r>
                      <a:r>
                        <a:rPr lang="en-US" sz="3000" dirty="0">
                          <a:solidFill>
                            <a:srgbClr val="002060"/>
                          </a:solidFill>
                          <a:effectLst/>
                          <a:latin typeface="Times New Roman" panose="02020603050405020304" pitchFamily="18" charset="0"/>
                          <a:cs typeface="Times New Roman" panose="02020603050405020304" pitchFamily="18" charset="0"/>
                        </a:rPr>
                        <a:t> </a:t>
                      </a:r>
                      <a:r>
                        <a:rPr lang="en-US" sz="3000" dirty="0" err="1" smtClean="0">
                          <a:solidFill>
                            <a:srgbClr val="002060"/>
                          </a:solidFill>
                          <a:effectLst/>
                          <a:latin typeface="Times New Roman" panose="02020603050405020304" pitchFamily="18" charset="0"/>
                          <a:cs typeface="Times New Roman" panose="02020603050405020304" pitchFamily="18" charset="0"/>
                        </a:rPr>
                        <a:t>quả</a:t>
                      </a:r>
                      <a:endParaRPr lang="en-US" sz="3000" dirty="0" smtClean="0">
                        <a:solidFill>
                          <a:srgbClr val="00206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3000" dirty="0" smtClean="0">
                          <a:solidFill>
                            <a:srgbClr val="002060"/>
                          </a:solidFill>
                          <a:effectLst/>
                          <a:latin typeface="Times New Roman" panose="02020603050405020304" pitchFamily="18" charset="0"/>
                          <a:cs typeface="Times New Roman" panose="02020603050405020304" pitchFamily="18" charset="0"/>
                        </a:rPr>
                        <a:t> </a:t>
                      </a:r>
                      <a:r>
                        <a:rPr lang="en-US" sz="3000" dirty="0" err="1" smtClean="0">
                          <a:solidFill>
                            <a:srgbClr val="002060"/>
                          </a:solidFill>
                          <a:effectLst/>
                          <a:latin typeface="Times New Roman" panose="02020603050405020304" pitchFamily="18" charset="0"/>
                          <a:cs typeface="Times New Roman" panose="02020603050405020304" pitchFamily="18" charset="0"/>
                        </a:rPr>
                        <a:t>thí</a:t>
                      </a:r>
                      <a:r>
                        <a:rPr lang="en-US" sz="3000" baseline="0" dirty="0" smtClean="0">
                          <a:solidFill>
                            <a:srgbClr val="002060"/>
                          </a:solidFill>
                          <a:effectLst/>
                          <a:latin typeface="Times New Roman" panose="02020603050405020304" pitchFamily="18" charset="0"/>
                          <a:cs typeface="Times New Roman" panose="02020603050405020304" pitchFamily="18" charset="0"/>
                        </a:rPr>
                        <a:t> </a:t>
                      </a:r>
                      <a:r>
                        <a:rPr lang="en-US" sz="3000" baseline="0" dirty="0" err="1" smtClean="0">
                          <a:solidFill>
                            <a:srgbClr val="002060"/>
                          </a:solidFill>
                          <a:effectLst/>
                          <a:latin typeface="Times New Roman" panose="02020603050405020304" pitchFamily="18" charset="0"/>
                          <a:cs typeface="Times New Roman" panose="02020603050405020304" pitchFamily="18" charset="0"/>
                        </a:rPr>
                        <a:t>nghiệm</a:t>
                      </a:r>
                      <a:endParaRPr lang="en-US" sz="3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04564"/>
                  </a:ext>
                </a:extLst>
              </a:tr>
            </a:tbl>
          </a:graphicData>
        </a:graphic>
      </p:graphicFrame>
      <p:sp>
        <p:nvSpPr>
          <p:cNvPr id="7" name="TextBox 6">
            <a:extLst>
              <a:ext uri="{FF2B5EF4-FFF2-40B4-BE49-F238E27FC236}">
                <a16:creationId xmlns:a16="http://schemas.microsoft.com/office/drawing/2014/main" id="{BA47DE8A-98E7-BF9F-34BC-2E16CED222C3}"/>
              </a:ext>
            </a:extLst>
          </p:cNvPr>
          <p:cNvSpPr txBox="1"/>
          <p:nvPr/>
        </p:nvSpPr>
        <p:spPr>
          <a:xfrm>
            <a:off x="2313433" y="2851909"/>
            <a:ext cx="3039616" cy="1077218"/>
          </a:xfrm>
          <a:prstGeom prst="rect">
            <a:avLst/>
          </a:prstGeom>
          <a:noFill/>
        </p:spPr>
        <p:txBody>
          <a:bodyPr wrap="square" rtlCol="0">
            <a:spAutoFit/>
          </a:bodyPr>
          <a:lstStyle/>
          <a:p>
            <a:pPr algn="ctr"/>
            <a:r>
              <a:rPr lang="en-US" sz="3200" b="1" i="0" dirty="0" err="1">
                <a:solidFill>
                  <a:srgbClr val="002060"/>
                </a:solidFill>
                <a:effectLst/>
                <a:latin typeface="Times New Roman" panose="02020603050405020304" pitchFamily="18" charset="0"/>
                <a:cs typeface="Times New Roman" panose="02020603050405020304" pitchFamily="18" charset="0"/>
              </a:rPr>
              <a:t>Không</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cho</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ánh</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sáng</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truyền</a:t>
            </a:r>
            <a:r>
              <a:rPr lang="en-US" sz="3200" b="1" i="0" dirty="0">
                <a:solidFill>
                  <a:srgbClr val="002060"/>
                </a:solidFill>
                <a:effectLst/>
                <a:latin typeface="Times New Roman" panose="02020603050405020304" pitchFamily="18" charset="0"/>
                <a:cs typeface="Times New Roman" panose="02020603050405020304" pitchFamily="18" charset="0"/>
              </a:rPr>
              <a:t> qua</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EC5E4CF-B1EA-2472-E103-3D6C1C081A93}"/>
              </a:ext>
            </a:extLst>
          </p:cNvPr>
          <p:cNvSpPr txBox="1"/>
          <p:nvPr/>
        </p:nvSpPr>
        <p:spPr>
          <a:xfrm>
            <a:off x="5353049" y="2880484"/>
            <a:ext cx="3288031"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Không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cs typeface="Times New Roman" panose="02020603050405020304" pitchFamily="18" charset="0"/>
              </a:rPr>
              <a:t> qua</a:t>
            </a:r>
          </a:p>
        </p:txBody>
      </p:sp>
      <p:sp>
        <p:nvSpPr>
          <p:cNvPr id="9" name="TextBox 8">
            <a:extLst>
              <a:ext uri="{FF2B5EF4-FFF2-40B4-BE49-F238E27FC236}">
                <a16:creationId xmlns:a16="http://schemas.microsoft.com/office/drawing/2014/main" id="{916C735D-5B4B-9D50-FF44-B1ACFAC5F38D}"/>
              </a:ext>
            </a:extLst>
          </p:cNvPr>
          <p:cNvSpPr txBox="1"/>
          <p:nvPr/>
        </p:nvSpPr>
        <p:spPr>
          <a:xfrm>
            <a:off x="8641079" y="2812851"/>
            <a:ext cx="3364991" cy="1077218"/>
          </a:xfrm>
          <a:prstGeom prst="rect">
            <a:avLst/>
          </a:prstGeom>
          <a:noFill/>
        </p:spPr>
        <p:txBody>
          <a:bodyPr wrap="square" rtlCol="0">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Cho </a:t>
            </a:r>
            <a:r>
              <a:rPr lang="en-US" sz="3200" b="1" dirty="0" err="1">
                <a:solidFill>
                  <a:srgbClr val="002060"/>
                </a:solidFill>
                <a:latin typeface="Times New Roman" panose="02020603050405020304" pitchFamily="18" charset="0"/>
                <a:cs typeface="Times New Roman" panose="02020603050405020304" pitchFamily="18" charset="0"/>
              </a:rPr>
              <a:t>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cs typeface="Times New Roman" panose="02020603050405020304" pitchFamily="18" charset="0"/>
              </a:rPr>
              <a:t> qua</a:t>
            </a:r>
          </a:p>
        </p:txBody>
      </p:sp>
    </p:spTree>
    <p:extLst>
      <p:ext uri="{BB962C8B-B14F-4D97-AF65-F5344CB8AC3E}">
        <p14:creationId xmlns:p14="http://schemas.microsoft.com/office/powerpoint/2010/main" val="1958017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of Course Jeopardy XL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849</Words>
  <Application>Microsoft Office PowerPoint</Application>
  <PresentationFormat>Widescreen</PresentationFormat>
  <Paragraphs>67</Paragraphs>
  <Slides>29</Slides>
  <Notes>2</Notes>
  <HiddenSlides>0</HiddenSlides>
  <MMClips>2</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29</vt:i4>
      </vt:variant>
    </vt:vector>
  </HeadingPairs>
  <TitlesOfParts>
    <vt:vector size="54" baseType="lpstr">
      <vt:lpstr>微软雅黑</vt:lpstr>
      <vt:lpstr>宋体</vt:lpstr>
      <vt:lpstr>#9Slide02 Noi dung dai</vt:lpstr>
      <vt:lpstr>#9Slide02 Tieu de dai</vt:lpstr>
      <vt:lpstr>Arial</vt:lpstr>
      <vt:lpstr>Arial-Rounded</vt:lpstr>
      <vt:lpstr>Calibri</vt:lpstr>
      <vt:lpstr>Calibri Light</vt:lpstr>
      <vt:lpstr>Cambria</vt:lpstr>
      <vt:lpstr>Century Gothic</vt:lpstr>
      <vt:lpstr>等线</vt:lpstr>
      <vt:lpstr>等线 Light</vt:lpstr>
      <vt:lpstr>HP001 4 hàng</vt:lpstr>
      <vt:lpstr>Lato</vt:lpstr>
      <vt:lpstr>Patrick Hand</vt:lpstr>
      <vt:lpstr>Tahoma</vt:lpstr>
      <vt:lpstr>Times New Roman</vt:lpstr>
      <vt:lpstr>Wingdings 3</vt:lpstr>
      <vt:lpstr>千图网海量PPT模板www.58pic.com ​​</vt:lpstr>
      <vt:lpstr>Custom Design</vt:lpstr>
      <vt:lpstr>End of Course Jeopardy XL by Slidesgo</vt:lpstr>
      <vt:lpstr>1_Office Theme</vt:lpstr>
      <vt:lpstr>1_Slice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97</cp:revision>
  <dcterms:created xsi:type="dcterms:W3CDTF">2023-08-09T10:06:45Z</dcterms:created>
  <dcterms:modified xsi:type="dcterms:W3CDTF">2024-10-29T03:29:03Z</dcterms:modified>
</cp:coreProperties>
</file>