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4"/>
  </p:notesMasterIdLst>
  <p:sldIdLst>
    <p:sldId id="346" r:id="rId2"/>
    <p:sldId id="316" r:id="rId3"/>
    <p:sldId id="318" r:id="rId4"/>
    <p:sldId id="319" r:id="rId5"/>
    <p:sldId id="361" r:id="rId6"/>
    <p:sldId id="364" r:id="rId7"/>
    <p:sldId id="368" r:id="rId8"/>
    <p:sldId id="369" r:id="rId9"/>
    <p:sldId id="372" r:id="rId10"/>
    <p:sldId id="323" r:id="rId11"/>
    <p:sldId id="367" r:id="rId12"/>
    <p:sldId id="350" r:id="rId13"/>
    <p:sldId id="351" r:id="rId14"/>
    <p:sldId id="324" r:id="rId15"/>
    <p:sldId id="327" r:id="rId16"/>
    <p:sldId id="328" r:id="rId17"/>
    <p:sldId id="355" r:id="rId18"/>
    <p:sldId id="356" r:id="rId19"/>
    <p:sldId id="331" r:id="rId20"/>
    <p:sldId id="332" r:id="rId21"/>
    <p:sldId id="363" r:id="rId22"/>
    <p:sldId id="362" r:id="rId23"/>
  </p:sldIdLst>
  <p:sldSz cx="9144000" cy="5143500" type="screen16x9"/>
  <p:notesSz cx="6858000" cy="9144000"/>
  <p:embeddedFontLst>
    <p:embeddedFont>
      <p:font typeface="HP001 5 hàng" panose="020B0604020202020204" charset="0"/>
      <p:regular r:id="rId25"/>
      <p:bold r:id="rId26"/>
    </p:embeddedFont>
    <p:embeddedFont>
      <p:font typeface="HP001 4 hàng" panose="020B0604020202020204" charset="0"/>
      <p:regular r:id="rId27"/>
      <p:bold r:id="rId28"/>
    </p:embeddedFont>
    <p:embeddedFont>
      <p:font typeface="Kalam" panose="020B0604020202020204" charset="0"/>
      <p:regular r:id="rId29"/>
      <p:bold r:id="rId30"/>
    </p:embeddedFont>
    <p:embeddedFont>
      <p:font typeface="Montserrat" panose="02000505000000020004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DDD"/>
    <a:srgbClr val="000000"/>
    <a:srgbClr val="FB4C43"/>
    <a:srgbClr val="AFD066"/>
    <a:srgbClr val="7EA131"/>
    <a:srgbClr val="FFFFFF"/>
    <a:srgbClr val="EBFFFF"/>
    <a:srgbClr val="CBFFFF"/>
    <a:srgbClr val="FB5B53"/>
    <a:srgbClr val="1E5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8" autoAdjust="0"/>
    <p:restoredTop sz="94364" autoAdjust="0"/>
  </p:normalViewPr>
  <p:slideViewPr>
    <p:cSldViewPr snapToGrid="0">
      <p:cViewPr varScale="1">
        <p:scale>
          <a:sx n="94" d="100"/>
          <a:sy n="94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7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9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2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7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5979268" y="4876800"/>
            <a:ext cx="21400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84" y="372140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096550" y="429290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10009" y="1784605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305898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8302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38299" y="954057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en-US" sz="1600" dirty="0" err="1">
                <a:latin typeface="UTM Avo" panose="02040603050506020204" pitchFamily="18" charset="0"/>
              </a:rPr>
              <a:t>Chọn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từ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ngữ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A </a:t>
            </a:r>
            <a:r>
              <a:rPr lang="en-US" sz="1600" dirty="0" err="1">
                <a:latin typeface="UTM Avo" panose="02040603050506020204" pitchFamily="18" charset="0"/>
              </a:rPr>
              <a:t>với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nội</a:t>
            </a:r>
            <a:r>
              <a:rPr lang="en-US" sz="1600" dirty="0">
                <a:latin typeface="UTM Avo" panose="02040603050506020204" pitchFamily="18" charset="0"/>
              </a:rPr>
              <a:t> dung </a:t>
            </a:r>
            <a:r>
              <a:rPr lang="en-US" sz="1600" dirty="0" err="1">
                <a:latin typeface="UTM Avo" panose="02040603050506020204" pitchFamily="18" charset="0"/>
              </a:rPr>
              <a:t>thích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hợp</a:t>
            </a:r>
            <a:r>
              <a:rPr lang="en-US" sz="1600" dirty="0">
                <a:latin typeface="UTM Avo" panose="02040603050506020204" pitchFamily="18" charset="0"/>
              </a:rPr>
              <a:t> ở </a:t>
            </a:r>
            <a:r>
              <a:rPr lang="en-US" sz="1600" dirty="0" err="1">
                <a:latin typeface="UTM Avo" panose="02040603050506020204" pitchFamily="18" charset="0"/>
              </a:rPr>
              <a:t>cột</a:t>
            </a:r>
            <a:r>
              <a:rPr lang="en-US" sz="1600" dirty="0">
                <a:latin typeface="UTM Avo" panose="02040603050506020204" pitchFamily="18" charset="0"/>
              </a:rPr>
              <a:t> B</a:t>
            </a:r>
          </a:p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      A                                                     B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496193" y="1845670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96193" y="2376338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96193" y="2907006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96193" y="3437674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787110" y="1845670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đời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87110" y="2376338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chứa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đựng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nghĩa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87110" y="2907006"/>
            <a:ext cx="3756693" cy="393291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787110" y="3437671"/>
            <a:ext cx="3756693" cy="623052"/>
          </a:xfrm>
          <a:prstGeom prst="roundRect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vị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trí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stCxn id="3" idx="3"/>
            <a:endCxn id="20" idx="1"/>
          </p:cNvCxnSpPr>
          <p:nvPr/>
        </p:nvCxnSpPr>
        <p:spPr>
          <a:xfrm>
            <a:off x="3070123" y="2042313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21" idx="1"/>
          </p:cNvCxnSpPr>
          <p:nvPr/>
        </p:nvCxnSpPr>
        <p:spPr>
          <a:xfrm>
            <a:off x="3070123" y="2572981"/>
            <a:ext cx="716984" cy="53066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3"/>
            <a:endCxn id="19" idx="1"/>
          </p:cNvCxnSpPr>
          <p:nvPr/>
        </p:nvCxnSpPr>
        <p:spPr>
          <a:xfrm flipV="1">
            <a:off x="3070123" y="2042313"/>
            <a:ext cx="716984" cy="106133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2" idx="3"/>
            <a:endCxn id="22" idx="1"/>
          </p:cNvCxnSpPr>
          <p:nvPr/>
        </p:nvCxnSpPr>
        <p:spPr>
          <a:xfrm>
            <a:off x="3070123" y="3634317"/>
            <a:ext cx="716984" cy="11488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2506" y="1782751"/>
            <a:ext cx="652578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smtClean="0"/>
              <a:t>2. Qua tên sách, em có thể biết được điều gì?</a:t>
            </a:r>
          </a:p>
          <a:p>
            <a:r>
              <a:rPr lang="en-US" sz="2400" smtClean="0"/>
              <a:t>Qua tên sách, em có thể biết được sách viết về điều gì.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010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8302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38299" y="954057"/>
            <a:ext cx="598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3.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Sắp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xếp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thông</a:t>
            </a:r>
            <a:r>
              <a:rPr lang="en-US" sz="1600" dirty="0">
                <a:latin typeface="UTM Avo" panose="02040603050506020204" pitchFamily="18" charset="0"/>
              </a:rPr>
              <a:t> tin </a:t>
            </a:r>
            <a:r>
              <a:rPr lang="en-US" sz="1600" dirty="0" err="1">
                <a:latin typeface="UTM Avo" panose="02040603050506020204" pitchFamily="18" charset="0"/>
              </a:rPr>
              <a:t>theo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đúng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tự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86187" y="1369555"/>
            <a:ext cx="63758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hàng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chữ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khoảng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giữa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chứa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đựng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nhiều</a:t>
            </a:r>
            <a:r>
              <a:rPr lang="en-US" sz="1300" dirty="0">
                <a:latin typeface="UTM Avo" panose="02040603050506020204" pitchFamily="18" charset="0"/>
              </a:rPr>
              <a:t> ý </a:t>
            </a:r>
            <a:r>
              <a:rPr lang="en-US" sz="1300" dirty="0" err="1">
                <a:latin typeface="UTM Avo" panose="02040603050506020204" pitchFamily="18" charset="0"/>
              </a:rPr>
              <a:t>nghĩa</a:t>
            </a:r>
            <a:r>
              <a:rPr lang="en-US" sz="1300" dirty="0">
                <a:latin typeface="UTM Avo" panose="02040603050506020204" pitchFamily="18" charset="0"/>
              </a:rPr>
              <a:t>. Qua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về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gì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Người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viết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giả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vào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Nơi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ra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đời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gọi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Tên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xuất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bản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ghi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phía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dưới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Phần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lớn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thể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hiện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các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chính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và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vị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trí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của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chúng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trong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 </a:t>
            </a:r>
            <a:r>
              <a:rPr lang="en-US" sz="1300" dirty="0" err="1">
                <a:latin typeface="UTM Avo" panose="02040603050506020204" pitchFamily="18" charset="0"/>
              </a:rPr>
              <a:t>Mục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lục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thường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ngay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sau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trang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bìa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cũng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có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khi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được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đặt</a:t>
            </a:r>
            <a:r>
              <a:rPr lang="en-US" sz="1300" dirty="0">
                <a:latin typeface="UTM Avo" panose="02040603050506020204" pitchFamily="18" charset="0"/>
              </a:rPr>
              <a:t> ở </a:t>
            </a:r>
            <a:r>
              <a:rPr lang="en-US" sz="1300" dirty="0" err="1">
                <a:latin typeface="UTM Avo" panose="02040603050506020204" pitchFamily="18" charset="0"/>
              </a:rPr>
              <a:t>cuối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</a:t>
            </a:r>
            <a:r>
              <a:rPr lang="en-US" sz="1300" dirty="0" err="1">
                <a:latin typeface="UTM Avo" panose="02040603050506020204" pitchFamily="18" charset="0"/>
              </a:rPr>
              <a:t>Mỗi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lần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đọc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một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cuốn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sách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mới</a:t>
            </a:r>
            <a:r>
              <a:rPr lang="en-US" sz="1300" dirty="0">
                <a:latin typeface="UTM Avo" panose="02040603050506020204" pitchFamily="18" charset="0"/>
              </a:rPr>
              <a:t>, </a:t>
            </a:r>
            <a:r>
              <a:rPr lang="en-US" sz="1300" dirty="0" err="1">
                <a:latin typeface="UTM Avo" panose="02040603050506020204" pitchFamily="18" charset="0"/>
              </a:rPr>
              <a:t>đừng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quên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những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điều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này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em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nhé</a:t>
            </a:r>
            <a:r>
              <a:rPr lang="en-US" sz="1300" dirty="0">
                <a:latin typeface="UTM Avo" panose="020406030505060202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19980" y="1571189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tên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11653" y="2238961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giả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47780" y="2945860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bản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78761" y="3647102"/>
            <a:ext cx="1573933" cy="39329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Mục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lục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591010" y="1999698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623902" y="2711652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604167" y="3400276"/>
            <a:ext cx="206478" cy="245806"/>
          </a:xfrm>
          <a:prstGeom prst="downArrow">
            <a:avLst/>
          </a:prstGeom>
          <a:solidFill>
            <a:srgbClr val="AFD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20988E-6 L -0.01713 -0.0114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-58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-0.11482 0.038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1" y="19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32099E-6 L -0.01713 0.07747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" y="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8302" y="362770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44474" y="1732729"/>
            <a:ext cx="3363965" cy="2896966"/>
            <a:chOff x="2715721" y="1732729"/>
            <a:chExt cx="3363965" cy="2896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43760" t="16233" r="21000" b="23663"/>
            <a:stretch/>
          </p:blipFill>
          <p:spPr>
            <a:xfrm>
              <a:off x="3058564" y="1732729"/>
              <a:ext cx="3021122" cy="28969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607331">
              <a:off x="2715721" y="1935579"/>
              <a:ext cx="607721" cy="2491264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966383" y="3381375"/>
            <a:ext cx="1031495" cy="66675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38302" y="954054"/>
            <a:ext cx="3328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4.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lục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biết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Phần</a:t>
            </a:r>
            <a:r>
              <a:rPr lang="en-US" sz="1600" dirty="0">
                <a:latin typeface="UTM Avo" panose="02040603050506020204" pitchFamily="18" charset="0"/>
              </a:rPr>
              <a:t> 2 </a:t>
            </a:r>
            <a:r>
              <a:rPr lang="en-US" sz="1600" dirty="0" err="1">
                <a:latin typeface="UTM Avo" panose="02040603050506020204" pitchFamily="18" charset="0"/>
              </a:rPr>
              <a:t>có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mục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1600" dirty="0" err="1">
                <a:latin typeface="UTM Avo" panose="02040603050506020204" pitchFamily="18" charset="0"/>
              </a:rPr>
              <a:t>Để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tìm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hiểu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về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cây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xương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rồng</a:t>
            </a:r>
            <a:r>
              <a:rPr lang="en-US" sz="1600" dirty="0">
                <a:latin typeface="UTM Avo" panose="02040603050506020204" pitchFamily="18" charset="0"/>
              </a:rPr>
              <a:t> con </a:t>
            </a:r>
            <a:r>
              <a:rPr lang="en-US" sz="1600" dirty="0" err="1">
                <a:latin typeface="UTM Avo" panose="02040603050506020204" pitchFamily="18" charset="0"/>
              </a:rPr>
              <a:t>đọc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trang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 rot="1039825">
            <a:off x="6680155" y="3681424"/>
            <a:ext cx="300945" cy="233240"/>
          </a:xfrm>
          <a:prstGeom prst="roundRect">
            <a:avLst/>
          </a:prstGeom>
          <a:noFill/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8" grpId="0" uiExpand="1" build="p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92647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16340" y="830238"/>
            <a:ext cx="6076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1. </a:t>
            </a:r>
            <a:r>
              <a:rPr lang="en-US" sz="1800" dirty="0" err="1">
                <a:latin typeface="UTM Avo" panose="02040603050506020204" pitchFamily="18" charset="0"/>
              </a:rPr>
              <a:t>Xếp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sau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nhóm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thích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hợp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47633" y="2438402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vật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77772" y="2438401"/>
            <a:ext cx="2743738" cy="432907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ngữ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động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60570" y="1678171"/>
            <a:ext cx="1295506" cy="716846"/>
            <a:chOff x="479470" y="1678171"/>
            <a:chExt cx="1295506" cy="71684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2" t="37669" r="51274" b="37750"/>
            <a:stretch/>
          </p:blipFill>
          <p:spPr>
            <a:xfrm>
              <a:off x="479470" y="1678171"/>
              <a:ext cx="1295506" cy="716846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479470" y="1768565"/>
              <a:ext cx="122387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tác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giả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88818" y="1257302"/>
            <a:ext cx="1594553" cy="774915"/>
            <a:chOff x="1426765" y="1257299"/>
            <a:chExt cx="1594553" cy="7749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68101" r="50988" b="5326"/>
            <a:stretch/>
          </p:blipFill>
          <p:spPr>
            <a:xfrm>
              <a:off x="1552574" y="1257299"/>
              <a:ext cx="1440305" cy="774915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426765" y="1364861"/>
              <a:ext cx="1594553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đọc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90923" y="1579023"/>
            <a:ext cx="1755856" cy="855033"/>
            <a:chOff x="2581248" y="1579020"/>
            <a:chExt cx="1755856" cy="8550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" t="5347" r="47695" b="65334"/>
            <a:stretch/>
          </p:blipFill>
          <p:spPr>
            <a:xfrm rot="326834" flipH="1">
              <a:off x="2621061" y="1579020"/>
              <a:ext cx="1581172" cy="855033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2581248" y="1735637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cuốn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42266" y="1714500"/>
            <a:ext cx="1755856" cy="702710"/>
            <a:chOff x="4965966" y="1714500"/>
            <a:chExt cx="1755856" cy="70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7" t="37505" r="3036" b="38399"/>
            <a:stretch/>
          </p:blipFill>
          <p:spPr>
            <a:xfrm flipH="1">
              <a:off x="5048249" y="1714500"/>
              <a:ext cx="1540358" cy="702710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4965966" y="1793105"/>
              <a:ext cx="1755856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bìa</a:t>
              </a:r>
              <a:r>
                <a:rPr lang="en-US" sz="1800" dirty="0">
                  <a:solidFill>
                    <a:srgbClr val="000000"/>
                  </a:solidFill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</a:rPr>
                <a:t>sách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00844" y="1259062"/>
            <a:ext cx="1304976" cy="768667"/>
            <a:chOff x="4138819" y="1259059"/>
            <a:chExt cx="1304976" cy="76866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9CCCFC"/>
                </a:clrFrom>
                <a:clrTo>
                  <a:srgbClr val="9CCCFC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52" t="5911" b="67731"/>
            <a:stretch/>
          </p:blipFill>
          <p:spPr>
            <a:xfrm>
              <a:off x="4138819" y="1259059"/>
              <a:ext cx="1304976" cy="768667"/>
            </a:xfrm>
            <a:prstGeom prst="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4163779" y="1333831"/>
              <a:ext cx="1255055" cy="601912"/>
            </a:xfrm>
            <a:prstGeom prst="ellipse">
              <a:avLst/>
            </a:prstGeom>
            <a:solidFill>
              <a:srgbClr val="EB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rgbClr val="000000"/>
                  </a:solidFill>
                </a:rPr>
                <a:t>ghi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9259E-6 2.34568E-6 L 0.09444 0.2429 " pathEditMode="relative" rAng="0" ptsTypes="AA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22" y="12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3.08642E-6 L 0.37014 0.34877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95" y="1743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037E-7 -3.45679E-6 L -0.34329 0.38951 " pathEditMode="relative" rAng="0" ptsTypes="AA">
                                          <p:cBhvr>
                                            <p:cTn id="5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76" y="194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4.44444E-6 L 0.02732 0.50278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6" y="25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20988E-6 L -0.4199 0.37809 " pathEditMode="relative" rAng="0" ptsTypes="AA">
                                          <p:cBhvr>
                                            <p:cTn id="5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5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build="p"/>
          <p:bldP spid="17" grpId="0" animBg="1"/>
          <p:bldP spid="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70" y="1390822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80" y="3197643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55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6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57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6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10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4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13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8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39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1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46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6416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HP001 5 hàng" panose="020B0603050302020204" pitchFamily="34" charset="0"/>
              </a:rPr>
              <a:t>G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1026" name="Picture 2" descr="Lý thuyết ôn chữ hoa g tiếng việt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5"/>
          <a:stretch/>
        </p:blipFill>
        <p:spPr bwMode="auto">
          <a:xfrm>
            <a:off x="2724827" y="1407855"/>
            <a:ext cx="2506427" cy="34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chữ viết chuẩn của Bộ Giáo dục và Đào tạo - HoaTie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501" y="2285231"/>
            <a:ext cx="1253440" cy="21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1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14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17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4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8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9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4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860272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ướng dẫn viết chữ G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590557" y="1285861"/>
            <a:ext cx="3905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B163A8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96"/>
          <a:stretch/>
        </p:blipFill>
        <p:spPr>
          <a:xfrm>
            <a:off x="2675193" y="1093684"/>
            <a:ext cx="3606800" cy="370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1961" y="1133667"/>
            <a:ext cx="2153264" cy="2193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4363" y="1400873"/>
            <a:ext cx="550607" cy="5693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74231" y="282952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G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par>
              <p:cTn id="9"/>
            </p:par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1964399" y="243629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787021" y="2380317"/>
            <a:ext cx="3518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a.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viết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hoa</a:t>
            </a:r>
            <a:r>
              <a:rPr lang="en-US" sz="16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>
                <a:latin typeface="UTM Avo" panose="02040603050506020204" pitchFamily="18" charset="0"/>
              </a:rPr>
              <a:t>b. </a:t>
            </a:r>
            <a:r>
              <a:rPr lang="en-US" sz="1600" dirty="0" err="1">
                <a:latin typeface="UTM Avo" panose="02040603050506020204" pitchFamily="18" charset="0"/>
              </a:rPr>
              <a:t>Những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chữ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cái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nào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cao</a:t>
            </a:r>
            <a:r>
              <a:rPr lang="en-US" sz="1600" dirty="0">
                <a:latin typeface="UTM Avo" panose="02040603050506020204" pitchFamily="18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600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  </a:t>
            </a:r>
            <a:r>
              <a:rPr lang="en-US" sz="2400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g, h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77125" y="1100137"/>
            <a:ext cx="6388018" cy="1143000"/>
            <a:chOff x="-264304" y="1034870"/>
            <a:chExt cx="6388018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-612" r="35159" b="32405"/>
            <a:stretch/>
          </p:blipFill>
          <p:spPr>
            <a:xfrm>
              <a:off x="-166934" y="1034870"/>
              <a:ext cx="5743334" cy="114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264304" y="1295761"/>
              <a:ext cx="6388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HP001 4 hàng" panose="020B0603050302020204" pitchFamily="34" charset="0"/>
                </a:rPr>
                <a:t> Gần jực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</a:t>
              </a:r>
              <a:r>
                <a:rPr lang="el-GR" sz="2800" dirty="0">
                  <a:latin typeface="HP001 4 hàng" panose="020B0603050302020204" pitchFamily="34" charset="0"/>
                </a:rPr>
                <a:t>Α΄</a:t>
              </a:r>
              <a:r>
                <a:rPr lang="vi-VN" sz="2800" dirty="0">
                  <a:latin typeface="HP001 4 hàng" panose="020B0603050302020204" pitchFamily="34" charset="0"/>
                </a:rPr>
                <a:t>n, gần </a:t>
              </a:r>
              <a:r>
                <a:rPr lang="el-GR" sz="2800" dirty="0">
                  <a:latin typeface="HP001 4 hàng" panose="020B0603050302020204" pitchFamily="34" charset="0"/>
                </a:rPr>
                <a:t>Α˝</a:t>
              </a:r>
              <a:r>
                <a:rPr lang="vi-VN" sz="2800" dirty="0">
                  <a:latin typeface="HP001 4 hàng" panose="020B0603050302020204" pitchFamily="34" charset="0"/>
                </a:rPr>
                <a:t>n </a:t>
              </a:r>
              <a:r>
                <a:rPr lang="el-GR" sz="2800" dirty="0">
                  <a:latin typeface="HP001 4 hàng" panose="020B0603050302020204" pitchFamily="34" charset="0"/>
                </a:rPr>
                <a:t>κ</a:t>
              </a:r>
              <a:r>
                <a:rPr lang="vi-VN" sz="2800" dirty="0">
                  <a:latin typeface="HP001 4 hàng" panose="020B0603050302020204" pitchFamily="34" charset="0"/>
                </a:rPr>
                <a:t>ì sáng.</a:t>
              </a:r>
              <a:r>
                <a:rPr lang="en-US" sz="2800" dirty="0">
                  <a:latin typeface="HP001 4 hàng" panose="020B06030503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41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7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1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4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6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7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48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51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9320" y="2255431"/>
            <a:ext cx="203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giả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Tên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xuất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</a:t>
            </a:r>
            <a:endParaRPr lang="en-US" sz="18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102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56" t="19869" r="13288" b="43363"/>
          <a:stretch/>
        </p:blipFill>
        <p:spPr bwMode="auto">
          <a:xfrm>
            <a:off x="4908758" y="1420524"/>
            <a:ext cx="2421403" cy="33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6622236" y="1390558"/>
            <a:ext cx="707922" cy="4410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45" idx="2"/>
          </p:cNvCxnSpPr>
          <p:nvPr/>
        </p:nvCxnSpPr>
        <p:spPr>
          <a:xfrm flipH="1">
            <a:off x="3237274" y="1611077"/>
            <a:ext cx="3384965" cy="101413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352892" y="2272838"/>
            <a:ext cx="1691067" cy="131304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flipH="1">
            <a:off x="3237271" y="2929357"/>
            <a:ext cx="2115618" cy="24646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6275442" y="4247642"/>
            <a:ext cx="768517" cy="53537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>
            <a:stCxn id="61" idx="2"/>
          </p:cNvCxnSpPr>
          <p:nvPr/>
        </p:nvCxnSpPr>
        <p:spPr>
          <a:xfrm flipH="1" flipV="1">
            <a:off x="3787877" y="3775587"/>
            <a:ext cx="2487562" cy="73974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7" grpId="0" uiExpand="1" build="p"/>
      <p:bldP spid="45" grpId="0" animBg="1"/>
      <p:bldP spid="58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68299" y="1401455"/>
            <a:ext cx="440592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17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8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19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22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50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53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54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55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61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7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6284" y="405293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HỌA MI, VẸT VÀ QUẠ</a:t>
            </a:r>
          </a:p>
        </p:txBody>
      </p:sp>
      <p:sp>
        <p:nvSpPr>
          <p:cNvPr id="3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5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8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36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0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41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53981" y="627182"/>
            <a:ext cx="1613647" cy="598517"/>
            <a:chOff x="369343" y="604151"/>
            <a:chExt cx="1613647" cy="59851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82396" y="604151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47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8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5296" t="23367" r="48459" b="51547"/>
          <a:stretch/>
        </p:blipFill>
        <p:spPr>
          <a:xfrm>
            <a:off x="1657058" y="1546094"/>
            <a:ext cx="2970725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635" t="24197" r="22120" b="51383"/>
          <a:stretch/>
        </p:blipFill>
        <p:spPr>
          <a:xfrm>
            <a:off x="4639152" y="1550282"/>
            <a:ext cx="2970724" cy="1554080"/>
          </a:xfrm>
          <a:prstGeom prst="roundRect">
            <a:avLst>
              <a:gd name="adj" fmla="val 13047"/>
            </a:avLst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860" t="57590" r="47992" b="17324"/>
          <a:stretch/>
        </p:blipFill>
        <p:spPr>
          <a:xfrm>
            <a:off x="1838328" y="3172255"/>
            <a:ext cx="2846573" cy="1596368"/>
          </a:xfrm>
          <a:prstGeom prst="roundRect">
            <a:avLst>
              <a:gd name="adj" fmla="val 11268"/>
            </a:avLst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1542" t="57920" r="23629" b="17660"/>
          <a:stretch/>
        </p:blipFill>
        <p:spPr>
          <a:xfrm>
            <a:off x="4600050" y="3195492"/>
            <a:ext cx="2810403" cy="1554080"/>
          </a:xfrm>
          <a:prstGeom prst="roundRect">
            <a:avLst>
              <a:gd name="adj" fmla="val 13047"/>
            </a:avLst>
          </a:prstGeom>
        </p:spPr>
      </p:pic>
      <p:sp>
        <p:nvSpPr>
          <p:cNvPr id="53" name="TextBox 52"/>
          <p:cNvSpPr txBox="1"/>
          <p:nvPr/>
        </p:nvSpPr>
        <p:spPr>
          <a:xfrm>
            <a:off x="1897390" y="985120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UTM Avo" panose="02040603050506020204" pitchFamily="18" charset="0"/>
              </a:rPr>
              <a:t>(</a:t>
            </a:r>
            <a:r>
              <a:rPr lang="en-US" dirty="0" err="1">
                <a:latin typeface="UTM Avo" panose="02040603050506020204" pitchFamily="18" charset="0"/>
              </a:rPr>
              <a:t>theo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i="1" dirty="0">
                <a:latin typeface="UTM Avo" panose="02040603050506020204" pitchFamily="18" charset="0"/>
              </a:rPr>
              <a:t>100 </a:t>
            </a:r>
            <a:r>
              <a:rPr lang="en-US" i="1" dirty="0" err="1">
                <a:latin typeface="UTM Avo" panose="02040603050506020204" pitchFamily="18" charset="0"/>
              </a:rPr>
              <a:t>truyện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ngụ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ngôn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về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đạo</a:t>
            </a:r>
            <a:r>
              <a:rPr lang="en-US" i="1" dirty="0">
                <a:latin typeface="UTM Avo" panose="02040603050506020204" pitchFamily="18" charset="0"/>
              </a:rPr>
              <a:t> </a:t>
            </a:r>
            <a:r>
              <a:rPr lang="en-US" i="1" dirty="0" err="1">
                <a:latin typeface="UTM Avo" panose="02040603050506020204" pitchFamily="18" charset="0"/>
              </a:rPr>
              <a:t>đức</a:t>
            </a:r>
            <a:r>
              <a:rPr lang="en-US" dirty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3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5994" y="367725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Họa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mi,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vẹt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quạ</a:t>
            </a:r>
            <a:endParaRPr lang="en-US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52600" y="971550"/>
            <a:ext cx="5815784" cy="3886200"/>
            <a:chOff x="609600" y="971550"/>
            <a:chExt cx="5815784" cy="388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51541" t="23865" r="22214" b="8355"/>
            <a:stretch/>
          </p:blipFill>
          <p:spPr>
            <a:xfrm>
              <a:off x="3591697" y="971550"/>
              <a:ext cx="2676525" cy="3886200"/>
            </a:xfrm>
            <a:prstGeom prst="roundRect">
              <a:avLst>
                <a:gd name="adj" fmla="val 13047"/>
              </a:avLst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5296" t="23367" r="48459" b="8853"/>
            <a:stretch/>
          </p:blipFill>
          <p:spPr>
            <a:xfrm>
              <a:off x="609600" y="971550"/>
              <a:ext cx="2676525" cy="3886200"/>
            </a:xfrm>
            <a:prstGeom prst="roundRect">
              <a:avLst>
                <a:gd name="adj" fmla="val 11268"/>
              </a:avLst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47726" y="2419350"/>
              <a:ext cx="2352674" cy="390525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Họa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mi,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vẹt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nói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nhau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396434" y="2319338"/>
              <a:ext cx="3028950" cy="519112"/>
            </a:xfrm>
            <a:prstGeom prst="roundRect">
              <a:avLst>
                <a:gd name="adj" fmla="val 22172"/>
              </a:avLst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UTM Avo" panose="02040603050506020204" pitchFamily="18" charset="0"/>
                </a:rPr>
                <a:t>Họa mi, vẹt và quạ đến gặp chim hoàng anh vì chuyện gì?</a:t>
              </a:r>
              <a:endParaRPr lang="en-US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47726" y="4371975"/>
              <a:ext cx="2352674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Vì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sao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quạ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bỏ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bay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đi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06395" y="4333875"/>
              <a:ext cx="2209028" cy="342900"/>
            </a:xfrm>
            <a:prstGeom prst="rect">
              <a:avLst/>
            </a:prstGeom>
            <a:solidFill>
              <a:srgbClr val="F4E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chuyện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kết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thúc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như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dirty="0">
                  <a:solidFill>
                    <a:srgbClr val="0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1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287270" y="1390822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97" y="3268603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2574097" y="620409"/>
            <a:ext cx="5395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CUỐN SÁCH CỦA EM</a:t>
            </a:r>
          </a:p>
        </p:txBody>
      </p:sp>
      <p:sp>
        <p:nvSpPr>
          <p:cNvPr id="61" name="Google Shape;887;p39"/>
          <p:cNvSpPr/>
          <p:nvPr/>
        </p:nvSpPr>
        <p:spPr>
          <a:xfrm>
            <a:off x="2213531" y="524548"/>
            <a:ext cx="244847" cy="242424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2" name="Google Shape;912;p39"/>
          <p:cNvGrpSpPr/>
          <p:nvPr/>
        </p:nvGrpSpPr>
        <p:grpSpPr>
          <a:xfrm>
            <a:off x="1832492" y="467980"/>
            <a:ext cx="246826" cy="210678"/>
            <a:chOff x="6530133" y="2132672"/>
            <a:chExt cx="567275" cy="427077"/>
          </a:xfrm>
        </p:grpSpPr>
        <p:sp>
          <p:nvSpPr>
            <p:cNvPr id="63" name="Google Shape;913;p39"/>
            <p:cNvSpPr/>
            <p:nvPr/>
          </p:nvSpPr>
          <p:spPr>
            <a:xfrm>
              <a:off x="6619132" y="2164778"/>
              <a:ext cx="478273" cy="363956"/>
            </a:xfrm>
            <a:custGeom>
              <a:avLst/>
              <a:gdLst/>
              <a:ahLst/>
              <a:cxnLst/>
              <a:rect l="l" t="t" r="r" b="b"/>
              <a:pathLst>
                <a:path w="7448" h="5668" extrusionOk="0">
                  <a:moveTo>
                    <a:pt x="1522" y="1"/>
                  </a:moveTo>
                  <a:cubicBezTo>
                    <a:pt x="1490" y="1"/>
                    <a:pt x="1459" y="1"/>
                    <a:pt x="1427" y="3"/>
                  </a:cubicBezTo>
                  <a:cubicBezTo>
                    <a:pt x="278" y="42"/>
                    <a:pt x="1" y="1310"/>
                    <a:pt x="278" y="2221"/>
                  </a:cubicBezTo>
                  <a:cubicBezTo>
                    <a:pt x="674" y="3409"/>
                    <a:pt x="1189" y="4558"/>
                    <a:pt x="1862" y="5628"/>
                  </a:cubicBezTo>
                  <a:cubicBezTo>
                    <a:pt x="1862" y="5628"/>
                    <a:pt x="1862" y="5667"/>
                    <a:pt x="1862" y="5667"/>
                  </a:cubicBezTo>
                  <a:cubicBezTo>
                    <a:pt x="3288" y="5548"/>
                    <a:pt x="4635" y="5073"/>
                    <a:pt x="5824" y="4281"/>
                  </a:cubicBezTo>
                  <a:cubicBezTo>
                    <a:pt x="6656" y="3726"/>
                    <a:pt x="7448" y="2419"/>
                    <a:pt x="6418" y="1587"/>
                  </a:cubicBezTo>
                  <a:cubicBezTo>
                    <a:pt x="6113" y="1330"/>
                    <a:pt x="5756" y="1230"/>
                    <a:pt x="5389" y="1230"/>
                  </a:cubicBezTo>
                  <a:cubicBezTo>
                    <a:pt x="4851" y="1230"/>
                    <a:pt x="4291" y="1447"/>
                    <a:pt x="3843" y="1706"/>
                  </a:cubicBezTo>
                  <a:cubicBezTo>
                    <a:pt x="3807" y="1720"/>
                    <a:pt x="3772" y="1727"/>
                    <a:pt x="3738" y="1727"/>
                  </a:cubicBezTo>
                  <a:cubicBezTo>
                    <a:pt x="3583" y="1727"/>
                    <a:pt x="3461" y="1591"/>
                    <a:pt x="3526" y="1429"/>
                  </a:cubicBezTo>
                  <a:lnTo>
                    <a:pt x="3526" y="1389"/>
                  </a:lnTo>
                  <a:cubicBezTo>
                    <a:pt x="3220" y="547"/>
                    <a:pt x="2433" y="1"/>
                    <a:pt x="1522" y="1"/>
                  </a:cubicBezTo>
                  <a:close/>
                </a:path>
              </a:pathLst>
            </a:custGeom>
            <a:solidFill>
              <a:srgbClr val="7E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914;p39"/>
            <p:cNvSpPr/>
            <p:nvPr/>
          </p:nvSpPr>
          <p:spPr>
            <a:xfrm>
              <a:off x="6530133" y="2132672"/>
              <a:ext cx="567275" cy="427077"/>
            </a:xfrm>
            <a:custGeom>
              <a:avLst/>
              <a:gdLst/>
              <a:ahLst/>
              <a:cxnLst/>
              <a:rect l="l" t="t" r="r" b="b"/>
              <a:pathLst>
                <a:path w="8834" h="6651" extrusionOk="0">
                  <a:moveTo>
                    <a:pt x="2899" y="501"/>
                  </a:moveTo>
                  <a:cubicBezTo>
                    <a:pt x="3776" y="501"/>
                    <a:pt x="4566" y="1085"/>
                    <a:pt x="4873" y="1929"/>
                  </a:cubicBezTo>
                  <a:cubicBezTo>
                    <a:pt x="4810" y="2085"/>
                    <a:pt x="4945" y="2242"/>
                    <a:pt x="5103" y="2242"/>
                  </a:cubicBezTo>
                  <a:cubicBezTo>
                    <a:pt x="5144" y="2242"/>
                    <a:pt x="5188" y="2231"/>
                    <a:pt x="5229" y="2206"/>
                  </a:cubicBezTo>
                  <a:cubicBezTo>
                    <a:pt x="5677" y="1947"/>
                    <a:pt x="6223" y="1730"/>
                    <a:pt x="6758" y="1730"/>
                  </a:cubicBezTo>
                  <a:cubicBezTo>
                    <a:pt x="7123" y="1730"/>
                    <a:pt x="7483" y="1830"/>
                    <a:pt x="7804" y="2087"/>
                  </a:cubicBezTo>
                  <a:cubicBezTo>
                    <a:pt x="8834" y="2959"/>
                    <a:pt x="8042" y="4226"/>
                    <a:pt x="7210" y="4820"/>
                  </a:cubicBezTo>
                  <a:cubicBezTo>
                    <a:pt x="5982" y="5573"/>
                    <a:pt x="4635" y="6048"/>
                    <a:pt x="3248" y="6207"/>
                  </a:cubicBezTo>
                  <a:cubicBezTo>
                    <a:pt x="3248" y="6167"/>
                    <a:pt x="3248" y="6167"/>
                    <a:pt x="3248" y="6128"/>
                  </a:cubicBezTo>
                  <a:cubicBezTo>
                    <a:pt x="2575" y="5098"/>
                    <a:pt x="2020" y="3949"/>
                    <a:pt x="1664" y="2761"/>
                  </a:cubicBezTo>
                  <a:cubicBezTo>
                    <a:pt x="1387" y="1810"/>
                    <a:pt x="1624" y="542"/>
                    <a:pt x="2813" y="503"/>
                  </a:cubicBezTo>
                  <a:cubicBezTo>
                    <a:pt x="2841" y="501"/>
                    <a:pt x="2870" y="501"/>
                    <a:pt x="2899" y="501"/>
                  </a:cubicBezTo>
                  <a:close/>
                  <a:moveTo>
                    <a:pt x="2835" y="1"/>
                  </a:moveTo>
                  <a:cubicBezTo>
                    <a:pt x="2392" y="1"/>
                    <a:pt x="1956" y="140"/>
                    <a:pt x="1585" y="463"/>
                  </a:cubicBezTo>
                  <a:cubicBezTo>
                    <a:pt x="0" y="1889"/>
                    <a:pt x="2060" y="5058"/>
                    <a:pt x="2852" y="6365"/>
                  </a:cubicBezTo>
                  <a:cubicBezTo>
                    <a:pt x="2852" y="6405"/>
                    <a:pt x="2892" y="6445"/>
                    <a:pt x="2971" y="6445"/>
                  </a:cubicBezTo>
                  <a:cubicBezTo>
                    <a:pt x="2971" y="6547"/>
                    <a:pt x="3060" y="6650"/>
                    <a:pt x="3161" y="6650"/>
                  </a:cubicBezTo>
                  <a:cubicBezTo>
                    <a:pt x="3177" y="6650"/>
                    <a:pt x="3193" y="6648"/>
                    <a:pt x="3209" y="6643"/>
                  </a:cubicBezTo>
                  <a:cubicBezTo>
                    <a:pt x="5031" y="6405"/>
                    <a:pt x="8438" y="5652"/>
                    <a:pt x="8755" y="3355"/>
                  </a:cubicBezTo>
                  <a:cubicBezTo>
                    <a:pt x="8834" y="2562"/>
                    <a:pt x="8438" y="1810"/>
                    <a:pt x="7685" y="1493"/>
                  </a:cubicBezTo>
                  <a:cubicBezTo>
                    <a:pt x="7348" y="1341"/>
                    <a:pt x="6996" y="1268"/>
                    <a:pt x="6646" y="1268"/>
                  </a:cubicBezTo>
                  <a:cubicBezTo>
                    <a:pt x="6173" y="1268"/>
                    <a:pt x="5701" y="1401"/>
                    <a:pt x="5269" y="1651"/>
                  </a:cubicBezTo>
                  <a:cubicBezTo>
                    <a:pt x="4909" y="739"/>
                    <a:pt x="3856" y="1"/>
                    <a:pt x="2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5" name="Google Shape;915;p39"/>
          <p:cNvGrpSpPr/>
          <p:nvPr/>
        </p:nvGrpSpPr>
        <p:grpSpPr>
          <a:xfrm>
            <a:off x="2279001" y="1217893"/>
            <a:ext cx="257318" cy="247202"/>
            <a:chOff x="7047366" y="2801445"/>
            <a:chExt cx="753219" cy="723609"/>
          </a:xfrm>
        </p:grpSpPr>
        <p:sp>
          <p:nvSpPr>
            <p:cNvPr id="66" name="Google Shape;916;p39"/>
            <p:cNvSpPr/>
            <p:nvPr/>
          </p:nvSpPr>
          <p:spPr>
            <a:xfrm>
              <a:off x="7105020" y="2834900"/>
              <a:ext cx="638552" cy="646170"/>
            </a:xfrm>
            <a:custGeom>
              <a:avLst/>
              <a:gdLst/>
              <a:ahLst/>
              <a:cxnLst/>
              <a:rect l="l" t="t" r="r" b="b"/>
              <a:pathLst>
                <a:path w="9944" h="10063" extrusionOk="0">
                  <a:moveTo>
                    <a:pt x="4794" y="2338"/>
                  </a:moveTo>
                  <a:cubicBezTo>
                    <a:pt x="4833" y="2377"/>
                    <a:pt x="4873" y="2417"/>
                    <a:pt x="4873" y="2496"/>
                  </a:cubicBezTo>
                  <a:cubicBezTo>
                    <a:pt x="4833" y="2575"/>
                    <a:pt x="4794" y="2655"/>
                    <a:pt x="4754" y="2773"/>
                  </a:cubicBezTo>
                  <a:cubicBezTo>
                    <a:pt x="4635" y="3011"/>
                    <a:pt x="4517" y="3288"/>
                    <a:pt x="4398" y="3566"/>
                  </a:cubicBezTo>
                  <a:cubicBezTo>
                    <a:pt x="4319" y="3645"/>
                    <a:pt x="4279" y="3724"/>
                    <a:pt x="4200" y="3803"/>
                  </a:cubicBezTo>
                  <a:lnTo>
                    <a:pt x="4081" y="3803"/>
                  </a:lnTo>
                  <a:cubicBezTo>
                    <a:pt x="4081" y="3645"/>
                    <a:pt x="4120" y="3486"/>
                    <a:pt x="4160" y="3368"/>
                  </a:cubicBezTo>
                  <a:lnTo>
                    <a:pt x="4160" y="3368"/>
                  </a:lnTo>
                  <a:lnTo>
                    <a:pt x="4120" y="3407"/>
                  </a:lnTo>
                  <a:cubicBezTo>
                    <a:pt x="4279" y="3090"/>
                    <a:pt x="4437" y="2773"/>
                    <a:pt x="4596" y="2456"/>
                  </a:cubicBezTo>
                  <a:cubicBezTo>
                    <a:pt x="4596" y="2417"/>
                    <a:pt x="4635" y="2417"/>
                    <a:pt x="4675" y="2377"/>
                  </a:cubicBezTo>
                  <a:cubicBezTo>
                    <a:pt x="4715" y="2338"/>
                    <a:pt x="4794" y="2338"/>
                    <a:pt x="4794" y="2338"/>
                  </a:cubicBezTo>
                  <a:close/>
                  <a:moveTo>
                    <a:pt x="1387" y="4001"/>
                  </a:moveTo>
                  <a:cubicBezTo>
                    <a:pt x="1506" y="4041"/>
                    <a:pt x="1665" y="4081"/>
                    <a:pt x="1783" y="4160"/>
                  </a:cubicBezTo>
                  <a:cubicBezTo>
                    <a:pt x="1863" y="4160"/>
                    <a:pt x="1863" y="4239"/>
                    <a:pt x="1902" y="4279"/>
                  </a:cubicBezTo>
                  <a:lnTo>
                    <a:pt x="1744" y="4358"/>
                  </a:lnTo>
                  <a:cubicBezTo>
                    <a:pt x="1585" y="4318"/>
                    <a:pt x="1466" y="4279"/>
                    <a:pt x="1308" y="4199"/>
                  </a:cubicBezTo>
                  <a:cubicBezTo>
                    <a:pt x="1268" y="4199"/>
                    <a:pt x="1268" y="4120"/>
                    <a:pt x="1229" y="4081"/>
                  </a:cubicBezTo>
                  <a:cubicBezTo>
                    <a:pt x="1229" y="4041"/>
                    <a:pt x="1348" y="4001"/>
                    <a:pt x="1387" y="4001"/>
                  </a:cubicBezTo>
                  <a:close/>
                  <a:moveTo>
                    <a:pt x="2536" y="4041"/>
                  </a:moveTo>
                  <a:lnTo>
                    <a:pt x="2536" y="4081"/>
                  </a:lnTo>
                  <a:cubicBezTo>
                    <a:pt x="2734" y="4081"/>
                    <a:pt x="2932" y="4120"/>
                    <a:pt x="3170" y="4160"/>
                  </a:cubicBezTo>
                  <a:lnTo>
                    <a:pt x="3922" y="4239"/>
                  </a:lnTo>
                  <a:cubicBezTo>
                    <a:pt x="3922" y="4279"/>
                    <a:pt x="3922" y="4318"/>
                    <a:pt x="3922" y="4318"/>
                  </a:cubicBezTo>
                  <a:cubicBezTo>
                    <a:pt x="3843" y="4358"/>
                    <a:pt x="3724" y="4437"/>
                    <a:pt x="3645" y="4437"/>
                  </a:cubicBezTo>
                  <a:cubicBezTo>
                    <a:pt x="3289" y="4437"/>
                    <a:pt x="2932" y="4397"/>
                    <a:pt x="2576" y="4358"/>
                  </a:cubicBezTo>
                  <a:cubicBezTo>
                    <a:pt x="2536" y="4358"/>
                    <a:pt x="2496" y="4318"/>
                    <a:pt x="2457" y="4318"/>
                  </a:cubicBezTo>
                  <a:cubicBezTo>
                    <a:pt x="2417" y="4279"/>
                    <a:pt x="2378" y="4239"/>
                    <a:pt x="2338" y="4199"/>
                  </a:cubicBezTo>
                  <a:cubicBezTo>
                    <a:pt x="2417" y="4120"/>
                    <a:pt x="2496" y="4041"/>
                    <a:pt x="2536" y="4041"/>
                  </a:cubicBezTo>
                  <a:close/>
                  <a:moveTo>
                    <a:pt x="7100" y="4512"/>
                  </a:moveTo>
                  <a:cubicBezTo>
                    <a:pt x="7112" y="4512"/>
                    <a:pt x="7122" y="4513"/>
                    <a:pt x="7131" y="4516"/>
                  </a:cubicBezTo>
                  <a:lnTo>
                    <a:pt x="7131" y="4556"/>
                  </a:lnTo>
                  <a:cubicBezTo>
                    <a:pt x="7131" y="4714"/>
                    <a:pt x="6893" y="4992"/>
                    <a:pt x="6735" y="4992"/>
                  </a:cubicBezTo>
                  <a:cubicBezTo>
                    <a:pt x="6695" y="4992"/>
                    <a:pt x="6616" y="4912"/>
                    <a:pt x="6616" y="4873"/>
                  </a:cubicBezTo>
                  <a:cubicBezTo>
                    <a:pt x="6616" y="4726"/>
                    <a:pt x="6955" y="4512"/>
                    <a:pt x="7100" y="4512"/>
                  </a:cubicBezTo>
                  <a:close/>
                  <a:moveTo>
                    <a:pt x="2338" y="4754"/>
                  </a:moveTo>
                  <a:cubicBezTo>
                    <a:pt x="2536" y="4794"/>
                    <a:pt x="2734" y="4833"/>
                    <a:pt x="2932" y="4873"/>
                  </a:cubicBezTo>
                  <a:cubicBezTo>
                    <a:pt x="2972" y="4873"/>
                    <a:pt x="3011" y="4952"/>
                    <a:pt x="3051" y="4992"/>
                  </a:cubicBezTo>
                  <a:cubicBezTo>
                    <a:pt x="3011" y="5031"/>
                    <a:pt x="2972" y="5071"/>
                    <a:pt x="2892" y="5071"/>
                  </a:cubicBezTo>
                  <a:cubicBezTo>
                    <a:pt x="2655" y="5031"/>
                    <a:pt x="2417" y="4992"/>
                    <a:pt x="2179" y="4992"/>
                  </a:cubicBezTo>
                  <a:lnTo>
                    <a:pt x="2140" y="4992"/>
                  </a:lnTo>
                  <a:cubicBezTo>
                    <a:pt x="2100" y="4992"/>
                    <a:pt x="2061" y="4992"/>
                    <a:pt x="1981" y="4952"/>
                  </a:cubicBezTo>
                  <a:cubicBezTo>
                    <a:pt x="1942" y="4952"/>
                    <a:pt x="1942" y="4873"/>
                    <a:pt x="1942" y="4873"/>
                  </a:cubicBezTo>
                  <a:cubicBezTo>
                    <a:pt x="1942" y="4794"/>
                    <a:pt x="1981" y="4794"/>
                    <a:pt x="2021" y="4754"/>
                  </a:cubicBezTo>
                  <a:close/>
                  <a:moveTo>
                    <a:pt x="8319" y="4477"/>
                  </a:moveTo>
                  <a:cubicBezTo>
                    <a:pt x="8319" y="4477"/>
                    <a:pt x="8359" y="4516"/>
                    <a:pt x="8359" y="4516"/>
                  </a:cubicBezTo>
                  <a:cubicBezTo>
                    <a:pt x="8319" y="4556"/>
                    <a:pt x="8280" y="4635"/>
                    <a:pt x="8240" y="4675"/>
                  </a:cubicBezTo>
                  <a:cubicBezTo>
                    <a:pt x="7923" y="4873"/>
                    <a:pt x="7646" y="5071"/>
                    <a:pt x="7369" y="5269"/>
                  </a:cubicBezTo>
                  <a:cubicBezTo>
                    <a:pt x="7250" y="5309"/>
                    <a:pt x="7171" y="5348"/>
                    <a:pt x="7052" y="5388"/>
                  </a:cubicBezTo>
                  <a:cubicBezTo>
                    <a:pt x="7012" y="5388"/>
                    <a:pt x="6973" y="5348"/>
                    <a:pt x="6933" y="5309"/>
                  </a:cubicBezTo>
                  <a:cubicBezTo>
                    <a:pt x="6933" y="5269"/>
                    <a:pt x="6933" y="5229"/>
                    <a:pt x="6973" y="5229"/>
                  </a:cubicBezTo>
                  <a:cubicBezTo>
                    <a:pt x="7329" y="4992"/>
                    <a:pt x="7646" y="4754"/>
                    <a:pt x="8002" y="4556"/>
                  </a:cubicBezTo>
                  <a:lnTo>
                    <a:pt x="8002" y="4596"/>
                  </a:lnTo>
                  <a:cubicBezTo>
                    <a:pt x="8121" y="4516"/>
                    <a:pt x="8201" y="4516"/>
                    <a:pt x="8319" y="4477"/>
                  </a:cubicBezTo>
                  <a:close/>
                  <a:moveTo>
                    <a:pt x="6260" y="6814"/>
                  </a:moveTo>
                  <a:cubicBezTo>
                    <a:pt x="6339" y="6814"/>
                    <a:pt x="6378" y="6853"/>
                    <a:pt x="6458" y="6893"/>
                  </a:cubicBezTo>
                  <a:cubicBezTo>
                    <a:pt x="6695" y="7091"/>
                    <a:pt x="6893" y="7329"/>
                    <a:pt x="7091" y="7606"/>
                  </a:cubicBezTo>
                  <a:lnTo>
                    <a:pt x="7052" y="7646"/>
                  </a:lnTo>
                  <a:cubicBezTo>
                    <a:pt x="6973" y="7606"/>
                    <a:pt x="6893" y="7566"/>
                    <a:pt x="6814" y="7527"/>
                  </a:cubicBezTo>
                  <a:cubicBezTo>
                    <a:pt x="6774" y="7527"/>
                    <a:pt x="6774" y="7487"/>
                    <a:pt x="6735" y="7487"/>
                  </a:cubicBezTo>
                  <a:cubicBezTo>
                    <a:pt x="6537" y="7329"/>
                    <a:pt x="6378" y="7131"/>
                    <a:pt x="6180" y="6933"/>
                  </a:cubicBezTo>
                  <a:cubicBezTo>
                    <a:pt x="6148" y="6900"/>
                    <a:pt x="6142" y="6868"/>
                    <a:pt x="6163" y="6835"/>
                  </a:cubicBezTo>
                  <a:lnTo>
                    <a:pt x="6163" y="6835"/>
                  </a:lnTo>
                  <a:cubicBezTo>
                    <a:pt x="6195" y="6814"/>
                    <a:pt x="6227" y="6814"/>
                    <a:pt x="6260" y="6814"/>
                  </a:cubicBezTo>
                  <a:close/>
                  <a:moveTo>
                    <a:pt x="5269" y="6853"/>
                  </a:moveTo>
                  <a:cubicBezTo>
                    <a:pt x="5626" y="7091"/>
                    <a:pt x="5903" y="7368"/>
                    <a:pt x="6180" y="7725"/>
                  </a:cubicBezTo>
                  <a:lnTo>
                    <a:pt x="6101" y="7804"/>
                  </a:lnTo>
                  <a:cubicBezTo>
                    <a:pt x="5982" y="7725"/>
                    <a:pt x="5863" y="7646"/>
                    <a:pt x="5745" y="7566"/>
                  </a:cubicBezTo>
                  <a:cubicBezTo>
                    <a:pt x="5507" y="7408"/>
                    <a:pt x="5309" y="7210"/>
                    <a:pt x="5111" y="7012"/>
                  </a:cubicBezTo>
                  <a:cubicBezTo>
                    <a:pt x="5111" y="6972"/>
                    <a:pt x="5071" y="6933"/>
                    <a:pt x="5111" y="6893"/>
                  </a:cubicBezTo>
                  <a:cubicBezTo>
                    <a:pt x="5111" y="6893"/>
                    <a:pt x="5190" y="6853"/>
                    <a:pt x="5230" y="6853"/>
                  </a:cubicBezTo>
                  <a:close/>
                  <a:moveTo>
                    <a:pt x="6616" y="7923"/>
                  </a:moveTo>
                  <a:cubicBezTo>
                    <a:pt x="6695" y="7923"/>
                    <a:pt x="6735" y="7963"/>
                    <a:pt x="6735" y="8002"/>
                  </a:cubicBezTo>
                  <a:cubicBezTo>
                    <a:pt x="6893" y="8161"/>
                    <a:pt x="7052" y="8359"/>
                    <a:pt x="7210" y="8557"/>
                  </a:cubicBezTo>
                  <a:cubicBezTo>
                    <a:pt x="7210" y="8557"/>
                    <a:pt x="7250" y="8596"/>
                    <a:pt x="7289" y="8676"/>
                  </a:cubicBezTo>
                  <a:cubicBezTo>
                    <a:pt x="7226" y="8676"/>
                    <a:pt x="7188" y="8726"/>
                    <a:pt x="7155" y="8726"/>
                  </a:cubicBezTo>
                  <a:cubicBezTo>
                    <a:pt x="7147" y="8726"/>
                    <a:pt x="7139" y="8723"/>
                    <a:pt x="7131" y="8715"/>
                  </a:cubicBezTo>
                  <a:cubicBezTo>
                    <a:pt x="7052" y="8676"/>
                    <a:pt x="6973" y="8636"/>
                    <a:pt x="6893" y="8596"/>
                  </a:cubicBezTo>
                  <a:lnTo>
                    <a:pt x="6854" y="8557"/>
                  </a:lnTo>
                  <a:cubicBezTo>
                    <a:pt x="6695" y="8398"/>
                    <a:pt x="6576" y="8240"/>
                    <a:pt x="6458" y="8081"/>
                  </a:cubicBezTo>
                  <a:cubicBezTo>
                    <a:pt x="6458" y="8042"/>
                    <a:pt x="6458" y="7963"/>
                    <a:pt x="6458" y="7923"/>
                  </a:cubicBezTo>
                  <a:close/>
                  <a:moveTo>
                    <a:pt x="5230" y="0"/>
                  </a:moveTo>
                  <a:cubicBezTo>
                    <a:pt x="5150" y="199"/>
                    <a:pt x="5111" y="357"/>
                    <a:pt x="5032" y="515"/>
                  </a:cubicBezTo>
                  <a:cubicBezTo>
                    <a:pt x="4596" y="1387"/>
                    <a:pt x="4160" y="2258"/>
                    <a:pt x="3724" y="3130"/>
                  </a:cubicBezTo>
                  <a:cubicBezTo>
                    <a:pt x="3645" y="3288"/>
                    <a:pt x="3526" y="3447"/>
                    <a:pt x="3407" y="3605"/>
                  </a:cubicBezTo>
                  <a:cubicBezTo>
                    <a:pt x="3289" y="3684"/>
                    <a:pt x="3209" y="3724"/>
                    <a:pt x="3091" y="3724"/>
                  </a:cubicBezTo>
                  <a:cubicBezTo>
                    <a:pt x="2615" y="3724"/>
                    <a:pt x="2179" y="3645"/>
                    <a:pt x="1744" y="3605"/>
                  </a:cubicBezTo>
                  <a:cubicBezTo>
                    <a:pt x="1150" y="3566"/>
                    <a:pt x="595" y="3526"/>
                    <a:pt x="1" y="3486"/>
                  </a:cubicBezTo>
                  <a:lnTo>
                    <a:pt x="1" y="3566"/>
                  </a:lnTo>
                  <a:cubicBezTo>
                    <a:pt x="40" y="3605"/>
                    <a:pt x="80" y="3645"/>
                    <a:pt x="120" y="3684"/>
                  </a:cubicBezTo>
                  <a:cubicBezTo>
                    <a:pt x="714" y="4437"/>
                    <a:pt x="1387" y="5110"/>
                    <a:pt x="2140" y="5665"/>
                  </a:cubicBezTo>
                  <a:cubicBezTo>
                    <a:pt x="2219" y="5705"/>
                    <a:pt x="2259" y="5784"/>
                    <a:pt x="2298" y="5824"/>
                  </a:cubicBezTo>
                  <a:lnTo>
                    <a:pt x="2378" y="5824"/>
                  </a:lnTo>
                  <a:cubicBezTo>
                    <a:pt x="2378" y="5982"/>
                    <a:pt x="2378" y="6101"/>
                    <a:pt x="2338" y="6259"/>
                  </a:cubicBezTo>
                  <a:cubicBezTo>
                    <a:pt x="2259" y="6814"/>
                    <a:pt x="2100" y="7368"/>
                    <a:pt x="1863" y="7883"/>
                  </a:cubicBezTo>
                  <a:cubicBezTo>
                    <a:pt x="1625" y="8517"/>
                    <a:pt x="1348" y="9191"/>
                    <a:pt x="1110" y="9824"/>
                  </a:cubicBezTo>
                  <a:cubicBezTo>
                    <a:pt x="1110" y="9904"/>
                    <a:pt x="1070" y="9983"/>
                    <a:pt x="1070" y="10022"/>
                  </a:cubicBezTo>
                  <a:lnTo>
                    <a:pt x="1110" y="10062"/>
                  </a:lnTo>
                  <a:cubicBezTo>
                    <a:pt x="1427" y="9824"/>
                    <a:pt x="1783" y="9587"/>
                    <a:pt x="2061" y="9349"/>
                  </a:cubicBezTo>
                  <a:cubicBezTo>
                    <a:pt x="2774" y="8676"/>
                    <a:pt x="3487" y="8042"/>
                    <a:pt x="4200" y="7368"/>
                  </a:cubicBezTo>
                  <a:cubicBezTo>
                    <a:pt x="4239" y="7289"/>
                    <a:pt x="4319" y="7210"/>
                    <a:pt x="4437" y="7170"/>
                  </a:cubicBezTo>
                  <a:cubicBezTo>
                    <a:pt x="4477" y="7091"/>
                    <a:pt x="4556" y="7091"/>
                    <a:pt x="4635" y="7091"/>
                  </a:cubicBezTo>
                  <a:cubicBezTo>
                    <a:pt x="4675" y="7091"/>
                    <a:pt x="4715" y="7210"/>
                    <a:pt x="4715" y="7289"/>
                  </a:cubicBezTo>
                  <a:lnTo>
                    <a:pt x="4675" y="7329"/>
                  </a:lnTo>
                  <a:cubicBezTo>
                    <a:pt x="5190" y="7725"/>
                    <a:pt x="5665" y="8161"/>
                    <a:pt x="6220" y="8596"/>
                  </a:cubicBezTo>
                  <a:cubicBezTo>
                    <a:pt x="6339" y="8676"/>
                    <a:pt x="6418" y="8755"/>
                    <a:pt x="6497" y="8834"/>
                  </a:cubicBezTo>
                  <a:cubicBezTo>
                    <a:pt x="6933" y="9191"/>
                    <a:pt x="7448" y="9468"/>
                    <a:pt x="7963" y="9626"/>
                  </a:cubicBezTo>
                  <a:cubicBezTo>
                    <a:pt x="7963" y="9428"/>
                    <a:pt x="7923" y="9270"/>
                    <a:pt x="7884" y="9111"/>
                  </a:cubicBezTo>
                  <a:cubicBezTo>
                    <a:pt x="7804" y="8557"/>
                    <a:pt x="7646" y="8002"/>
                    <a:pt x="7488" y="7487"/>
                  </a:cubicBezTo>
                  <a:cubicBezTo>
                    <a:pt x="7369" y="7170"/>
                    <a:pt x="7210" y="6853"/>
                    <a:pt x="7091" y="6537"/>
                  </a:cubicBezTo>
                  <a:cubicBezTo>
                    <a:pt x="6933" y="6140"/>
                    <a:pt x="6933" y="6061"/>
                    <a:pt x="7369" y="5784"/>
                  </a:cubicBezTo>
                  <a:cubicBezTo>
                    <a:pt x="7488" y="5705"/>
                    <a:pt x="7646" y="5625"/>
                    <a:pt x="7765" y="5546"/>
                  </a:cubicBezTo>
                  <a:cubicBezTo>
                    <a:pt x="8478" y="5031"/>
                    <a:pt x="9191" y="4477"/>
                    <a:pt x="9864" y="3843"/>
                  </a:cubicBezTo>
                  <a:lnTo>
                    <a:pt x="9943" y="3724"/>
                  </a:lnTo>
                  <a:cubicBezTo>
                    <a:pt x="9706" y="3684"/>
                    <a:pt x="9508" y="3645"/>
                    <a:pt x="9310" y="3645"/>
                  </a:cubicBezTo>
                  <a:cubicBezTo>
                    <a:pt x="8597" y="3566"/>
                    <a:pt x="7923" y="3526"/>
                    <a:pt x="7250" y="3486"/>
                  </a:cubicBezTo>
                  <a:cubicBezTo>
                    <a:pt x="6933" y="3447"/>
                    <a:pt x="6616" y="3407"/>
                    <a:pt x="6299" y="3328"/>
                  </a:cubicBezTo>
                  <a:cubicBezTo>
                    <a:pt x="6220" y="3328"/>
                    <a:pt x="6141" y="3249"/>
                    <a:pt x="6101" y="3169"/>
                  </a:cubicBezTo>
                  <a:cubicBezTo>
                    <a:pt x="5943" y="2694"/>
                    <a:pt x="5784" y="2179"/>
                    <a:pt x="5626" y="1704"/>
                  </a:cubicBezTo>
                  <a:cubicBezTo>
                    <a:pt x="5507" y="1189"/>
                    <a:pt x="5388" y="595"/>
                    <a:pt x="5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917;p39"/>
            <p:cNvSpPr/>
            <p:nvPr/>
          </p:nvSpPr>
          <p:spPr>
            <a:xfrm>
              <a:off x="7082169" y="2801445"/>
              <a:ext cx="694485" cy="669929"/>
            </a:xfrm>
            <a:custGeom>
              <a:avLst/>
              <a:gdLst/>
              <a:ahLst/>
              <a:cxnLst/>
              <a:rect l="l" t="t" r="r" b="b"/>
              <a:pathLst>
                <a:path w="10815" h="10433" extrusionOk="0">
                  <a:moveTo>
                    <a:pt x="5617" y="0"/>
                  </a:moveTo>
                  <a:cubicBezTo>
                    <a:pt x="5498" y="0"/>
                    <a:pt x="5462" y="134"/>
                    <a:pt x="5427" y="205"/>
                  </a:cubicBezTo>
                  <a:cubicBezTo>
                    <a:pt x="5071" y="918"/>
                    <a:pt x="4754" y="1591"/>
                    <a:pt x="4437" y="2304"/>
                  </a:cubicBezTo>
                  <a:cubicBezTo>
                    <a:pt x="4160" y="2779"/>
                    <a:pt x="3882" y="3334"/>
                    <a:pt x="3645" y="3849"/>
                  </a:cubicBezTo>
                  <a:cubicBezTo>
                    <a:pt x="3565" y="3968"/>
                    <a:pt x="3486" y="3968"/>
                    <a:pt x="3367" y="3968"/>
                  </a:cubicBezTo>
                  <a:cubicBezTo>
                    <a:pt x="2734" y="3889"/>
                    <a:pt x="2100" y="3809"/>
                    <a:pt x="1466" y="3770"/>
                  </a:cubicBezTo>
                  <a:lnTo>
                    <a:pt x="317" y="3770"/>
                  </a:lnTo>
                  <a:cubicBezTo>
                    <a:pt x="80" y="3770"/>
                    <a:pt x="0" y="3928"/>
                    <a:pt x="80" y="4166"/>
                  </a:cubicBezTo>
                  <a:cubicBezTo>
                    <a:pt x="119" y="4245"/>
                    <a:pt x="159" y="4324"/>
                    <a:pt x="198" y="4364"/>
                  </a:cubicBezTo>
                  <a:cubicBezTo>
                    <a:pt x="357" y="4522"/>
                    <a:pt x="476" y="4720"/>
                    <a:pt x="634" y="4879"/>
                  </a:cubicBezTo>
                  <a:cubicBezTo>
                    <a:pt x="1109" y="5433"/>
                    <a:pt x="1664" y="5948"/>
                    <a:pt x="2258" y="6384"/>
                  </a:cubicBezTo>
                  <a:lnTo>
                    <a:pt x="2298" y="6384"/>
                  </a:lnTo>
                  <a:lnTo>
                    <a:pt x="2258" y="6345"/>
                  </a:lnTo>
                  <a:lnTo>
                    <a:pt x="2654" y="6345"/>
                  </a:lnTo>
                  <a:cubicBezTo>
                    <a:pt x="2615" y="6265"/>
                    <a:pt x="2575" y="6226"/>
                    <a:pt x="2496" y="6186"/>
                  </a:cubicBezTo>
                  <a:cubicBezTo>
                    <a:pt x="1743" y="5592"/>
                    <a:pt x="1070" y="4958"/>
                    <a:pt x="476" y="4205"/>
                  </a:cubicBezTo>
                  <a:cubicBezTo>
                    <a:pt x="436" y="4166"/>
                    <a:pt x="396" y="4087"/>
                    <a:pt x="357" y="4047"/>
                  </a:cubicBezTo>
                  <a:lnTo>
                    <a:pt x="357" y="4007"/>
                  </a:lnTo>
                  <a:cubicBezTo>
                    <a:pt x="951" y="4047"/>
                    <a:pt x="1506" y="4087"/>
                    <a:pt x="2100" y="4126"/>
                  </a:cubicBezTo>
                  <a:cubicBezTo>
                    <a:pt x="2535" y="4126"/>
                    <a:pt x="2971" y="4205"/>
                    <a:pt x="3447" y="4205"/>
                  </a:cubicBezTo>
                  <a:cubicBezTo>
                    <a:pt x="3478" y="4216"/>
                    <a:pt x="3507" y="4221"/>
                    <a:pt x="3535" y="4221"/>
                  </a:cubicBezTo>
                  <a:cubicBezTo>
                    <a:pt x="3611" y="4221"/>
                    <a:pt x="3676" y="4184"/>
                    <a:pt x="3763" y="4126"/>
                  </a:cubicBezTo>
                  <a:cubicBezTo>
                    <a:pt x="3882" y="3968"/>
                    <a:pt x="4001" y="3809"/>
                    <a:pt x="4080" y="3611"/>
                  </a:cubicBezTo>
                  <a:cubicBezTo>
                    <a:pt x="4516" y="2740"/>
                    <a:pt x="4952" y="1868"/>
                    <a:pt x="5388" y="997"/>
                  </a:cubicBezTo>
                  <a:cubicBezTo>
                    <a:pt x="5467" y="838"/>
                    <a:pt x="5506" y="680"/>
                    <a:pt x="5586" y="521"/>
                  </a:cubicBezTo>
                  <a:cubicBezTo>
                    <a:pt x="5744" y="1076"/>
                    <a:pt x="5863" y="1631"/>
                    <a:pt x="5982" y="2185"/>
                  </a:cubicBezTo>
                  <a:cubicBezTo>
                    <a:pt x="6140" y="2740"/>
                    <a:pt x="6299" y="3215"/>
                    <a:pt x="6457" y="3690"/>
                  </a:cubicBezTo>
                  <a:cubicBezTo>
                    <a:pt x="6497" y="3770"/>
                    <a:pt x="6576" y="3849"/>
                    <a:pt x="6655" y="3889"/>
                  </a:cubicBezTo>
                  <a:cubicBezTo>
                    <a:pt x="6972" y="3928"/>
                    <a:pt x="7289" y="3968"/>
                    <a:pt x="7606" y="4007"/>
                  </a:cubicBezTo>
                  <a:cubicBezTo>
                    <a:pt x="8279" y="4087"/>
                    <a:pt x="8953" y="4126"/>
                    <a:pt x="9666" y="4166"/>
                  </a:cubicBezTo>
                  <a:cubicBezTo>
                    <a:pt x="9864" y="4166"/>
                    <a:pt x="10062" y="4205"/>
                    <a:pt x="10299" y="4245"/>
                  </a:cubicBezTo>
                  <a:lnTo>
                    <a:pt x="10220" y="4364"/>
                  </a:lnTo>
                  <a:cubicBezTo>
                    <a:pt x="9547" y="4998"/>
                    <a:pt x="8834" y="5552"/>
                    <a:pt x="8121" y="6107"/>
                  </a:cubicBezTo>
                  <a:cubicBezTo>
                    <a:pt x="8002" y="6186"/>
                    <a:pt x="7844" y="6265"/>
                    <a:pt x="7725" y="6345"/>
                  </a:cubicBezTo>
                  <a:cubicBezTo>
                    <a:pt x="7289" y="6582"/>
                    <a:pt x="7289" y="6701"/>
                    <a:pt x="7447" y="7097"/>
                  </a:cubicBezTo>
                  <a:cubicBezTo>
                    <a:pt x="7566" y="7374"/>
                    <a:pt x="7725" y="7691"/>
                    <a:pt x="7844" y="8008"/>
                  </a:cubicBezTo>
                  <a:cubicBezTo>
                    <a:pt x="8042" y="8523"/>
                    <a:pt x="8160" y="9078"/>
                    <a:pt x="8279" y="9632"/>
                  </a:cubicBezTo>
                  <a:cubicBezTo>
                    <a:pt x="8319" y="9791"/>
                    <a:pt x="8319" y="9949"/>
                    <a:pt x="8358" y="10147"/>
                  </a:cubicBezTo>
                  <a:cubicBezTo>
                    <a:pt x="7804" y="9989"/>
                    <a:pt x="7329" y="9712"/>
                    <a:pt x="6893" y="9355"/>
                  </a:cubicBezTo>
                  <a:cubicBezTo>
                    <a:pt x="6814" y="9276"/>
                    <a:pt x="6734" y="9197"/>
                    <a:pt x="6616" y="9117"/>
                  </a:cubicBezTo>
                  <a:cubicBezTo>
                    <a:pt x="6101" y="8721"/>
                    <a:pt x="5586" y="8286"/>
                    <a:pt x="5110" y="7850"/>
                  </a:cubicBezTo>
                  <a:lnTo>
                    <a:pt x="4952" y="7969"/>
                  </a:lnTo>
                  <a:cubicBezTo>
                    <a:pt x="5110" y="8167"/>
                    <a:pt x="5308" y="8365"/>
                    <a:pt x="5506" y="8563"/>
                  </a:cubicBezTo>
                  <a:cubicBezTo>
                    <a:pt x="6021" y="9038"/>
                    <a:pt x="6576" y="9474"/>
                    <a:pt x="7130" y="9870"/>
                  </a:cubicBezTo>
                  <a:cubicBezTo>
                    <a:pt x="7447" y="10147"/>
                    <a:pt x="7804" y="10306"/>
                    <a:pt x="8200" y="10425"/>
                  </a:cubicBezTo>
                  <a:cubicBezTo>
                    <a:pt x="8240" y="10430"/>
                    <a:pt x="8276" y="10432"/>
                    <a:pt x="8310" y="10432"/>
                  </a:cubicBezTo>
                  <a:cubicBezTo>
                    <a:pt x="8545" y="10432"/>
                    <a:pt x="8636" y="10311"/>
                    <a:pt x="8636" y="10068"/>
                  </a:cubicBezTo>
                  <a:cubicBezTo>
                    <a:pt x="8636" y="9989"/>
                    <a:pt x="8636" y="9870"/>
                    <a:pt x="8636" y="9791"/>
                  </a:cubicBezTo>
                  <a:cubicBezTo>
                    <a:pt x="8477" y="8721"/>
                    <a:pt x="8121" y="7691"/>
                    <a:pt x="7645" y="6701"/>
                  </a:cubicBezTo>
                  <a:cubicBezTo>
                    <a:pt x="7844" y="6622"/>
                    <a:pt x="8042" y="6503"/>
                    <a:pt x="8200" y="6384"/>
                  </a:cubicBezTo>
                  <a:cubicBezTo>
                    <a:pt x="8834" y="5909"/>
                    <a:pt x="9428" y="5433"/>
                    <a:pt x="10062" y="4918"/>
                  </a:cubicBezTo>
                  <a:cubicBezTo>
                    <a:pt x="10260" y="4720"/>
                    <a:pt x="10498" y="4522"/>
                    <a:pt x="10696" y="4324"/>
                  </a:cubicBezTo>
                  <a:cubicBezTo>
                    <a:pt x="10735" y="4285"/>
                    <a:pt x="10814" y="4166"/>
                    <a:pt x="10814" y="4126"/>
                  </a:cubicBezTo>
                  <a:cubicBezTo>
                    <a:pt x="10775" y="4047"/>
                    <a:pt x="10696" y="4007"/>
                    <a:pt x="10616" y="4007"/>
                  </a:cubicBezTo>
                  <a:cubicBezTo>
                    <a:pt x="10101" y="3928"/>
                    <a:pt x="9586" y="3849"/>
                    <a:pt x="9032" y="3809"/>
                  </a:cubicBezTo>
                  <a:cubicBezTo>
                    <a:pt x="8279" y="3730"/>
                    <a:pt x="7566" y="3690"/>
                    <a:pt x="6774" y="3651"/>
                  </a:cubicBezTo>
                  <a:cubicBezTo>
                    <a:pt x="6695" y="3453"/>
                    <a:pt x="6576" y="3215"/>
                    <a:pt x="6536" y="2977"/>
                  </a:cubicBezTo>
                  <a:cubicBezTo>
                    <a:pt x="6299" y="2066"/>
                    <a:pt x="6101" y="1155"/>
                    <a:pt x="5863" y="244"/>
                  </a:cubicBezTo>
                  <a:cubicBezTo>
                    <a:pt x="5823" y="165"/>
                    <a:pt x="5744" y="46"/>
                    <a:pt x="5665" y="7"/>
                  </a:cubicBezTo>
                  <a:cubicBezTo>
                    <a:pt x="5648" y="2"/>
                    <a:pt x="5632" y="0"/>
                    <a:pt x="5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918;p39"/>
            <p:cNvSpPr/>
            <p:nvPr/>
          </p:nvSpPr>
          <p:spPr>
            <a:xfrm>
              <a:off x="7550152" y="3119810"/>
              <a:ext cx="91635" cy="58562"/>
            </a:xfrm>
            <a:custGeom>
              <a:avLst/>
              <a:gdLst/>
              <a:ahLst/>
              <a:cxnLst/>
              <a:rect l="l" t="t" r="r" b="b"/>
              <a:pathLst>
                <a:path w="1427" h="912" extrusionOk="0">
                  <a:moveTo>
                    <a:pt x="1387" y="0"/>
                  </a:moveTo>
                  <a:cubicBezTo>
                    <a:pt x="1269" y="40"/>
                    <a:pt x="1150" y="79"/>
                    <a:pt x="1070" y="119"/>
                  </a:cubicBezTo>
                  <a:cubicBezTo>
                    <a:pt x="714" y="317"/>
                    <a:pt x="397" y="555"/>
                    <a:pt x="41" y="753"/>
                  </a:cubicBezTo>
                  <a:cubicBezTo>
                    <a:pt x="1" y="792"/>
                    <a:pt x="1" y="832"/>
                    <a:pt x="1" y="872"/>
                  </a:cubicBezTo>
                  <a:cubicBezTo>
                    <a:pt x="41" y="911"/>
                    <a:pt x="80" y="911"/>
                    <a:pt x="120" y="911"/>
                  </a:cubicBezTo>
                  <a:cubicBezTo>
                    <a:pt x="199" y="911"/>
                    <a:pt x="318" y="872"/>
                    <a:pt x="437" y="832"/>
                  </a:cubicBezTo>
                  <a:cubicBezTo>
                    <a:pt x="714" y="634"/>
                    <a:pt x="991" y="436"/>
                    <a:pt x="1308" y="238"/>
                  </a:cubicBezTo>
                  <a:cubicBezTo>
                    <a:pt x="1348" y="198"/>
                    <a:pt x="1387" y="119"/>
                    <a:pt x="1427" y="79"/>
                  </a:cubicBezTo>
                  <a:cubicBezTo>
                    <a:pt x="1427" y="40"/>
                    <a:pt x="1387" y="4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919;p39"/>
            <p:cNvSpPr/>
            <p:nvPr/>
          </p:nvSpPr>
          <p:spPr>
            <a:xfrm>
              <a:off x="7519650" y="3343590"/>
              <a:ext cx="53491" cy="50985"/>
            </a:xfrm>
            <a:custGeom>
              <a:avLst/>
              <a:gdLst/>
              <a:ahLst/>
              <a:cxnLst/>
              <a:rect l="l" t="t" r="r" b="b"/>
              <a:pathLst>
                <a:path w="833" h="794" extrusionOk="0">
                  <a:moveTo>
                    <a:pt x="1" y="1"/>
                  </a:moveTo>
                  <a:lnTo>
                    <a:pt x="1" y="159"/>
                  </a:lnTo>
                  <a:cubicBezTo>
                    <a:pt x="119" y="318"/>
                    <a:pt x="238" y="476"/>
                    <a:pt x="357" y="595"/>
                  </a:cubicBezTo>
                  <a:lnTo>
                    <a:pt x="436" y="674"/>
                  </a:lnTo>
                  <a:cubicBezTo>
                    <a:pt x="516" y="714"/>
                    <a:pt x="555" y="754"/>
                    <a:pt x="634" y="793"/>
                  </a:cubicBezTo>
                  <a:cubicBezTo>
                    <a:pt x="674" y="793"/>
                    <a:pt x="753" y="793"/>
                    <a:pt x="832" y="754"/>
                  </a:cubicBezTo>
                  <a:cubicBezTo>
                    <a:pt x="753" y="674"/>
                    <a:pt x="753" y="635"/>
                    <a:pt x="714" y="595"/>
                  </a:cubicBezTo>
                  <a:cubicBezTo>
                    <a:pt x="555" y="437"/>
                    <a:pt x="436" y="239"/>
                    <a:pt x="278" y="80"/>
                  </a:cubicBezTo>
                  <a:cubicBezTo>
                    <a:pt x="238" y="41"/>
                    <a:pt x="199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920;p39"/>
            <p:cNvSpPr/>
            <p:nvPr/>
          </p:nvSpPr>
          <p:spPr>
            <a:xfrm>
              <a:off x="7529860" y="3124561"/>
              <a:ext cx="33071" cy="30886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484" y="1"/>
                  </a:moveTo>
                  <a:cubicBezTo>
                    <a:pt x="339" y="1"/>
                    <a:pt x="0" y="212"/>
                    <a:pt x="0" y="322"/>
                  </a:cubicBezTo>
                  <a:cubicBezTo>
                    <a:pt x="0" y="401"/>
                    <a:pt x="79" y="441"/>
                    <a:pt x="119" y="481"/>
                  </a:cubicBezTo>
                  <a:cubicBezTo>
                    <a:pt x="277" y="481"/>
                    <a:pt x="515" y="203"/>
                    <a:pt x="515" y="5"/>
                  </a:cubicBezTo>
                  <a:cubicBezTo>
                    <a:pt x="506" y="2"/>
                    <a:pt x="49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921;p39"/>
            <p:cNvSpPr/>
            <p:nvPr/>
          </p:nvSpPr>
          <p:spPr>
            <a:xfrm>
              <a:off x="7499295" y="3269874"/>
              <a:ext cx="61133" cy="55993"/>
            </a:xfrm>
            <a:custGeom>
              <a:avLst/>
              <a:gdLst/>
              <a:ahLst/>
              <a:cxnLst/>
              <a:rect l="l" t="t" r="r" b="b"/>
              <a:pathLst>
                <a:path w="952" h="872" extrusionOk="0">
                  <a:moveTo>
                    <a:pt x="120" y="0"/>
                  </a:moveTo>
                  <a:cubicBezTo>
                    <a:pt x="80" y="0"/>
                    <a:pt x="40" y="0"/>
                    <a:pt x="1" y="40"/>
                  </a:cubicBezTo>
                  <a:cubicBezTo>
                    <a:pt x="1" y="79"/>
                    <a:pt x="1" y="119"/>
                    <a:pt x="1" y="159"/>
                  </a:cubicBezTo>
                  <a:cubicBezTo>
                    <a:pt x="238" y="357"/>
                    <a:pt x="397" y="555"/>
                    <a:pt x="595" y="753"/>
                  </a:cubicBezTo>
                  <a:cubicBezTo>
                    <a:pt x="634" y="753"/>
                    <a:pt x="634" y="753"/>
                    <a:pt x="674" y="792"/>
                  </a:cubicBezTo>
                  <a:cubicBezTo>
                    <a:pt x="753" y="832"/>
                    <a:pt x="833" y="832"/>
                    <a:pt x="912" y="872"/>
                  </a:cubicBezTo>
                  <a:lnTo>
                    <a:pt x="951" y="792"/>
                  </a:lnTo>
                  <a:cubicBezTo>
                    <a:pt x="753" y="515"/>
                    <a:pt x="555" y="278"/>
                    <a:pt x="318" y="79"/>
                  </a:cubicBezTo>
                  <a:cubicBezTo>
                    <a:pt x="238" y="40"/>
                    <a:pt x="19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922;p39"/>
            <p:cNvSpPr/>
            <p:nvPr/>
          </p:nvSpPr>
          <p:spPr>
            <a:xfrm>
              <a:off x="7430652" y="3273791"/>
              <a:ext cx="71279" cy="59718"/>
            </a:xfrm>
            <a:custGeom>
              <a:avLst/>
              <a:gdLst/>
              <a:ahLst/>
              <a:cxnLst/>
              <a:rect l="l" t="t" r="r" b="b"/>
              <a:pathLst>
                <a:path w="1110" h="930" extrusionOk="0">
                  <a:moveTo>
                    <a:pt x="179" y="1"/>
                  </a:moveTo>
                  <a:cubicBezTo>
                    <a:pt x="167" y="1"/>
                    <a:pt x="159" y="5"/>
                    <a:pt x="159" y="18"/>
                  </a:cubicBezTo>
                  <a:cubicBezTo>
                    <a:pt x="159" y="18"/>
                    <a:pt x="40" y="18"/>
                    <a:pt x="40" y="58"/>
                  </a:cubicBezTo>
                  <a:cubicBezTo>
                    <a:pt x="0" y="98"/>
                    <a:pt x="40" y="177"/>
                    <a:pt x="79" y="217"/>
                  </a:cubicBezTo>
                  <a:cubicBezTo>
                    <a:pt x="277" y="375"/>
                    <a:pt x="476" y="573"/>
                    <a:pt x="674" y="731"/>
                  </a:cubicBezTo>
                  <a:cubicBezTo>
                    <a:pt x="792" y="811"/>
                    <a:pt x="911" y="890"/>
                    <a:pt x="1070" y="930"/>
                  </a:cubicBezTo>
                  <a:lnTo>
                    <a:pt x="1109" y="890"/>
                  </a:lnTo>
                  <a:cubicBezTo>
                    <a:pt x="872" y="533"/>
                    <a:pt x="555" y="256"/>
                    <a:pt x="238" y="18"/>
                  </a:cubicBezTo>
                  <a:cubicBezTo>
                    <a:pt x="238" y="18"/>
                    <a:pt x="203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923;p39"/>
            <p:cNvSpPr/>
            <p:nvPr/>
          </p:nvSpPr>
          <p:spPr>
            <a:xfrm>
              <a:off x="7367017" y="2982460"/>
              <a:ext cx="50987" cy="94136"/>
            </a:xfrm>
            <a:custGeom>
              <a:avLst/>
              <a:gdLst/>
              <a:ahLst/>
              <a:cxnLst/>
              <a:rect l="l" t="t" r="r" b="b"/>
              <a:pathLst>
                <a:path w="794" h="1466" extrusionOk="0">
                  <a:moveTo>
                    <a:pt x="714" y="0"/>
                  </a:moveTo>
                  <a:cubicBezTo>
                    <a:pt x="714" y="0"/>
                    <a:pt x="635" y="0"/>
                    <a:pt x="595" y="40"/>
                  </a:cubicBezTo>
                  <a:cubicBezTo>
                    <a:pt x="555" y="79"/>
                    <a:pt x="555" y="119"/>
                    <a:pt x="516" y="158"/>
                  </a:cubicBezTo>
                  <a:cubicBezTo>
                    <a:pt x="357" y="475"/>
                    <a:pt x="199" y="753"/>
                    <a:pt x="80" y="1070"/>
                  </a:cubicBezTo>
                  <a:cubicBezTo>
                    <a:pt x="40" y="1188"/>
                    <a:pt x="1" y="1307"/>
                    <a:pt x="40" y="1466"/>
                  </a:cubicBezTo>
                  <a:lnTo>
                    <a:pt x="120" y="1466"/>
                  </a:lnTo>
                  <a:cubicBezTo>
                    <a:pt x="199" y="1386"/>
                    <a:pt x="239" y="1307"/>
                    <a:pt x="318" y="1228"/>
                  </a:cubicBezTo>
                  <a:cubicBezTo>
                    <a:pt x="437" y="951"/>
                    <a:pt x="555" y="713"/>
                    <a:pt x="674" y="436"/>
                  </a:cubicBezTo>
                  <a:cubicBezTo>
                    <a:pt x="714" y="357"/>
                    <a:pt x="753" y="238"/>
                    <a:pt x="793" y="158"/>
                  </a:cubicBezTo>
                  <a:cubicBezTo>
                    <a:pt x="793" y="119"/>
                    <a:pt x="753" y="4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924;p39"/>
            <p:cNvSpPr/>
            <p:nvPr/>
          </p:nvSpPr>
          <p:spPr>
            <a:xfrm>
              <a:off x="7153381" y="3208808"/>
              <a:ext cx="256988" cy="293836"/>
            </a:xfrm>
            <a:custGeom>
              <a:avLst/>
              <a:gdLst/>
              <a:ahLst/>
              <a:cxnLst/>
              <a:rect l="l" t="t" r="r" b="b"/>
              <a:pathLst>
                <a:path w="4002" h="4576" extrusionOk="0">
                  <a:moveTo>
                    <a:pt x="1110" y="1"/>
                  </a:moveTo>
                  <a:lnTo>
                    <a:pt x="1189" y="80"/>
                  </a:lnTo>
                  <a:cubicBezTo>
                    <a:pt x="1268" y="199"/>
                    <a:pt x="1387" y="357"/>
                    <a:pt x="1347" y="397"/>
                  </a:cubicBezTo>
                  <a:cubicBezTo>
                    <a:pt x="1030" y="1387"/>
                    <a:pt x="713" y="2338"/>
                    <a:pt x="357" y="3288"/>
                  </a:cubicBezTo>
                  <a:cubicBezTo>
                    <a:pt x="278" y="3566"/>
                    <a:pt x="159" y="3843"/>
                    <a:pt x="40" y="4120"/>
                  </a:cubicBezTo>
                  <a:cubicBezTo>
                    <a:pt x="0" y="4279"/>
                    <a:pt x="40" y="4437"/>
                    <a:pt x="159" y="4516"/>
                  </a:cubicBezTo>
                  <a:cubicBezTo>
                    <a:pt x="218" y="4556"/>
                    <a:pt x="288" y="4576"/>
                    <a:pt x="357" y="4576"/>
                  </a:cubicBezTo>
                  <a:cubicBezTo>
                    <a:pt x="426" y="4576"/>
                    <a:pt x="496" y="4556"/>
                    <a:pt x="555" y="4516"/>
                  </a:cubicBezTo>
                  <a:cubicBezTo>
                    <a:pt x="793" y="4358"/>
                    <a:pt x="1030" y="4199"/>
                    <a:pt x="1228" y="4041"/>
                  </a:cubicBezTo>
                  <a:cubicBezTo>
                    <a:pt x="1862" y="3486"/>
                    <a:pt x="2456" y="2932"/>
                    <a:pt x="3090" y="2377"/>
                  </a:cubicBezTo>
                  <a:cubicBezTo>
                    <a:pt x="3328" y="2100"/>
                    <a:pt x="3605" y="1862"/>
                    <a:pt x="3843" y="1625"/>
                  </a:cubicBezTo>
                  <a:lnTo>
                    <a:pt x="4001" y="1506"/>
                  </a:lnTo>
                  <a:lnTo>
                    <a:pt x="4001" y="1466"/>
                  </a:lnTo>
                  <a:cubicBezTo>
                    <a:pt x="4001" y="1427"/>
                    <a:pt x="3962" y="1308"/>
                    <a:pt x="3922" y="1308"/>
                  </a:cubicBezTo>
                  <a:cubicBezTo>
                    <a:pt x="3899" y="1296"/>
                    <a:pt x="3876" y="1291"/>
                    <a:pt x="3852" y="1291"/>
                  </a:cubicBezTo>
                  <a:cubicBezTo>
                    <a:pt x="3796" y="1291"/>
                    <a:pt x="3740" y="1319"/>
                    <a:pt x="3684" y="1347"/>
                  </a:cubicBezTo>
                  <a:cubicBezTo>
                    <a:pt x="3605" y="1387"/>
                    <a:pt x="3526" y="1466"/>
                    <a:pt x="3447" y="1545"/>
                  </a:cubicBezTo>
                  <a:cubicBezTo>
                    <a:pt x="2734" y="2179"/>
                    <a:pt x="2060" y="2853"/>
                    <a:pt x="1347" y="3526"/>
                  </a:cubicBezTo>
                  <a:cubicBezTo>
                    <a:pt x="1030" y="3803"/>
                    <a:pt x="713" y="4001"/>
                    <a:pt x="397" y="4279"/>
                  </a:cubicBezTo>
                  <a:lnTo>
                    <a:pt x="317" y="4199"/>
                  </a:lnTo>
                  <a:cubicBezTo>
                    <a:pt x="317" y="4160"/>
                    <a:pt x="357" y="4081"/>
                    <a:pt x="397" y="4001"/>
                  </a:cubicBezTo>
                  <a:cubicBezTo>
                    <a:pt x="634" y="3368"/>
                    <a:pt x="872" y="2734"/>
                    <a:pt x="1110" y="2060"/>
                  </a:cubicBezTo>
                  <a:cubicBezTo>
                    <a:pt x="1347" y="1545"/>
                    <a:pt x="1545" y="991"/>
                    <a:pt x="1625" y="436"/>
                  </a:cubicBezTo>
                  <a:cubicBezTo>
                    <a:pt x="1625" y="317"/>
                    <a:pt x="1664" y="159"/>
                    <a:pt x="1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925;p39"/>
            <p:cNvSpPr/>
            <p:nvPr/>
          </p:nvSpPr>
          <p:spPr>
            <a:xfrm>
              <a:off x="7260231" y="3094317"/>
              <a:ext cx="99276" cy="25557"/>
            </a:xfrm>
            <a:custGeom>
              <a:avLst/>
              <a:gdLst/>
              <a:ahLst/>
              <a:cxnLst/>
              <a:rect l="l" t="t" r="r" b="b"/>
              <a:pathLst>
                <a:path w="1546" h="398" extrusionOk="0">
                  <a:moveTo>
                    <a:pt x="159" y="1"/>
                  </a:moveTo>
                  <a:cubicBezTo>
                    <a:pt x="79" y="1"/>
                    <a:pt x="40" y="80"/>
                    <a:pt x="0" y="120"/>
                  </a:cubicBezTo>
                  <a:cubicBezTo>
                    <a:pt x="0" y="159"/>
                    <a:pt x="40" y="199"/>
                    <a:pt x="119" y="239"/>
                  </a:cubicBezTo>
                  <a:cubicBezTo>
                    <a:pt x="119" y="278"/>
                    <a:pt x="159" y="278"/>
                    <a:pt x="198" y="278"/>
                  </a:cubicBezTo>
                  <a:cubicBezTo>
                    <a:pt x="555" y="318"/>
                    <a:pt x="911" y="357"/>
                    <a:pt x="1268" y="397"/>
                  </a:cubicBezTo>
                  <a:cubicBezTo>
                    <a:pt x="1347" y="397"/>
                    <a:pt x="1426" y="318"/>
                    <a:pt x="1545" y="278"/>
                  </a:cubicBezTo>
                  <a:cubicBezTo>
                    <a:pt x="1545" y="239"/>
                    <a:pt x="1545" y="199"/>
                    <a:pt x="1545" y="199"/>
                  </a:cubicBezTo>
                  <a:lnTo>
                    <a:pt x="753" y="80"/>
                  </a:lnTo>
                  <a:cubicBezTo>
                    <a:pt x="555" y="80"/>
                    <a:pt x="357" y="4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926;p39"/>
            <p:cNvSpPr/>
            <p:nvPr/>
          </p:nvSpPr>
          <p:spPr>
            <a:xfrm>
              <a:off x="7229666" y="3137597"/>
              <a:ext cx="73847" cy="20420"/>
            </a:xfrm>
            <a:custGeom>
              <a:avLst/>
              <a:gdLst/>
              <a:ahLst/>
              <a:cxnLst/>
              <a:rect l="l" t="t" r="r" b="b"/>
              <a:pathLst>
                <a:path w="1150" h="318" extrusionOk="0">
                  <a:moveTo>
                    <a:pt x="397" y="0"/>
                  </a:moveTo>
                  <a:lnTo>
                    <a:pt x="397" y="40"/>
                  </a:lnTo>
                  <a:lnTo>
                    <a:pt x="120" y="40"/>
                  </a:lnTo>
                  <a:cubicBezTo>
                    <a:pt x="80" y="40"/>
                    <a:pt x="40" y="80"/>
                    <a:pt x="1" y="119"/>
                  </a:cubicBezTo>
                  <a:cubicBezTo>
                    <a:pt x="1" y="119"/>
                    <a:pt x="1" y="198"/>
                    <a:pt x="80" y="198"/>
                  </a:cubicBezTo>
                  <a:cubicBezTo>
                    <a:pt x="120" y="238"/>
                    <a:pt x="159" y="238"/>
                    <a:pt x="238" y="278"/>
                  </a:cubicBezTo>
                  <a:cubicBezTo>
                    <a:pt x="476" y="278"/>
                    <a:pt x="714" y="317"/>
                    <a:pt x="991" y="317"/>
                  </a:cubicBezTo>
                  <a:cubicBezTo>
                    <a:pt x="1031" y="317"/>
                    <a:pt x="1070" y="278"/>
                    <a:pt x="1150" y="278"/>
                  </a:cubicBezTo>
                  <a:cubicBezTo>
                    <a:pt x="1070" y="198"/>
                    <a:pt x="1070" y="119"/>
                    <a:pt x="991" y="119"/>
                  </a:cubicBezTo>
                  <a:cubicBezTo>
                    <a:pt x="793" y="80"/>
                    <a:pt x="595" y="4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927;p39"/>
            <p:cNvSpPr/>
            <p:nvPr/>
          </p:nvSpPr>
          <p:spPr>
            <a:xfrm>
              <a:off x="7181378" y="3091813"/>
              <a:ext cx="45850" cy="22924"/>
            </a:xfrm>
            <a:custGeom>
              <a:avLst/>
              <a:gdLst/>
              <a:ahLst/>
              <a:cxnLst/>
              <a:rect l="l" t="t" r="r" b="b"/>
              <a:pathLst>
                <a:path w="714" h="357" extrusionOk="0">
                  <a:moveTo>
                    <a:pt x="198" y="0"/>
                  </a:moveTo>
                  <a:cubicBezTo>
                    <a:pt x="159" y="0"/>
                    <a:pt x="79" y="40"/>
                    <a:pt x="40" y="40"/>
                  </a:cubicBezTo>
                  <a:cubicBezTo>
                    <a:pt x="0" y="80"/>
                    <a:pt x="79" y="159"/>
                    <a:pt x="119" y="159"/>
                  </a:cubicBezTo>
                  <a:cubicBezTo>
                    <a:pt x="277" y="238"/>
                    <a:pt x="396" y="278"/>
                    <a:pt x="555" y="357"/>
                  </a:cubicBezTo>
                  <a:lnTo>
                    <a:pt x="713" y="278"/>
                  </a:lnTo>
                  <a:cubicBezTo>
                    <a:pt x="674" y="198"/>
                    <a:pt x="674" y="159"/>
                    <a:pt x="634" y="119"/>
                  </a:cubicBezTo>
                  <a:cubicBezTo>
                    <a:pt x="476" y="80"/>
                    <a:pt x="317" y="4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928;p39"/>
            <p:cNvSpPr/>
            <p:nvPr/>
          </p:nvSpPr>
          <p:spPr>
            <a:xfrm>
              <a:off x="7537758" y="2894168"/>
              <a:ext cx="103579" cy="89833"/>
            </a:xfrm>
            <a:custGeom>
              <a:avLst/>
              <a:gdLst/>
              <a:ahLst/>
              <a:cxnLst/>
              <a:rect l="l" t="t" r="r" b="b"/>
              <a:pathLst>
                <a:path w="1613" h="1399" extrusionOk="0">
                  <a:moveTo>
                    <a:pt x="1265" y="0"/>
                  </a:moveTo>
                  <a:cubicBezTo>
                    <a:pt x="1209" y="0"/>
                    <a:pt x="1152" y="20"/>
                    <a:pt x="1105" y="68"/>
                  </a:cubicBezTo>
                  <a:lnTo>
                    <a:pt x="154" y="1018"/>
                  </a:lnTo>
                  <a:cubicBezTo>
                    <a:pt x="0" y="1172"/>
                    <a:pt x="157" y="1398"/>
                    <a:pt x="347" y="1398"/>
                  </a:cubicBezTo>
                  <a:cubicBezTo>
                    <a:pt x="401" y="1398"/>
                    <a:pt x="458" y="1380"/>
                    <a:pt x="511" y="1335"/>
                  </a:cubicBezTo>
                  <a:lnTo>
                    <a:pt x="1462" y="385"/>
                  </a:lnTo>
                  <a:cubicBezTo>
                    <a:pt x="1612" y="204"/>
                    <a:pt x="1442" y="0"/>
                    <a:pt x="1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929;p39"/>
            <p:cNvSpPr/>
            <p:nvPr/>
          </p:nvSpPr>
          <p:spPr>
            <a:xfrm>
              <a:off x="7519650" y="2829442"/>
              <a:ext cx="52785" cy="70056"/>
            </a:xfrm>
            <a:custGeom>
              <a:avLst/>
              <a:gdLst/>
              <a:ahLst/>
              <a:cxnLst/>
              <a:rect l="l" t="t" r="r" b="b"/>
              <a:pathLst>
                <a:path w="822" h="1091" extrusionOk="0">
                  <a:moveTo>
                    <a:pt x="464" y="0"/>
                  </a:moveTo>
                  <a:cubicBezTo>
                    <a:pt x="392" y="0"/>
                    <a:pt x="330" y="36"/>
                    <a:pt x="317" y="125"/>
                  </a:cubicBezTo>
                  <a:cubicBezTo>
                    <a:pt x="238" y="323"/>
                    <a:pt x="119" y="561"/>
                    <a:pt x="40" y="759"/>
                  </a:cubicBezTo>
                  <a:cubicBezTo>
                    <a:pt x="1" y="878"/>
                    <a:pt x="40" y="997"/>
                    <a:pt x="159" y="1076"/>
                  </a:cubicBezTo>
                  <a:cubicBezTo>
                    <a:pt x="189" y="1086"/>
                    <a:pt x="218" y="1091"/>
                    <a:pt x="248" y="1091"/>
                  </a:cubicBezTo>
                  <a:cubicBezTo>
                    <a:pt x="335" y="1091"/>
                    <a:pt x="417" y="1046"/>
                    <a:pt x="476" y="957"/>
                  </a:cubicBezTo>
                  <a:cubicBezTo>
                    <a:pt x="555" y="759"/>
                    <a:pt x="634" y="521"/>
                    <a:pt x="714" y="323"/>
                  </a:cubicBezTo>
                  <a:cubicBezTo>
                    <a:pt x="821" y="162"/>
                    <a:pt x="618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930;p39"/>
            <p:cNvSpPr/>
            <p:nvPr/>
          </p:nvSpPr>
          <p:spPr>
            <a:xfrm>
              <a:off x="7631445" y="2945538"/>
              <a:ext cx="102359" cy="56058"/>
            </a:xfrm>
            <a:custGeom>
              <a:avLst/>
              <a:gdLst/>
              <a:ahLst/>
              <a:cxnLst/>
              <a:rect l="l" t="t" r="r" b="b"/>
              <a:pathLst>
                <a:path w="1594" h="873" extrusionOk="0">
                  <a:moveTo>
                    <a:pt x="1273" y="0"/>
                  </a:moveTo>
                  <a:cubicBezTo>
                    <a:pt x="1246" y="0"/>
                    <a:pt x="1219" y="6"/>
                    <a:pt x="1191" y="20"/>
                  </a:cubicBezTo>
                  <a:cubicBezTo>
                    <a:pt x="874" y="179"/>
                    <a:pt x="597" y="298"/>
                    <a:pt x="280" y="417"/>
                  </a:cubicBezTo>
                  <a:cubicBezTo>
                    <a:pt x="0" y="521"/>
                    <a:pt x="121" y="873"/>
                    <a:pt x="344" y="873"/>
                  </a:cubicBezTo>
                  <a:cubicBezTo>
                    <a:pt x="374" y="873"/>
                    <a:pt x="406" y="866"/>
                    <a:pt x="438" y="852"/>
                  </a:cubicBezTo>
                  <a:cubicBezTo>
                    <a:pt x="716" y="733"/>
                    <a:pt x="1032" y="615"/>
                    <a:pt x="1349" y="456"/>
                  </a:cubicBezTo>
                  <a:cubicBezTo>
                    <a:pt x="1594" y="351"/>
                    <a:pt x="1469" y="0"/>
                    <a:pt x="1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931;p39"/>
            <p:cNvSpPr/>
            <p:nvPr/>
          </p:nvSpPr>
          <p:spPr>
            <a:xfrm>
              <a:off x="7188698" y="2874390"/>
              <a:ext cx="89002" cy="101648"/>
            </a:xfrm>
            <a:custGeom>
              <a:avLst/>
              <a:gdLst/>
              <a:ahLst/>
              <a:cxnLst/>
              <a:rect l="l" t="t" r="r" b="b"/>
              <a:pathLst>
                <a:path w="1386" h="1583" extrusionOk="0">
                  <a:moveTo>
                    <a:pt x="290" y="0"/>
                  </a:moveTo>
                  <a:cubicBezTo>
                    <a:pt x="134" y="0"/>
                    <a:pt x="0" y="168"/>
                    <a:pt x="84" y="336"/>
                  </a:cubicBezTo>
                  <a:lnTo>
                    <a:pt x="876" y="1485"/>
                  </a:lnTo>
                  <a:cubicBezTo>
                    <a:pt x="934" y="1553"/>
                    <a:pt x="1004" y="1582"/>
                    <a:pt x="1071" y="1582"/>
                  </a:cubicBezTo>
                  <a:cubicBezTo>
                    <a:pt x="1237" y="1582"/>
                    <a:pt x="1385" y="1405"/>
                    <a:pt x="1273" y="1208"/>
                  </a:cubicBezTo>
                  <a:lnTo>
                    <a:pt x="480" y="99"/>
                  </a:lnTo>
                  <a:cubicBezTo>
                    <a:pt x="422" y="29"/>
                    <a:pt x="35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932;p39"/>
            <p:cNvSpPr/>
            <p:nvPr/>
          </p:nvSpPr>
          <p:spPr>
            <a:xfrm>
              <a:off x="7286751" y="2832139"/>
              <a:ext cx="40969" cy="92209"/>
            </a:xfrm>
            <a:custGeom>
              <a:avLst/>
              <a:gdLst/>
              <a:ahLst/>
              <a:cxnLst/>
              <a:rect l="l" t="t" r="r" b="b"/>
              <a:pathLst>
                <a:path w="638" h="1436" extrusionOk="0">
                  <a:moveTo>
                    <a:pt x="259" y="0"/>
                  </a:moveTo>
                  <a:cubicBezTo>
                    <a:pt x="128" y="0"/>
                    <a:pt x="1" y="103"/>
                    <a:pt x="23" y="281"/>
                  </a:cubicBezTo>
                  <a:cubicBezTo>
                    <a:pt x="23" y="598"/>
                    <a:pt x="62" y="915"/>
                    <a:pt x="142" y="1232"/>
                  </a:cubicBezTo>
                  <a:cubicBezTo>
                    <a:pt x="161" y="1366"/>
                    <a:pt x="282" y="1435"/>
                    <a:pt x="397" y="1435"/>
                  </a:cubicBezTo>
                  <a:cubicBezTo>
                    <a:pt x="521" y="1435"/>
                    <a:pt x="638" y="1356"/>
                    <a:pt x="617" y="1192"/>
                  </a:cubicBezTo>
                  <a:cubicBezTo>
                    <a:pt x="538" y="875"/>
                    <a:pt x="498" y="558"/>
                    <a:pt x="498" y="202"/>
                  </a:cubicBezTo>
                  <a:cubicBezTo>
                    <a:pt x="463" y="63"/>
                    <a:pt x="360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933;p39"/>
            <p:cNvSpPr/>
            <p:nvPr/>
          </p:nvSpPr>
          <p:spPr>
            <a:xfrm>
              <a:off x="7089810" y="2949390"/>
              <a:ext cx="116165" cy="45976"/>
            </a:xfrm>
            <a:custGeom>
              <a:avLst/>
              <a:gdLst/>
              <a:ahLst/>
              <a:cxnLst/>
              <a:rect l="l" t="t" r="r" b="b"/>
              <a:pathLst>
                <a:path w="1809" h="716" extrusionOk="0">
                  <a:moveTo>
                    <a:pt x="357" y="0"/>
                  </a:moveTo>
                  <a:cubicBezTo>
                    <a:pt x="79" y="0"/>
                    <a:pt x="0" y="396"/>
                    <a:pt x="238" y="475"/>
                  </a:cubicBezTo>
                  <a:lnTo>
                    <a:pt x="1426" y="713"/>
                  </a:lnTo>
                  <a:cubicBezTo>
                    <a:pt x="1438" y="715"/>
                    <a:pt x="1450" y="716"/>
                    <a:pt x="1461" y="716"/>
                  </a:cubicBezTo>
                  <a:cubicBezTo>
                    <a:pt x="1713" y="716"/>
                    <a:pt x="1809" y="315"/>
                    <a:pt x="1505" y="277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934;p39"/>
            <p:cNvSpPr/>
            <p:nvPr/>
          </p:nvSpPr>
          <p:spPr>
            <a:xfrm>
              <a:off x="7071510" y="3237832"/>
              <a:ext cx="128173" cy="69028"/>
            </a:xfrm>
            <a:custGeom>
              <a:avLst/>
              <a:gdLst/>
              <a:ahLst/>
              <a:cxnLst/>
              <a:rect l="l" t="t" r="r" b="b"/>
              <a:pathLst>
                <a:path w="1996" h="1075" extrusionOk="0">
                  <a:moveTo>
                    <a:pt x="1625" y="0"/>
                  </a:moveTo>
                  <a:cubicBezTo>
                    <a:pt x="1589" y="0"/>
                    <a:pt x="1552" y="7"/>
                    <a:pt x="1513" y="24"/>
                  </a:cubicBezTo>
                  <a:cubicBezTo>
                    <a:pt x="1117" y="262"/>
                    <a:pt x="681" y="460"/>
                    <a:pt x="246" y="618"/>
                  </a:cubicBezTo>
                  <a:cubicBezTo>
                    <a:pt x="1" y="723"/>
                    <a:pt x="95" y="1074"/>
                    <a:pt x="311" y="1074"/>
                  </a:cubicBezTo>
                  <a:cubicBezTo>
                    <a:pt x="340" y="1074"/>
                    <a:pt x="371" y="1068"/>
                    <a:pt x="404" y="1054"/>
                  </a:cubicBezTo>
                  <a:cubicBezTo>
                    <a:pt x="879" y="856"/>
                    <a:pt x="1315" y="658"/>
                    <a:pt x="1790" y="420"/>
                  </a:cubicBezTo>
                  <a:cubicBezTo>
                    <a:pt x="1995" y="284"/>
                    <a:pt x="1847" y="0"/>
                    <a:pt x="1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935;p39"/>
            <p:cNvSpPr/>
            <p:nvPr/>
          </p:nvSpPr>
          <p:spPr>
            <a:xfrm>
              <a:off x="7047366" y="3193397"/>
              <a:ext cx="87397" cy="38528"/>
            </a:xfrm>
            <a:custGeom>
              <a:avLst/>
              <a:gdLst/>
              <a:ahLst/>
              <a:cxnLst/>
              <a:rect l="l" t="t" r="r" b="b"/>
              <a:pathLst>
                <a:path w="1361" h="600" extrusionOk="0">
                  <a:moveTo>
                    <a:pt x="1092" y="0"/>
                  </a:moveTo>
                  <a:cubicBezTo>
                    <a:pt x="1081" y="0"/>
                    <a:pt x="1069" y="1"/>
                    <a:pt x="1057" y="3"/>
                  </a:cubicBezTo>
                  <a:lnTo>
                    <a:pt x="305" y="122"/>
                  </a:lnTo>
                  <a:cubicBezTo>
                    <a:pt x="0" y="160"/>
                    <a:pt x="25" y="599"/>
                    <a:pt x="308" y="599"/>
                  </a:cubicBezTo>
                  <a:cubicBezTo>
                    <a:pt x="319" y="599"/>
                    <a:pt x="332" y="599"/>
                    <a:pt x="344" y="597"/>
                  </a:cubicBezTo>
                  <a:lnTo>
                    <a:pt x="1057" y="478"/>
                  </a:lnTo>
                  <a:cubicBezTo>
                    <a:pt x="1360" y="402"/>
                    <a:pt x="133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936;p39"/>
            <p:cNvSpPr/>
            <p:nvPr/>
          </p:nvSpPr>
          <p:spPr>
            <a:xfrm>
              <a:off x="7100662" y="3313859"/>
              <a:ext cx="80076" cy="81036"/>
            </a:xfrm>
            <a:custGeom>
              <a:avLst/>
              <a:gdLst/>
              <a:ahLst/>
              <a:cxnLst/>
              <a:rect l="l" t="t" r="r" b="b"/>
              <a:pathLst>
                <a:path w="1247" h="1262" extrusionOk="0">
                  <a:moveTo>
                    <a:pt x="923" y="0"/>
                  </a:moveTo>
                  <a:cubicBezTo>
                    <a:pt x="850" y="0"/>
                    <a:pt x="780" y="32"/>
                    <a:pt x="742" y="107"/>
                  </a:cubicBezTo>
                  <a:cubicBezTo>
                    <a:pt x="544" y="385"/>
                    <a:pt x="386" y="662"/>
                    <a:pt x="148" y="900"/>
                  </a:cubicBezTo>
                  <a:cubicBezTo>
                    <a:pt x="0" y="1048"/>
                    <a:pt x="161" y="1262"/>
                    <a:pt x="335" y="1262"/>
                  </a:cubicBezTo>
                  <a:cubicBezTo>
                    <a:pt x="394" y="1262"/>
                    <a:pt x="454" y="1237"/>
                    <a:pt x="505" y="1177"/>
                  </a:cubicBezTo>
                  <a:cubicBezTo>
                    <a:pt x="742" y="900"/>
                    <a:pt x="980" y="622"/>
                    <a:pt x="1138" y="306"/>
                  </a:cubicBezTo>
                  <a:cubicBezTo>
                    <a:pt x="1246" y="144"/>
                    <a:pt x="1079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937;p39"/>
            <p:cNvSpPr/>
            <p:nvPr/>
          </p:nvSpPr>
          <p:spPr>
            <a:xfrm>
              <a:off x="7392445" y="3384878"/>
              <a:ext cx="35704" cy="108326"/>
            </a:xfrm>
            <a:custGeom>
              <a:avLst/>
              <a:gdLst/>
              <a:ahLst/>
              <a:cxnLst/>
              <a:rect l="l" t="t" r="r" b="b"/>
              <a:pathLst>
                <a:path w="556" h="1687" extrusionOk="0">
                  <a:moveTo>
                    <a:pt x="262" y="1"/>
                  </a:moveTo>
                  <a:cubicBezTo>
                    <a:pt x="146" y="1"/>
                    <a:pt x="22" y="81"/>
                    <a:pt x="1" y="229"/>
                  </a:cubicBezTo>
                  <a:cubicBezTo>
                    <a:pt x="41" y="626"/>
                    <a:pt x="80" y="1061"/>
                    <a:pt x="80" y="1497"/>
                  </a:cubicBezTo>
                  <a:cubicBezTo>
                    <a:pt x="99" y="1626"/>
                    <a:pt x="194" y="1686"/>
                    <a:pt x="295" y="1686"/>
                  </a:cubicBezTo>
                  <a:cubicBezTo>
                    <a:pt x="411" y="1686"/>
                    <a:pt x="534" y="1606"/>
                    <a:pt x="556" y="1457"/>
                  </a:cubicBezTo>
                  <a:cubicBezTo>
                    <a:pt x="556" y="1022"/>
                    <a:pt x="476" y="626"/>
                    <a:pt x="476" y="190"/>
                  </a:cubicBezTo>
                  <a:cubicBezTo>
                    <a:pt x="458" y="61"/>
                    <a:pt x="36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938;p39"/>
            <p:cNvSpPr/>
            <p:nvPr/>
          </p:nvSpPr>
          <p:spPr>
            <a:xfrm>
              <a:off x="7299080" y="3429185"/>
              <a:ext cx="57793" cy="85852"/>
            </a:xfrm>
            <a:custGeom>
              <a:avLst/>
              <a:gdLst/>
              <a:ahLst/>
              <a:cxnLst/>
              <a:rect l="l" t="t" r="r" b="b"/>
              <a:pathLst>
                <a:path w="900" h="1337" extrusionOk="0">
                  <a:moveTo>
                    <a:pt x="611" y="0"/>
                  </a:moveTo>
                  <a:cubicBezTo>
                    <a:pt x="538" y="0"/>
                    <a:pt x="465" y="39"/>
                    <a:pt x="425" y="134"/>
                  </a:cubicBezTo>
                  <a:cubicBezTo>
                    <a:pt x="267" y="451"/>
                    <a:pt x="148" y="767"/>
                    <a:pt x="69" y="1084"/>
                  </a:cubicBezTo>
                  <a:cubicBezTo>
                    <a:pt x="1" y="1242"/>
                    <a:pt x="126" y="1336"/>
                    <a:pt x="261" y="1336"/>
                  </a:cubicBezTo>
                  <a:cubicBezTo>
                    <a:pt x="363" y="1336"/>
                    <a:pt x="470" y="1283"/>
                    <a:pt x="504" y="1164"/>
                  </a:cubicBezTo>
                  <a:cubicBezTo>
                    <a:pt x="584" y="886"/>
                    <a:pt x="702" y="609"/>
                    <a:pt x="821" y="332"/>
                  </a:cubicBezTo>
                  <a:cubicBezTo>
                    <a:pt x="900" y="149"/>
                    <a:pt x="754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939;p39"/>
            <p:cNvSpPr/>
            <p:nvPr/>
          </p:nvSpPr>
          <p:spPr>
            <a:xfrm>
              <a:off x="7471427" y="3445687"/>
              <a:ext cx="73526" cy="79367"/>
            </a:xfrm>
            <a:custGeom>
              <a:avLst/>
              <a:gdLst/>
              <a:ahLst/>
              <a:cxnLst/>
              <a:rect l="l" t="t" r="r" b="b"/>
              <a:pathLst>
                <a:path w="1145" h="1236" extrusionOk="0">
                  <a:moveTo>
                    <a:pt x="322" y="1"/>
                  </a:moveTo>
                  <a:cubicBezTo>
                    <a:pt x="165" y="1"/>
                    <a:pt x="1" y="176"/>
                    <a:pt x="118" y="352"/>
                  </a:cubicBezTo>
                  <a:lnTo>
                    <a:pt x="633" y="1144"/>
                  </a:lnTo>
                  <a:cubicBezTo>
                    <a:pt x="676" y="1208"/>
                    <a:pt x="736" y="1235"/>
                    <a:pt x="798" y="1235"/>
                  </a:cubicBezTo>
                  <a:cubicBezTo>
                    <a:pt x="965" y="1235"/>
                    <a:pt x="1145" y="1040"/>
                    <a:pt x="1029" y="867"/>
                  </a:cubicBezTo>
                  <a:cubicBezTo>
                    <a:pt x="831" y="590"/>
                    <a:pt x="672" y="352"/>
                    <a:pt x="474" y="75"/>
                  </a:cubicBezTo>
                  <a:cubicBezTo>
                    <a:pt x="433" y="23"/>
                    <a:pt x="378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40;p39"/>
            <p:cNvSpPr/>
            <p:nvPr/>
          </p:nvSpPr>
          <p:spPr>
            <a:xfrm>
              <a:off x="7622198" y="3236612"/>
              <a:ext cx="144227" cy="48545"/>
            </a:xfrm>
            <a:custGeom>
              <a:avLst/>
              <a:gdLst/>
              <a:ahLst/>
              <a:cxnLst/>
              <a:rect l="l" t="t" r="r" b="b"/>
              <a:pathLst>
                <a:path w="2246" h="756" extrusionOk="0">
                  <a:moveTo>
                    <a:pt x="344" y="1"/>
                  </a:moveTo>
                  <a:cubicBezTo>
                    <a:pt x="61" y="1"/>
                    <a:pt x="0" y="403"/>
                    <a:pt x="265" y="479"/>
                  </a:cubicBezTo>
                  <a:cubicBezTo>
                    <a:pt x="820" y="597"/>
                    <a:pt x="1335" y="677"/>
                    <a:pt x="1889" y="756"/>
                  </a:cubicBezTo>
                  <a:cubicBezTo>
                    <a:pt x="2167" y="756"/>
                    <a:pt x="2246" y="320"/>
                    <a:pt x="1969" y="281"/>
                  </a:cubicBezTo>
                  <a:cubicBezTo>
                    <a:pt x="1414" y="241"/>
                    <a:pt x="899" y="122"/>
                    <a:pt x="384" y="3"/>
                  </a:cubicBezTo>
                  <a:cubicBezTo>
                    <a:pt x="370" y="2"/>
                    <a:pt x="357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41;p39"/>
            <p:cNvSpPr/>
            <p:nvPr/>
          </p:nvSpPr>
          <p:spPr>
            <a:xfrm>
              <a:off x="7654497" y="3307374"/>
              <a:ext cx="50922" cy="42701"/>
            </a:xfrm>
            <a:custGeom>
              <a:avLst/>
              <a:gdLst/>
              <a:ahLst/>
              <a:cxnLst/>
              <a:rect l="l" t="t" r="r" b="b"/>
              <a:pathLst>
                <a:path w="793" h="665" extrusionOk="0">
                  <a:moveTo>
                    <a:pt x="258" y="0"/>
                  </a:moveTo>
                  <a:cubicBezTo>
                    <a:pt x="198" y="0"/>
                    <a:pt x="139" y="30"/>
                    <a:pt x="79" y="90"/>
                  </a:cubicBezTo>
                  <a:cubicBezTo>
                    <a:pt x="0" y="169"/>
                    <a:pt x="0" y="327"/>
                    <a:pt x="79" y="407"/>
                  </a:cubicBezTo>
                  <a:lnTo>
                    <a:pt x="357" y="605"/>
                  </a:lnTo>
                  <a:cubicBezTo>
                    <a:pt x="416" y="644"/>
                    <a:pt x="475" y="664"/>
                    <a:pt x="535" y="664"/>
                  </a:cubicBezTo>
                  <a:cubicBezTo>
                    <a:pt x="594" y="664"/>
                    <a:pt x="654" y="644"/>
                    <a:pt x="713" y="605"/>
                  </a:cubicBezTo>
                  <a:cubicBezTo>
                    <a:pt x="792" y="486"/>
                    <a:pt x="792" y="367"/>
                    <a:pt x="713" y="248"/>
                  </a:cubicBezTo>
                  <a:lnTo>
                    <a:pt x="436" y="90"/>
                  </a:lnTo>
                  <a:cubicBezTo>
                    <a:pt x="376" y="30"/>
                    <a:pt x="317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42;p39"/>
            <p:cNvSpPr/>
            <p:nvPr/>
          </p:nvSpPr>
          <p:spPr>
            <a:xfrm>
              <a:off x="7690970" y="3164951"/>
              <a:ext cx="109615" cy="44114"/>
            </a:xfrm>
            <a:custGeom>
              <a:avLst/>
              <a:gdLst/>
              <a:ahLst/>
              <a:cxnLst/>
              <a:rect l="l" t="t" r="r" b="b"/>
              <a:pathLst>
                <a:path w="1707" h="687" extrusionOk="0">
                  <a:moveTo>
                    <a:pt x="1360" y="1"/>
                  </a:moveTo>
                  <a:cubicBezTo>
                    <a:pt x="1339" y="1"/>
                    <a:pt x="1317" y="4"/>
                    <a:pt x="1294" y="10"/>
                  </a:cubicBezTo>
                  <a:lnTo>
                    <a:pt x="304" y="248"/>
                  </a:lnTo>
                  <a:cubicBezTo>
                    <a:pt x="0" y="286"/>
                    <a:pt x="132" y="686"/>
                    <a:pt x="422" y="686"/>
                  </a:cubicBezTo>
                  <a:cubicBezTo>
                    <a:pt x="435" y="686"/>
                    <a:pt x="448" y="685"/>
                    <a:pt x="462" y="684"/>
                  </a:cubicBezTo>
                  <a:lnTo>
                    <a:pt x="1452" y="446"/>
                  </a:lnTo>
                  <a:cubicBezTo>
                    <a:pt x="1707" y="373"/>
                    <a:pt x="1594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3" name="Google Shape;969;p39"/>
          <p:cNvGrpSpPr/>
          <p:nvPr/>
        </p:nvGrpSpPr>
        <p:grpSpPr>
          <a:xfrm rot="17930940">
            <a:off x="1899891" y="1393684"/>
            <a:ext cx="218825" cy="225782"/>
            <a:chOff x="6109266" y="2958701"/>
            <a:chExt cx="158099" cy="163114"/>
          </a:xfrm>
        </p:grpSpPr>
        <p:sp>
          <p:nvSpPr>
            <p:cNvPr id="94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7" name="Google Shape;887;p39"/>
          <p:cNvSpPr/>
          <p:nvPr/>
        </p:nvSpPr>
        <p:spPr>
          <a:xfrm>
            <a:off x="2079320" y="1245830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8" name="Google Shape;969;p39"/>
          <p:cNvGrpSpPr/>
          <p:nvPr/>
        </p:nvGrpSpPr>
        <p:grpSpPr>
          <a:xfrm>
            <a:off x="1539311" y="617004"/>
            <a:ext cx="218825" cy="225782"/>
            <a:chOff x="6109266" y="2958701"/>
            <a:chExt cx="158099" cy="163114"/>
          </a:xfrm>
        </p:grpSpPr>
        <p:sp>
          <p:nvSpPr>
            <p:cNvPr id="99" name="Google Shape;970;p39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971;p39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972;p39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445934" y="640339"/>
            <a:ext cx="1633486" cy="585360"/>
            <a:chOff x="349504" y="617308"/>
            <a:chExt cx="1633486" cy="5853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15 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9504" y="617308"/>
              <a:ext cx="14090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15</a:t>
              </a:r>
            </a:p>
          </p:txBody>
        </p:sp>
      </p:grpSp>
      <p:sp>
        <p:nvSpPr>
          <p:cNvPr id="105" name="Google Shape;887;p39"/>
          <p:cNvSpPr/>
          <p:nvPr/>
        </p:nvSpPr>
        <p:spPr>
          <a:xfrm>
            <a:off x="2556026" y="526859"/>
            <a:ext cx="111549" cy="110445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Google Shape;887;p39"/>
          <p:cNvSpPr/>
          <p:nvPr/>
        </p:nvSpPr>
        <p:spPr>
          <a:xfrm>
            <a:off x="1719026" y="1219057"/>
            <a:ext cx="181384" cy="1795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6523" y="1099354"/>
            <a:ext cx="6375835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300">
                <a:latin typeface="UTM Avo" panose="02040603050506020204" pitchFamily="18" charset="0"/>
              </a:rPr>
              <a:t>     </a:t>
            </a:r>
            <a:r>
              <a:rPr lang="en-US" b="1">
                <a:latin typeface="+mn-lt"/>
              </a:rPr>
              <a:t>Mỗi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hàng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chữ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khoảng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giữa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chứa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đựng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nhiều</a:t>
            </a:r>
            <a:r>
              <a:rPr lang="en-US" b="1" dirty="0">
                <a:latin typeface="+mn-lt"/>
              </a:rPr>
              <a:t> ý </a:t>
            </a:r>
            <a:r>
              <a:rPr lang="en-US" b="1" dirty="0" err="1">
                <a:latin typeface="+mn-lt"/>
              </a:rPr>
              <a:t>nghĩa</a:t>
            </a:r>
            <a:r>
              <a:rPr lang="en-US" b="1" dirty="0">
                <a:latin typeface="+mn-lt"/>
              </a:rPr>
              <a:t>. Qua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về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Người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dưới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Phần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hiện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chính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vị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trí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chúng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ngay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cũng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cuối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Mỗi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đọc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mới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đừng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quên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những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này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nhé</a:t>
            </a:r>
            <a:r>
              <a:rPr lang="en-US" b="1" dirty="0">
                <a:latin typeface="+mn-lt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1300" dirty="0">
                <a:latin typeface="UTM Avo" panose="02040603050506020204" pitchFamily="18" charset="0"/>
              </a:rPr>
              <a:t>          (</a:t>
            </a:r>
            <a:r>
              <a:rPr lang="en-US" sz="1300" dirty="0" err="1">
                <a:latin typeface="UTM Avo" panose="02040603050506020204" pitchFamily="18" charset="0"/>
              </a:rPr>
              <a:t>Nhật</a:t>
            </a:r>
            <a:r>
              <a:rPr lang="en-US" sz="1300" dirty="0">
                <a:latin typeface="UTM Avo" panose="02040603050506020204" pitchFamily="18" charset="0"/>
              </a:rPr>
              <a:t> </a:t>
            </a:r>
            <a:r>
              <a:rPr lang="en-US" sz="1300" dirty="0" err="1">
                <a:latin typeface="UTM Avo" panose="02040603050506020204" pitchFamily="18" charset="0"/>
              </a:rPr>
              <a:t>Huy</a:t>
            </a:r>
            <a:r>
              <a:rPr lang="en-US" sz="1300" dirty="0">
                <a:latin typeface="UTM Avo" panose="02040603050506020204" pitchFamily="18" charset="0"/>
              </a:rPr>
              <a:t>)  </a:t>
            </a:r>
            <a:endParaRPr lang="vi-VN" sz="1300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361105" y="460496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78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9951" y="521600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6523" y="1099354"/>
            <a:ext cx="6375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>
                <a:latin typeface="+mn-lt"/>
              </a:rPr>
              <a:t>     Mỗi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cuốn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sách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hàng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chữ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khoảng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giữa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chứa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đựng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nhiều</a:t>
            </a:r>
            <a:r>
              <a:rPr lang="en-US" b="1" dirty="0">
                <a:latin typeface="+mn-lt"/>
              </a:rPr>
              <a:t> ý </a:t>
            </a:r>
            <a:r>
              <a:rPr lang="en-US" b="1" dirty="0" err="1">
                <a:latin typeface="+mn-lt"/>
              </a:rPr>
              <a:t>nghĩa</a:t>
            </a:r>
            <a:r>
              <a:rPr lang="en-US" b="1" dirty="0">
                <a:latin typeface="+mn-lt"/>
              </a:rPr>
              <a:t>. Qua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về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Người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nhà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xuất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bản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dưới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Phần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mục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FB4C43"/>
                </a:solidFill>
                <a:latin typeface="+mn-lt"/>
              </a:rPr>
              <a:t>lục</a:t>
            </a:r>
            <a:r>
              <a:rPr lang="en-US" b="1" dirty="0">
                <a:solidFill>
                  <a:srgbClr val="FB4C43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hiện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chính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vị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trí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chúng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ngay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cũng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cuối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Mỗi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đọc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mới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đừng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quên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những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này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nhé</a:t>
            </a:r>
            <a:r>
              <a:rPr lang="en-US" b="1" dirty="0">
                <a:latin typeface="+mn-lt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latin typeface="+mn-lt"/>
              </a:rPr>
              <a:t>          (</a:t>
            </a:r>
            <a:r>
              <a:rPr lang="en-US" b="1" dirty="0" err="1">
                <a:latin typeface="+mn-lt"/>
              </a:rPr>
              <a:t>Nhật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Huy</a:t>
            </a:r>
            <a:r>
              <a:rPr lang="en-US" b="1" dirty="0">
                <a:latin typeface="+mn-lt"/>
              </a:rPr>
              <a:t>)  </a:t>
            </a:r>
            <a:endParaRPr lang="vi-VN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361105" y="460496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78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9951" y="521600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</p:spTree>
    <p:extLst>
      <p:ext uri="{BB962C8B-B14F-4D97-AF65-F5344CB8AC3E}">
        <p14:creationId xmlns:p14="http://schemas.microsoft.com/office/powerpoint/2010/main" val="41592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66523" y="1099354"/>
            <a:ext cx="63758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>
                <a:latin typeface="+mn-lt"/>
              </a:rPr>
              <a:t>     </a:t>
            </a:r>
            <a:r>
              <a:rPr lang="en-US" b="1" smtClean="0">
                <a:latin typeface="+mn-lt"/>
              </a:rPr>
              <a:t>Mỗi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cuốn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sách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hàng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chữ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khoảng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giữa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chứa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đựng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nhiều</a:t>
            </a:r>
            <a:r>
              <a:rPr lang="en-US" b="1" dirty="0">
                <a:latin typeface="+mn-lt"/>
              </a:rPr>
              <a:t> ý </a:t>
            </a:r>
            <a:r>
              <a:rPr lang="en-US" b="1" dirty="0" err="1">
                <a:latin typeface="+mn-lt"/>
              </a:rPr>
              <a:t>nghĩa</a:t>
            </a:r>
            <a:r>
              <a:rPr lang="en-US" b="1" dirty="0">
                <a:latin typeface="+mn-lt"/>
              </a:rPr>
              <a:t>. Qua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về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gì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Người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viết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giả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vào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Nơi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đời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gọi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nhà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xuất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bản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Tên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xuất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bản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ghi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phía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dưới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Phần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lớn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mục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+mn-lt"/>
              </a:rPr>
              <a:t>lục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thể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hiện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các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chính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và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vị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trí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của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chúng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trong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 </a:t>
            </a:r>
            <a:r>
              <a:rPr lang="en-US" b="1" dirty="0" err="1">
                <a:latin typeface="+mn-lt"/>
              </a:rPr>
              <a:t>Mục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lục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thường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ngay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sau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trang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bìa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cũng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có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khi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được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đặt</a:t>
            </a:r>
            <a:r>
              <a:rPr lang="en-US" b="1" dirty="0">
                <a:latin typeface="+mn-lt"/>
              </a:rPr>
              <a:t> ở </a:t>
            </a:r>
            <a:r>
              <a:rPr lang="en-US" b="1" dirty="0" err="1">
                <a:latin typeface="+mn-lt"/>
              </a:rPr>
              <a:t>cuối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+mn-lt"/>
              </a:rPr>
              <a:t>Mỗi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lần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đọc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một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cuốn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sách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mới</a:t>
            </a:r>
            <a:r>
              <a:rPr lang="en-US" b="1" dirty="0">
                <a:latin typeface="+mn-lt"/>
              </a:rPr>
              <a:t>, </a:t>
            </a:r>
            <a:r>
              <a:rPr lang="en-US" b="1" dirty="0" err="1">
                <a:latin typeface="+mn-lt"/>
              </a:rPr>
              <a:t>đừng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quên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những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điều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này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em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nhé</a:t>
            </a:r>
            <a:r>
              <a:rPr lang="en-US" b="1" dirty="0">
                <a:latin typeface="+mn-lt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b="1" dirty="0">
                <a:latin typeface="+mn-lt"/>
              </a:rPr>
              <a:t>          (</a:t>
            </a:r>
            <a:r>
              <a:rPr lang="en-US" b="1" dirty="0" err="1">
                <a:latin typeface="+mn-lt"/>
              </a:rPr>
              <a:t>Nhật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Huy</a:t>
            </a:r>
            <a:r>
              <a:rPr lang="en-US" b="1" dirty="0">
                <a:latin typeface="+mn-lt"/>
              </a:rPr>
              <a:t>)  </a:t>
            </a:r>
            <a:endParaRPr lang="vi-VN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2361105" y="460496"/>
            <a:ext cx="8135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778794" y="490538"/>
            <a:ext cx="582308" cy="525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9951" y="521600"/>
            <a:ext cx="5365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21" y="1200057"/>
            <a:ext cx="30477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78" y="2114525"/>
            <a:ext cx="288000" cy="2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33" y="3428828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0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557" y="1831560"/>
            <a:ext cx="764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 </a:t>
            </a:r>
            <a:r>
              <a:rPr lang="en-US" sz="2400" smtClean="0"/>
              <a:t>   Mỗi </a:t>
            </a:r>
            <a:r>
              <a:rPr lang="en-US" sz="2400">
                <a:solidFill>
                  <a:schemeClr val="tx1"/>
                </a:solidFill>
              </a:rPr>
              <a:t>cuốn sách </a:t>
            </a:r>
            <a:r>
              <a:rPr lang="en-US" sz="2400"/>
              <a:t>có một tên gọi. Tên sách là hàng chữ lớn ở khoảng giữa bìa sách, thường chứa đựng rất nhiều ý nghĩa. Qua tên sách, em có thể biết được sách viết về điều gì.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44961" y="857099"/>
            <a:ext cx="536582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CUỐN SÁCH CỦA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08" y="1930262"/>
            <a:ext cx="304770" cy="28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64462" y="3562926"/>
            <a:ext cx="5742170" cy="923330"/>
            <a:chOff x="550605" y="1415532"/>
            <a:chExt cx="5742170" cy="9233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686364" y="1415532"/>
              <a:ext cx="5606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Tên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là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hàng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chữ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lớn</a:t>
              </a:r>
              <a:r>
                <a:rPr lang="en-US" sz="1800" dirty="0">
                  <a:latin typeface="UTM Avo" panose="02040603050506020204" pitchFamily="18" charset="0"/>
                </a:rPr>
                <a:t> ở </a:t>
              </a:r>
              <a:r>
                <a:rPr lang="en-US" sz="1800" dirty="0" err="1">
                  <a:latin typeface="UTM Avo" panose="02040603050506020204" pitchFamily="18" charset="0"/>
                </a:rPr>
                <a:t>khoảng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giữa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bìa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sách</a:t>
              </a:r>
              <a:r>
                <a:rPr lang="en-US" sz="1800" dirty="0"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latin typeface="UTM Avo" panose="02040603050506020204" pitchFamily="18" charset="0"/>
                </a:rPr>
                <a:t>thường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chứa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latin typeface="UTM Avo" panose="02040603050506020204" pitchFamily="18" charset="0"/>
                </a:rPr>
                <a:t>nhiều</a:t>
              </a:r>
              <a:r>
                <a:rPr lang="en-US" sz="1800" dirty="0">
                  <a:latin typeface="UTM Avo" panose="02040603050506020204" pitchFamily="18" charset="0"/>
                </a:rPr>
                <a:t> ý </a:t>
              </a:r>
              <a:r>
                <a:rPr lang="en-US" sz="1800" dirty="0" err="1">
                  <a:latin typeface="UTM Avo" panose="02040603050506020204" pitchFamily="18" charset="0"/>
                </a:rPr>
                <a:t>nghĩa</a:t>
              </a:r>
              <a:r>
                <a:rPr lang="en-US" sz="1800" dirty="0">
                  <a:latin typeface="UTM Avo" panose="02040603050506020204" pitchFamily="18" charset="0"/>
                </a:rPr>
                <a:t>.</a:t>
              </a:r>
              <a:endParaRPr lang="vi-VN" sz="1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8" name="Straight Connector 7"/>
          <p:cNvCxnSpPr/>
          <p:nvPr/>
        </p:nvCxnSpPr>
        <p:spPr>
          <a:xfrm flipH="1">
            <a:off x="5486085" y="405593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724166" y="4070186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349970" y="3663420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930370" y="3664516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538712" y="4062511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5233" y="1452253"/>
            <a:ext cx="76617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     Người </a:t>
            </a:r>
            <a:r>
              <a:rPr lang="en-US" sz="2000"/>
              <a:t>viết cuốn sách được gọi là tác giả. Tên tác giả thường được ghi vào phía trên của bìa sách.</a:t>
            </a:r>
          </a:p>
          <a:p>
            <a:pPr algn="just">
              <a:lnSpc>
                <a:spcPct val="150000"/>
              </a:lnSpc>
            </a:pPr>
            <a:r>
              <a:rPr lang="en-US" sz="2000"/>
              <a:t>     Nơi các cuốn sách ra đời được gọi là </a:t>
            </a:r>
            <a:r>
              <a:rPr lang="en-US" sz="2000">
                <a:solidFill>
                  <a:schemeClr val="tx1"/>
                </a:solidFill>
              </a:rPr>
              <a:t>nhà xuất bản</a:t>
            </a:r>
            <a:r>
              <a:rPr lang="en-US" sz="2000"/>
              <a:t>. Tên nhà xuất bản thường được ghi ở phía dưới bìa sách.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23" y="1574404"/>
            <a:ext cx="288000" cy="31291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96747" y="3664664"/>
            <a:ext cx="5996762" cy="507831"/>
            <a:chOff x="253747" y="3536841"/>
            <a:chExt cx="5996762" cy="5078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253747" y="3536841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>
                  <a:latin typeface="UTM Avo" panose="02040603050506020204" pitchFamily="18" charset="0"/>
                </a:rPr>
                <a:t>     </a:t>
              </a:r>
              <a:r>
                <a:rPr lang="en-US" sz="1800" smtClean="0">
                  <a:latin typeface="UTM Avo" panose="02040603050506020204" pitchFamily="18" charset="0"/>
                </a:rPr>
                <a:t>- tác </a:t>
              </a:r>
              <a:r>
                <a:rPr lang="en-US" sz="1800" dirty="0" err="1">
                  <a:latin typeface="UTM Avo" panose="02040603050506020204" pitchFamily="18" charset="0"/>
                </a:rPr>
                <a:t>giả</a:t>
              </a:r>
              <a:endParaRPr lang="vi-VN" sz="180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476863" y="3703767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485202" y="3664665"/>
            <a:ext cx="45156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viết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FB4C43"/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1498233" y="4031819"/>
            <a:ext cx="5996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xuất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bản</a:t>
            </a:r>
            <a:endParaRPr lang="vi-VN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3070219" y="4026670"/>
            <a:ext cx="47120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nơi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ra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1595283" y="4190468"/>
            <a:ext cx="233916" cy="2339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37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9543" y="565718"/>
            <a:ext cx="7897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smtClean="0"/>
              <a:t>     Phần </a:t>
            </a:r>
            <a:r>
              <a:rPr lang="en-US" sz="1800"/>
              <a:t>lớn các cuốn sách đều có </a:t>
            </a:r>
            <a:r>
              <a:rPr lang="en-US" sz="1800">
                <a:solidFill>
                  <a:schemeClr val="tx1"/>
                </a:solidFill>
              </a:rPr>
              <a:t>mục lục </a:t>
            </a:r>
            <a:r>
              <a:rPr lang="en-US" sz="1800"/>
              <a:t>thể hiện các mục chính và vị trí của chúng trong cuốn sách. Mục lục thường được đặt ở ngay sau trang bìa, cũng có khi được đặt ở cuối sách.</a:t>
            </a:r>
          </a:p>
          <a:p>
            <a:pPr algn="just">
              <a:lnSpc>
                <a:spcPct val="150000"/>
              </a:lnSpc>
            </a:pPr>
            <a:r>
              <a:rPr lang="en-US" sz="1800"/>
              <a:t>     Mỗi lần đọc một cuốn sách mới, đừng quên những điều này em nhé.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8" y="706531"/>
            <a:ext cx="28800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136333" y="2846692"/>
            <a:ext cx="59995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>
                <a:latin typeface="UTM Avo" panose="02040603050506020204" pitchFamily="18" charset="0"/>
              </a:rPr>
              <a:t> </a:t>
            </a:r>
            <a:r>
              <a:rPr lang="en-US" sz="1800" smtClean="0">
                <a:latin typeface="UTM Avo" panose="02040603050506020204" pitchFamily="18" charset="0"/>
              </a:rPr>
              <a:t>- Phần </a:t>
            </a:r>
            <a:r>
              <a:rPr lang="en-US" sz="1800" dirty="0" err="1">
                <a:latin typeface="UTM Avo" panose="02040603050506020204" pitchFamily="18" charset="0"/>
              </a:rPr>
              <a:t>lớn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đều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có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thể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hiện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chính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vị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trí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trong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cuốn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sách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vi-VN" sz="18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285508" y="2966946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790140" y="3328282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83050" y="3384817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24837" y="3389733"/>
            <a:ext cx="29496" cy="359301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1004162" y="4048700"/>
            <a:ext cx="599676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>
                <a:latin typeface="UTM Avo" panose="02040603050506020204" pitchFamily="18" charset="0"/>
              </a:rPr>
              <a:t>    </a:t>
            </a:r>
            <a:r>
              <a:rPr lang="en-US" sz="1800" smtClean="0">
                <a:latin typeface="UTM Avo" panose="02040603050506020204" pitchFamily="18" charset="0"/>
              </a:rPr>
              <a:t>-</a:t>
            </a:r>
            <a:r>
              <a:rPr lang="vi-VN" sz="180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mục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lục</a:t>
            </a:r>
            <a:endParaRPr lang="vi-VN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2129521" y="4042156"/>
            <a:ext cx="4712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ý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chính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trang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quyển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sách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1275</Words>
  <Application>Microsoft Office PowerPoint</Application>
  <PresentationFormat>On-screen Show (16:9)</PresentationFormat>
  <Paragraphs>119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HP001 5 hàng</vt:lpstr>
      <vt:lpstr>HP001 4 hàng</vt:lpstr>
      <vt:lpstr>Arial</vt:lpstr>
      <vt:lpstr>UTM Avo</vt:lpstr>
      <vt:lpstr>UTM Cookies</vt:lpstr>
      <vt:lpstr>Wingdings</vt:lpstr>
      <vt:lpstr>Kalam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89</cp:revision>
  <dcterms:modified xsi:type="dcterms:W3CDTF">2024-11-01T03:23:44Z</dcterms:modified>
</cp:coreProperties>
</file>