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8" r:id="rId3"/>
  </p:sldMasterIdLst>
  <p:notesMasterIdLst>
    <p:notesMasterId r:id="rId17"/>
  </p:notesMasterIdLst>
  <p:sldIdLst>
    <p:sldId id="269" r:id="rId4"/>
    <p:sldId id="299" r:id="rId5"/>
    <p:sldId id="317" r:id="rId6"/>
    <p:sldId id="7598" r:id="rId7"/>
    <p:sldId id="7624" r:id="rId8"/>
    <p:sldId id="7621" r:id="rId9"/>
    <p:sldId id="7623" r:id="rId10"/>
    <p:sldId id="7625" r:id="rId11"/>
    <p:sldId id="280" r:id="rId12"/>
    <p:sldId id="318" r:id="rId13"/>
    <p:sldId id="279" r:id="rId14"/>
    <p:sldId id="7615" r:id="rId15"/>
    <p:sldId id="298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2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596" algn="l" defTabSz="6852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222" algn="l" defTabSz="6852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7833" algn="l" defTabSz="6852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0444" algn="l" defTabSz="6852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071" algn="l" defTabSz="6852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5665" algn="l" defTabSz="6852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8260" algn="l" defTabSz="6852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0856" algn="l" defTabSz="6852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550"/>
    <a:srgbClr val="F9DFE1"/>
    <a:srgbClr val="D1D1D1"/>
    <a:srgbClr val="E6D5F3"/>
    <a:srgbClr val="963251"/>
    <a:srgbClr val="E6E6E6"/>
    <a:srgbClr val="891E39"/>
    <a:srgbClr val="B54D6E"/>
    <a:srgbClr val="C59DE3"/>
    <a:srgbClr val="E57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76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94" algn="l" defTabSz="9136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35" algn="l" defTabSz="9136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444" algn="l" defTabSz="9136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69" algn="l" defTabSz="9136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062" algn="l" defTabSz="9136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856" algn="l" defTabSz="9136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680" algn="l" defTabSz="9136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492" algn="l" defTabSz="9136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2207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96" indent="0" algn="ctr">
              <a:buNone/>
              <a:defRPr sz="1500"/>
            </a:lvl2pPr>
            <a:lvl3pPr marL="685222" indent="0" algn="ctr">
              <a:buNone/>
              <a:defRPr sz="1400"/>
            </a:lvl3pPr>
            <a:lvl4pPr marL="1027833" indent="0" algn="ctr">
              <a:buNone/>
              <a:defRPr sz="1200"/>
            </a:lvl4pPr>
            <a:lvl5pPr marL="1370444" indent="0" algn="ctr">
              <a:buNone/>
              <a:defRPr sz="1200"/>
            </a:lvl5pPr>
            <a:lvl6pPr marL="1713071" indent="0" algn="ctr">
              <a:buNone/>
              <a:defRPr sz="1200"/>
            </a:lvl6pPr>
            <a:lvl7pPr marL="2055665" indent="0" algn="ctr">
              <a:buNone/>
              <a:defRPr sz="1200"/>
            </a:lvl7pPr>
            <a:lvl8pPr marL="2398260" indent="0" algn="ctr">
              <a:buNone/>
              <a:defRPr sz="1200"/>
            </a:lvl8pPr>
            <a:lvl9pPr marL="2740856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8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7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3625361"/>
            <a:ext cx="9144000" cy="15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946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54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1" name="applause.wav"/>
          </p:stSnd>
        </p:sndAc>
      </p:transition>
    </mc:Choice>
    <mc:Fallback xmlns="">
      <p:transition>
        <p:cut/>
        <p:sndAc>
          <p:stSnd>
            <p:snd r:embed="rId3" name="applaus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59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94" indent="0" algn="ctr">
              <a:buNone/>
              <a:defRPr sz="2000"/>
            </a:lvl2pPr>
            <a:lvl3pPr marL="913635" indent="0" algn="ctr">
              <a:buNone/>
              <a:defRPr sz="1800"/>
            </a:lvl3pPr>
            <a:lvl4pPr marL="1370444" indent="0" algn="ctr">
              <a:buNone/>
              <a:defRPr sz="1600"/>
            </a:lvl4pPr>
            <a:lvl5pPr marL="1827269" indent="0" algn="ctr">
              <a:buNone/>
              <a:defRPr sz="1600"/>
            </a:lvl5pPr>
            <a:lvl6pPr marL="2284062" indent="0" algn="ctr">
              <a:buNone/>
              <a:defRPr sz="1600"/>
            </a:lvl6pPr>
            <a:lvl7pPr marL="2740856" indent="0" algn="ctr">
              <a:buNone/>
              <a:defRPr sz="1600"/>
            </a:lvl7pPr>
            <a:lvl8pPr marL="3197680" indent="0" algn="ctr">
              <a:buNone/>
              <a:defRPr sz="1600"/>
            </a:lvl8pPr>
            <a:lvl9pPr marL="3654492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3667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852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4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8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4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389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168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43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4" indent="0">
              <a:buNone/>
              <a:defRPr sz="2000" b="1"/>
            </a:lvl2pPr>
            <a:lvl3pPr marL="913635" indent="0">
              <a:buNone/>
              <a:defRPr sz="1800" b="1"/>
            </a:lvl3pPr>
            <a:lvl4pPr marL="1370444" indent="0">
              <a:buNone/>
              <a:defRPr sz="1600" b="1"/>
            </a:lvl4pPr>
            <a:lvl5pPr marL="1827269" indent="0">
              <a:buNone/>
              <a:defRPr sz="1600" b="1"/>
            </a:lvl5pPr>
            <a:lvl6pPr marL="2284062" indent="0">
              <a:buNone/>
              <a:defRPr sz="1600" b="1"/>
            </a:lvl6pPr>
            <a:lvl7pPr marL="2740856" indent="0">
              <a:buNone/>
              <a:defRPr sz="1600" b="1"/>
            </a:lvl7pPr>
            <a:lvl8pPr marL="3197680" indent="0">
              <a:buNone/>
              <a:defRPr sz="1600" b="1"/>
            </a:lvl8pPr>
            <a:lvl9pPr marL="3654492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4" indent="0">
              <a:buNone/>
              <a:defRPr sz="2000" b="1"/>
            </a:lvl2pPr>
            <a:lvl3pPr marL="913635" indent="0">
              <a:buNone/>
              <a:defRPr sz="1800" b="1"/>
            </a:lvl3pPr>
            <a:lvl4pPr marL="1370444" indent="0">
              <a:buNone/>
              <a:defRPr sz="1600" b="1"/>
            </a:lvl4pPr>
            <a:lvl5pPr marL="1827269" indent="0">
              <a:buNone/>
              <a:defRPr sz="1600" b="1"/>
            </a:lvl5pPr>
            <a:lvl6pPr marL="2284062" indent="0">
              <a:buNone/>
              <a:defRPr sz="1600" b="1"/>
            </a:lvl6pPr>
            <a:lvl7pPr marL="2740856" indent="0">
              <a:buNone/>
              <a:defRPr sz="1600" b="1"/>
            </a:lvl7pPr>
            <a:lvl8pPr marL="3197680" indent="0">
              <a:buNone/>
              <a:defRPr sz="1600" b="1"/>
            </a:lvl8pPr>
            <a:lvl9pPr marL="3654492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6846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302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" y="0"/>
            <a:ext cx="2155343" cy="51435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66675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297418"/>
            <a:ext cx="2492990" cy="369332"/>
          </a:xfrm>
          <a:prstGeom prst="rect">
            <a:avLst/>
          </a:prstGeom>
          <a:noFill/>
        </p:spPr>
        <p:txBody>
          <a:bodyPr wrap="none" lIns="91372" tIns="45686" rIns="91372" bIns="45686" rtlCol="0">
            <a:spAutoFit/>
          </a:bodyPr>
          <a:lstStyle/>
          <a:p>
            <a:r>
              <a:rPr lang="zh-CN" altLang="en-US" sz="1800" dirty="0"/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968661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1" name="applause.wav"/>
          </p:stSnd>
        </p:sndAc>
      </p:transition>
    </mc:Choice>
    <mc:Fallback xmlns="">
      <p:transition>
        <p:cut/>
        <p:sndAc>
          <p:stSnd>
            <p:snd r:embed="rId3" name="applause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96" indent="0" algn="ctr">
              <a:buNone/>
              <a:defRPr sz="1500"/>
            </a:lvl2pPr>
            <a:lvl3pPr marL="685222" indent="0" algn="ctr">
              <a:buNone/>
              <a:defRPr sz="1400"/>
            </a:lvl3pPr>
            <a:lvl4pPr marL="1027833" indent="0" algn="ctr">
              <a:buNone/>
              <a:defRPr sz="1200"/>
            </a:lvl4pPr>
            <a:lvl5pPr marL="1370444" indent="0" algn="ctr">
              <a:buNone/>
              <a:defRPr sz="1200"/>
            </a:lvl5pPr>
            <a:lvl6pPr marL="1713071" indent="0" algn="ctr">
              <a:buNone/>
              <a:defRPr sz="1200"/>
            </a:lvl6pPr>
            <a:lvl7pPr marL="2055665" indent="0" algn="ctr">
              <a:buNone/>
              <a:defRPr sz="1200"/>
            </a:lvl7pPr>
            <a:lvl8pPr marL="2398260" indent="0" algn="ctr">
              <a:buNone/>
              <a:defRPr sz="1200"/>
            </a:lvl8pPr>
            <a:lvl9pPr marL="2740856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4916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366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8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4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2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192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817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7131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657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537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96" indent="0">
              <a:buNone/>
              <a:defRPr sz="1100"/>
            </a:lvl2pPr>
            <a:lvl3pPr marL="685222" indent="0">
              <a:buNone/>
              <a:defRPr sz="900"/>
            </a:lvl3pPr>
            <a:lvl4pPr marL="1027833" indent="0">
              <a:buNone/>
              <a:defRPr sz="800"/>
            </a:lvl4pPr>
            <a:lvl5pPr marL="1370444" indent="0">
              <a:buNone/>
              <a:defRPr sz="800"/>
            </a:lvl5pPr>
            <a:lvl6pPr marL="1713071" indent="0">
              <a:buNone/>
              <a:defRPr sz="800"/>
            </a:lvl6pPr>
            <a:lvl7pPr marL="2055665" indent="0">
              <a:buNone/>
              <a:defRPr sz="800"/>
            </a:lvl7pPr>
            <a:lvl8pPr marL="2398260" indent="0">
              <a:buNone/>
              <a:defRPr sz="800"/>
            </a:lvl8pPr>
            <a:lvl9pPr marL="2740856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397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8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4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2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03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596" indent="0">
              <a:buNone/>
              <a:defRPr sz="2100"/>
            </a:lvl2pPr>
            <a:lvl3pPr marL="685222" indent="0">
              <a:buNone/>
              <a:defRPr sz="1800"/>
            </a:lvl3pPr>
            <a:lvl4pPr marL="1027833" indent="0">
              <a:buNone/>
              <a:defRPr sz="1500"/>
            </a:lvl4pPr>
            <a:lvl5pPr marL="1370444" indent="0">
              <a:buNone/>
              <a:defRPr sz="1500"/>
            </a:lvl5pPr>
            <a:lvl6pPr marL="1713071" indent="0">
              <a:buNone/>
              <a:defRPr sz="1500"/>
            </a:lvl6pPr>
            <a:lvl7pPr marL="2055665" indent="0">
              <a:buNone/>
              <a:defRPr sz="1500"/>
            </a:lvl7pPr>
            <a:lvl8pPr marL="2398260" indent="0">
              <a:buNone/>
              <a:defRPr sz="1500"/>
            </a:lvl8pPr>
            <a:lvl9pPr marL="274085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96" indent="0">
              <a:buNone/>
              <a:defRPr sz="1100"/>
            </a:lvl2pPr>
            <a:lvl3pPr marL="685222" indent="0">
              <a:buNone/>
              <a:defRPr sz="900"/>
            </a:lvl3pPr>
            <a:lvl4pPr marL="1027833" indent="0">
              <a:buNone/>
              <a:defRPr sz="800"/>
            </a:lvl4pPr>
            <a:lvl5pPr marL="1370444" indent="0">
              <a:buNone/>
              <a:defRPr sz="800"/>
            </a:lvl5pPr>
            <a:lvl6pPr marL="1713071" indent="0">
              <a:buNone/>
              <a:defRPr sz="800"/>
            </a:lvl6pPr>
            <a:lvl7pPr marL="2055665" indent="0">
              <a:buNone/>
              <a:defRPr sz="800"/>
            </a:lvl7pPr>
            <a:lvl8pPr marL="2398260" indent="0">
              <a:buNone/>
              <a:defRPr sz="800"/>
            </a:lvl8pPr>
            <a:lvl9pPr marL="2740856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7662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8351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8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7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9628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3625361"/>
            <a:ext cx="9144000" cy="15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044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96" indent="0">
              <a:buNone/>
              <a:defRPr sz="1100"/>
            </a:lvl2pPr>
            <a:lvl3pPr marL="685222" indent="0">
              <a:buNone/>
              <a:defRPr sz="900"/>
            </a:lvl3pPr>
            <a:lvl4pPr marL="1027833" indent="0">
              <a:buNone/>
              <a:defRPr sz="800"/>
            </a:lvl4pPr>
            <a:lvl5pPr marL="1370444" indent="0">
              <a:buNone/>
              <a:defRPr sz="800"/>
            </a:lvl5pPr>
            <a:lvl6pPr marL="1713071" indent="0">
              <a:buNone/>
              <a:defRPr sz="800"/>
            </a:lvl6pPr>
            <a:lvl7pPr marL="2055665" indent="0">
              <a:buNone/>
              <a:defRPr sz="800"/>
            </a:lvl7pPr>
            <a:lvl8pPr marL="2398260" indent="0">
              <a:buNone/>
              <a:defRPr sz="800"/>
            </a:lvl8pPr>
            <a:lvl9pPr marL="2740856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03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596" indent="0">
              <a:buNone/>
              <a:defRPr sz="2100"/>
            </a:lvl2pPr>
            <a:lvl3pPr marL="685222" indent="0">
              <a:buNone/>
              <a:defRPr sz="1800"/>
            </a:lvl3pPr>
            <a:lvl4pPr marL="1027833" indent="0">
              <a:buNone/>
              <a:defRPr sz="1500"/>
            </a:lvl4pPr>
            <a:lvl5pPr marL="1370444" indent="0">
              <a:buNone/>
              <a:defRPr sz="1500"/>
            </a:lvl5pPr>
            <a:lvl6pPr marL="1713071" indent="0">
              <a:buNone/>
              <a:defRPr sz="1500"/>
            </a:lvl6pPr>
            <a:lvl7pPr marL="2055665" indent="0">
              <a:buNone/>
              <a:defRPr sz="1500"/>
            </a:lvl7pPr>
            <a:lvl8pPr marL="2398260" indent="0">
              <a:buNone/>
              <a:defRPr sz="1500"/>
            </a:lvl8pPr>
            <a:lvl9pPr marL="274085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96" indent="0">
              <a:buNone/>
              <a:defRPr sz="1100"/>
            </a:lvl2pPr>
            <a:lvl3pPr marL="685222" indent="0">
              <a:buNone/>
              <a:defRPr sz="900"/>
            </a:lvl3pPr>
            <a:lvl4pPr marL="1027833" indent="0">
              <a:buNone/>
              <a:defRPr sz="800"/>
            </a:lvl4pPr>
            <a:lvl5pPr marL="1370444" indent="0">
              <a:buNone/>
              <a:defRPr sz="800"/>
            </a:lvl5pPr>
            <a:lvl6pPr marL="1713071" indent="0">
              <a:buNone/>
              <a:defRPr sz="800"/>
            </a:lvl6pPr>
            <a:lvl7pPr marL="2055665" indent="0">
              <a:buNone/>
              <a:defRPr sz="800"/>
            </a:lvl7pPr>
            <a:lvl8pPr marL="2398260" indent="0">
              <a:buNone/>
              <a:defRPr sz="800"/>
            </a:lvl8pPr>
            <a:lvl9pPr marL="2740856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372" tIns="45686" rIns="91372" bIns="4568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372" tIns="45686" rIns="91372" bIns="45686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  <p:sldLayoutId id="2147483712" r:id="rId13"/>
  </p:sldLayoutIdLst>
  <p:transition/>
  <p:txStyles>
    <p:titleStyle>
      <a:lvl1pPr algn="l" defTabSz="68522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4" indent="-171314" algn="l" defTabSz="68522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41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535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130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26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352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963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574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201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9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22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33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44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71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665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26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85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43"/>
            <a:ext cx="7886700" cy="993775"/>
          </a:xfrm>
          <a:prstGeom prst="rect">
            <a:avLst/>
          </a:prstGeom>
        </p:spPr>
        <p:txBody>
          <a:bodyPr vert="horz" lIns="91372" tIns="45686" rIns="91372" bIns="4568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372" tIns="45686" rIns="91372" bIns="45686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97"/>
            <a:ext cx="2057400" cy="274637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97"/>
            <a:ext cx="3086100" cy="274637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97"/>
            <a:ext cx="2057400" cy="274637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2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711" r:id="rId8"/>
  </p:sldLayoutIdLst>
  <p:transition/>
  <p:txStyles>
    <p:titleStyle>
      <a:lvl1pPr algn="l" defTabSz="9136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96" indent="-228396" algn="l" defTabSz="9136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22" indent="-228396" algn="l" defTabSz="9136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32" indent="-228396" algn="l" defTabSz="9136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40" indent="-228396" algn="l" defTabSz="9136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65" indent="-228396" algn="l" defTabSz="9136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458" indent="-228396" algn="l" defTabSz="9136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84" indent="-228396" algn="l" defTabSz="9136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93" indent="-228396" algn="l" defTabSz="9136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02" indent="-228396" algn="l" defTabSz="9136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4" algn="l" defTabSz="91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5" algn="l" defTabSz="91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4" algn="l" defTabSz="91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9" algn="l" defTabSz="91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2" algn="l" defTabSz="91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56" algn="l" defTabSz="91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0" algn="l" defTabSz="91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92" algn="l" defTabSz="91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372" tIns="45686" rIns="91372" bIns="4568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372" tIns="45686" rIns="91372" bIns="45686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6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/>
  <p:txStyles>
    <p:titleStyle>
      <a:lvl1pPr algn="l" defTabSz="68522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4" indent="-171314" algn="l" defTabSz="68522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41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535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130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26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352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963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574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201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9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22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33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44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71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665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26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85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734" y="870417"/>
            <a:ext cx="5761699" cy="193898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CHÀO MỪNG CÁC THẦY CÔ ĐẾN DỰ GIỜ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LỚP</a:t>
            </a:r>
            <a:r>
              <a:rPr lang="en-US" sz="4000" b="1">
                <a:solidFill>
                  <a:srgbClr val="FF0000"/>
                </a:solidFill>
                <a:latin typeface="HP001 4 hàng" pitchFamily="34" charset="0"/>
              </a:rPr>
              <a:t>: </a:t>
            </a:r>
            <a:r>
              <a:rPr lang="en-US" sz="4000" b="1" smtClean="0">
                <a:solidFill>
                  <a:srgbClr val="FF0000"/>
                </a:solidFill>
                <a:latin typeface="HP001 4 hàng" pitchFamily="34" charset="0"/>
              </a:rPr>
              <a:t>2D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 rot="5400000" flipH="1">
            <a:off x="7496651" y="3496152"/>
            <a:ext cx="1535430" cy="17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893571" y="322898"/>
            <a:ext cx="6346031" cy="1630204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  <p:sp>
        <p:nvSpPr>
          <p:cNvPr id="3" name="Oval 2"/>
          <p:cNvSpPr/>
          <p:nvPr/>
        </p:nvSpPr>
        <p:spPr>
          <a:xfrm>
            <a:off x="902732" y="566862"/>
            <a:ext cx="1212574" cy="1143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>
            <a:off x="0" y="-36195"/>
            <a:ext cx="1438275" cy="127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9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4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488611" y="2242187"/>
            <a:ext cx="7803810" cy="2029666"/>
          </a:xfrm>
          <a:prstGeom prst="round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 mẹ, người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56" y="2608898"/>
            <a:ext cx="587573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430" y="207171"/>
            <a:ext cx="1914525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3040" y="1993583"/>
            <a:ext cx="1489472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665" y="427199"/>
            <a:ext cx="116978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256" y="2955134"/>
            <a:ext cx="526923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56" y="4656299"/>
            <a:ext cx="6886932" cy="5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98" y="-108858"/>
            <a:ext cx="3401524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688019"/>
            <a:ext cx="589556" cy="20116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68" y="3510115"/>
            <a:ext cx="4810161" cy="116247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3632" y="-46408"/>
            <a:ext cx="1759996" cy="734428"/>
          </a:xfrm>
          <a:prstGeom prst="rect">
            <a:avLst/>
          </a:prstGeom>
        </p:spPr>
      </p:pic>
      <p:pic>
        <p:nvPicPr>
          <p:cNvPr id="15" name="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7459871" y="1"/>
            <a:ext cx="1846689" cy="21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57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4-hinh-nen-powerpoint-tuyet-dep-danh-cho-cac-be-mam-non-1487092771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8"/>
            <a:ext cx="6858000" cy="51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3910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347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130" y="631246"/>
            <a:ext cx="768624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5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5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9042" y="1231714"/>
            <a:ext cx="464157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KĨ NĂNG ĐẶC THÙ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130" y="1739545"/>
            <a:ext cx="779839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Quý trọng đồng tiền </a:t>
            </a:r>
            <a:r>
              <a:rPr lang="en-US" sz="27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7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27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2) </a:t>
            </a:r>
            <a:r>
              <a:rPr lang="en-US" sz="27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7505151"/>
      </p:ext>
    </p:extLst>
  </p:cSld>
  <p:clrMapOvr>
    <a:masterClrMapping/>
  </p:clrMapOvr>
  <p:transition advClick="0" advTm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 rot="5400000" flipH="1">
            <a:off x="6216627" y="2028289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54591" y="1709532"/>
            <a:ext cx="5702784" cy="1843366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1301006" y="1935394"/>
            <a:ext cx="1212574" cy="1143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>
            <a:off x="2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2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9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4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0B3C818-10B1-4168-A5C6-C39800574152}"/>
              </a:ext>
            </a:extLst>
          </p:cNvPr>
          <p:cNvSpPr/>
          <p:nvPr/>
        </p:nvSpPr>
        <p:spPr>
          <a:xfrm>
            <a:off x="1377820" y="4038740"/>
            <a:ext cx="6264517" cy="773285"/>
          </a:xfrm>
          <a:prstGeom prst="rect">
            <a:avLst/>
          </a:prstGeom>
        </p:spPr>
        <p:txBody>
          <a:bodyPr wrap="square" lIns="91372" tIns="45686" rIns="91372" bIns="45686">
            <a:spAutoFit/>
          </a:bodyPr>
          <a:lstStyle/>
          <a:p>
            <a:pPr lvl="0" algn="ctr"/>
            <a:endParaRPr lang="en-US" sz="4400" b="1" dirty="0">
              <a:latin typeface="VNI-Avo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609285-2F9F-459E-947F-12A9C1786452}"/>
              </a:ext>
            </a:extLst>
          </p:cNvPr>
          <p:cNvGrpSpPr/>
          <p:nvPr/>
        </p:nvGrpSpPr>
        <p:grpSpPr>
          <a:xfrm>
            <a:off x="1177344" y="0"/>
            <a:ext cx="6540668" cy="957608"/>
            <a:chOff x="2054293" y="1635445"/>
            <a:chExt cx="6264517" cy="152367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2A649A8-57BF-4803-84C2-302D870705E2}"/>
                </a:ext>
              </a:extLst>
            </p:cNvPr>
            <p:cNvGrpSpPr/>
            <p:nvPr/>
          </p:nvGrpSpPr>
          <p:grpSpPr>
            <a:xfrm>
              <a:off x="2054293" y="1635445"/>
              <a:ext cx="6264517" cy="1523679"/>
              <a:chOff x="1560044" y="1142346"/>
              <a:chExt cx="8995704" cy="1889496"/>
            </a:xfrm>
          </p:grpSpPr>
          <p:sp>
            <p:nvSpPr>
              <p:cNvPr id="25" name="Rounded Rectangle 23">
                <a:extLst>
                  <a:ext uri="{FF2B5EF4-FFF2-40B4-BE49-F238E27FC236}">
                    <a16:creationId xmlns:a16="http://schemas.microsoft.com/office/drawing/2014/main" id="{4B4AF2EA-B12E-44BA-96D3-2C915AECF78A}"/>
                  </a:ext>
                </a:extLst>
              </p:cNvPr>
              <p:cNvSpPr/>
              <p:nvPr/>
            </p:nvSpPr>
            <p:spPr>
              <a:xfrm>
                <a:off x="1617645" y="1142346"/>
                <a:ext cx="8061004" cy="1518216"/>
              </a:xfrm>
              <a:prstGeom prst="roundRect">
                <a:avLst/>
              </a:prstGeom>
              <a:solidFill>
                <a:srgbClr val="FDE1A9">
                  <a:alpha val="87000"/>
                </a:srgbClr>
              </a:solidFill>
            </p:spPr>
            <p:txBody>
              <a:bodyPr wrap="square">
                <a:spAutoFit/>
              </a:bodyPr>
              <a:lstStyle/>
              <a:p>
                <a:endParaRPr lang="en-US" sz="6000" dirty="0">
                  <a:solidFill>
                    <a:srgbClr val="000000"/>
                  </a:solidFill>
                  <a:latin typeface="VNI-Avo" pitchFamily="2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2DD0CB8-E3B3-47A4-99F9-14357C78F24D}"/>
                  </a:ext>
                </a:extLst>
              </p:cNvPr>
              <p:cNvSpPr/>
              <p:nvPr/>
            </p:nvSpPr>
            <p:spPr>
              <a:xfrm>
                <a:off x="1560044" y="1513626"/>
                <a:ext cx="8995704" cy="1518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endParaRPr lang="en-US" sz="4400" b="1" dirty="0">
                  <a:latin typeface="VNI-Avo" pitchFamily="2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1E1F1A-7F06-4265-8C54-394A3567FEF9}"/>
                </a:ext>
              </a:extLst>
            </p:cNvPr>
            <p:cNvSpPr txBox="1"/>
            <p:nvPr/>
          </p:nvSpPr>
          <p:spPr>
            <a:xfrm>
              <a:off x="2365361" y="1706468"/>
              <a:ext cx="5722989" cy="881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mệnh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tiền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Việt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Nam</a:t>
              </a:r>
            </a:p>
          </p:txBody>
        </p:sp>
      </p:grp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E8E10612-73DA-4B38-BA90-AD2C4D712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4" t="14246" r="19393" b="7977"/>
          <a:stretch/>
        </p:blipFill>
        <p:spPr>
          <a:xfrm rot="20117925">
            <a:off x="50466" y="-67709"/>
            <a:ext cx="1075130" cy="10871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E5F1F-E9AA-EB11-9619-B393F508D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02" y="954383"/>
            <a:ext cx="2494544" cy="138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E2CB73-5994-866A-E3A6-270DFA05E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41" y="1029413"/>
            <a:ext cx="2774230" cy="130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1E3CB4-78D5-3A53-9FCD-9755AE548E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72297"/>
            <a:ext cx="2833942" cy="1364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4148511-17EA-4F5B-9A85-7BC2D2325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6" y="952550"/>
            <a:ext cx="2611321" cy="13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8660314-ED1E-E930-360B-2257D6FB3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83" y="2678293"/>
            <a:ext cx="2726635" cy="130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70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0B3C818-10B1-4168-A5C6-C39800574152}"/>
              </a:ext>
            </a:extLst>
          </p:cNvPr>
          <p:cNvSpPr/>
          <p:nvPr/>
        </p:nvSpPr>
        <p:spPr>
          <a:xfrm>
            <a:off x="1377820" y="4038740"/>
            <a:ext cx="6264517" cy="773285"/>
          </a:xfrm>
          <a:prstGeom prst="rect">
            <a:avLst/>
          </a:prstGeom>
        </p:spPr>
        <p:txBody>
          <a:bodyPr wrap="square" lIns="91372" tIns="45686" rIns="91372" bIns="45686">
            <a:spAutoFit/>
          </a:bodyPr>
          <a:lstStyle/>
          <a:p>
            <a:pPr lvl="0" algn="ctr"/>
            <a:endParaRPr lang="en-US" sz="4400" b="1" dirty="0">
              <a:latin typeface="VNI-Avo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609285-2F9F-459E-947F-12A9C1786452}"/>
              </a:ext>
            </a:extLst>
          </p:cNvPr>
          <p:cNvGrpSpPr/>
          <p:nvPr/>
        </p:nvGrpSpPr>
        <p:grpSpPr>
          <a:xfrm>
            <a:off x="1177344" y="0"/>
            <a:ext cx="6540668" cy="957608"/>
            <a:chOff x="2054293" y="1635445"/>
            <a:chExt cx="6264517" cy="152367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2A649A8-57BF-4803-84C2-302D870705E2}"/>
                </a:ext>
              </a:extLst>
            </p:cNvPr>
            <p:cNvGrpSpPr/>
            <p:nvPr/>
          </p:nvGrpSpPr>
          <p:grpSpPr>
            <a:xfrm>
              <a:off x="2054293" y="1635445"/>
              <a:ext cx="6264517" cy="1523679"/>
              <a:chOff x="1560044" y="1142346"/>
              <a:chExt cx="8995704" cy="1889496"/>
            </a:xfrm>
          </p:grpSpPr>
          <p:sp>
            <p:nvSpPr>
              <p:cNvPr id="25" name="Rounded Rectangle 23">
                <a:extLst>
                  <a:ext uri="{FF2B5EF4-FFF2-40B4-BE49-F238E27FC236}">
                    <a16:creationId xmlns:a16="http://schemas.microsoft.com/office/drawing/2014/main" id="{4B4AF2EA-B12E-44BA-96D3-2C915AECF78A}"/>
                  </a:ext>
                </a:extLst>
              </p:cNvPr>
              <p:cNvSpPr/>
              <p:nvPr/>
            </p:nvSpPr>
            <p:spPr>
              <a:xfrm>
                <a:off x="1617645" y="1142346"/>
                <a:ext cx="8061004" cy="1518216"/>
              </a:xfrm>
              <a:prstGeom prst="roundRect">
                <a:avLst/>
              </a:prstGeom>
              <a:solidFill>
                <a:srgbClr val="FDE1A9">
                  <a:alpha val="87000"/>
                </a:srgbClr>
              </a:solidFill>
            </p:spPr>
            <p:txBody>
              <a:bodyPr wrap="square">
                <a:spAutoFit/>
              </a:bodyPr>
              <a:lstStyle/>
              <a:p>
                <a:endParaRPr lang="en-US" sz="6000" dirty="0">
                  <a:solidFill>
                    <a:srgbClr val="000000"/>
                  </a:solidFill>
                  <a:latin typeface="VNI-Avo" pitchFamily="2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2DD0CB8-E3B3-47A4-99F9-14357C78F24D}"/>
                  </a:ext>
                </a:extLst>
              </p:cNvPr>
              <p:cNvSpPr/>
              <p:nvPr/>
            </p:nvSpPr>
            <p:spPr>
              <a:xfrm>
                <a:off x="1560044" y="1513626"/>
                <a:ext cx="8995704" cy="1518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endParaRPr lang="en-US" sz="4400" b="1" dirty="0">
                  <a:latin typeface="VNI-Avo" pitchFamily="2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1E1F1A-7F06-4265-8C54-394A3567FEF9}"/>
                </a:ext>
              </a:extLst>
            </p:cNvPr>
            <p:cNvSpPr txBox="1"/>
            <p:nvPr/>
          </p:nvSpPr>
          <p:spPr>
            <a:xfrm>
              <a:off x="2365361" y="1706468"/>
              <a:ext cx="5722989" cy="881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mệnh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tiền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Việt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Nam</a:t>
              </a:r>
            </a:p>
          </p:txBody>
        </p:sp>
      </p:grp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E8E10612-73DA-4B38-BA90-AD2C4D712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4" t="14246" r="19393" b="7977"/>
          <a:stretch/>
        </p:blipFill>
        <p:spPr>
          <a:xfrm rot="20117925">
            <a:off x="50466" y="-67709"/>
            <a:ext cx="1075130" cy="10871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2F7A86-8D94-1557-897B-78A9A7BF5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31" y="1206051"/>
            <a:ext cx="3255388" cy="154303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7C870A6-2FB6-EB54-A9CC-A22E8B215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35" y="1206051"/>
            <a:ext cx="3255388" cy="153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F561546-4EB6-ECF4-4BD5-CC974D742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92" y="3072304"/>
            <a:ext cx="3920428" cy="168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72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nh nghiệm mở cửa hàng văn phòng phẩm nhỏ hút khách">
            <a:extLst>
              <a:ext uri="{FF2B5EF4-FFF2-40B4-BE49-F238E27FC236}">
                <a16:creationId xmlns:a16="http://schemas.microsoft.com/office/drawing/2014/main" id="{0EE7D86C-9FB9-3E7F-874B-2C0B88795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1" y="530492"/>
            <a:ext cx="8020195" cy="461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65C49-44B8-11BA-5F4C-C50E78EF69CE}"/>
              </a:ext>
            </a:extLst>
          </p:cNvPr>
          <p:cNvSpPr txBox="1"/>
          <p:nvPr/>
        </p:nvSpPr>
        <p:spPr>
          <a:xfrm>
            <a:off x="2512854" y="52026"/>
            <a:ext cx="3971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CỬA HÀNG VĂN PHÒNG PHẨM</a:t>
            </a:r>
          </a:p>
        </p:txBody>
      </p:sp>
    </p:spTree>
    <p:extLst>
      <p:ext uri="{BB962C8B-B14F-4D97-AF65-F5344CB8AC3E}">
        <p14:creationId xmlns:p14="http://schemas.microsoft.com/office/powerpoint/2010/main" val="24642658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81" y="0"/>
            <a:ext cx="9144000" cy="5276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808" y="1315058"/>
            <a:ext cx="4370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5084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 rot="5400000" flipH="1">
            <a:off x="6216627" y="2028289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64105" y="1563555"/>
            <a:ext cx="6018912" cy="2415132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may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41398" y="1854468"/>
            <a:ext cx="1212574" cy="1143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>
            <a:off x="2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2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9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4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0" y="2762795"/>
            <a:ext cx="1537403" cy="222158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061" y="2836365"/>
            <a:ext cx="1614940" cy="22252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223"/>
            <a:ext cx="9144000" cy="5302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89" y="4528473"/>
            <a:ext cx="2386013" cy="5056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69" y="4304190"/>
            <a:ext cx="714212" cy="6336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12" y="4072565"/>
            <a:ext cx="1027178" cy="911818"/>
          </a:xfrm>
          <a:prstGeom prst="rect">
            <a:avLst/>
          </a:prstGeom>
        </p:spPr>
      </p:pic>
      <p:pic>
        <p:nvPicPr>
          <p:cNvPr id="17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05" y="52847"/>
            <a:ext cx="6965769" cy="4223840"/>
          </a:xfrm>
          <a:prstGeom prst="rect">
            <a:avLst/>
          </a:prstGeom>
        </p:spPr>
      </p:pic>
      <p:pic>
        <p:nvPicPr>
          <p:cNvPr id="18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62" y="1461205"/>
            <a:ext cx="2351713" cy="777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32047" y="425074"/>
            <a:ext cx="2175596" cy="1098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4950" b="1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95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95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1136" y="1428479"/>
            <a:ext cx="4676519" cy="2510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minh!”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学校读书分享教育培训PPT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1784</TotalTime>
  <Words>123</Words>
  <Application>Microsoft Office PowerPoint</Application>
  <PresentationFormat>On-screen Show (16:9)</PresentationFormat>
  <Paragraphs>23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等线 Light</vt:lpstr>
      <vt:lpstr>HP001 4 hàng</vt:lpstr>
      <vt:lpstr>宋体</vt:lpstr>
      <vt:lpstr>Arial</vt:lpstr>
      <vt:lpstr>Calibri</vt:lpstr>
      <vt:lpstr>Calibri Light</vt:lpstr>
      <vt:lpstr>Times New Roman</vt:lpstr>
      <vt:lpstr>VNI-Avo</vt:lpstr>
      <vt:lpstr>Office 主题​​</vt:lpstr>
      <vt:lpstr>自定义设计方案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学校读书分享教育培训PPT</dc:title>
  <dc:creator>User</dc:creator>
  <cp:lastModifiedBy>Admin</cp:lastModifiedBy>
  <cp:revision>122</cp:revision>
  <dcterms:created xsi:type="dcterms:W3CDTF">2017-03-04T06:55:50Z</dcterms:created>
  <dcterms:modified xsi:type="dcterms:W3CDTF">2024-10-31T16:17:24Z</dcterms:modified>
</cp:coreProperties>
</file>