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69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8.xml"/><Relationship Id="rId6" Type="http://schemas.openxmlformats.org/officeDocument/2006/relationships/image" Target="../media/image37.png"/><Relationship Id="rId5" Type="http://schemas.openxmlformats.org/officeDocument/2006/relationships/image" Target="../media/image45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svg"/><Relationship Id="rId1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5.svg"/><Relationship Id="rId12" Type="http://schemas.openxmlformats.org/officeDocument/2006/relationships/image" Target="../media/image4.png"/><Relationship Id="rId17" Type="http://schemas.openxmlformats.org/officeDocument/2006/relationships/image" Target="../media/image6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1" Type="http://schemas.openxmlformats.org/officeDocument/2006/relationships/tags" Target="../tags/tag22.xml"/><Relationship Id="rId6" Type="http://schemas.openxmlformats.org/officeDocument/2006/relationships/image" Target="../media/image43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17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57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11" Type="http://schemas.openxmlformats.org/officeDocument/2006/relationships/image" Target="../media/image12.gif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2A33F0-228D-4B58-94FC-A36AAD22728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RR\uFFFD.{8DEBEF9B-CE50-4788-9ABC-9E93A1675A74}&quot;,&quot;C:\\Users\\Admin\\Desktop\\hình ảnh khối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5.SuDungDienThoa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F79C64-4D0D-4BF8-83E6-3A58EE81B37D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569E3F-A390-4F24-820E-B00EB7FE7273}: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BFFEA4-F9A7-4467-A6EB-D5B899DC3B1D}:3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8214EA-307E-4F10-8870-55A37FB8E2CB}:3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3A1D2-332E-4336-991E-D72123F93B62}:3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3F58D6-40B4-4874-AA49-F4B0EA55A264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61BA27-4176-494D-AB1E-13C946F1FA0D}:3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FE2EE2-7678-4817-B2F8-B928A9F6CC04}: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25A5E1-50C4-43A9-8281-D05505242312}:116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753E0-0CF3-48A1-B13D-493565F3D9A1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F20BF6-674F-4CCE-8136-C3409D7507A2}:2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F52B5-904C-4292-B64A-F2BEFA5775C5}:116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5DBC83-4999-4A59-8CBF-0A3574B319FB}:116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AC85FB-185C-4926-A68E-06B9ED2F5F64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  <p:tag name="GENSWF_SLIDE_UID" val="{A2988170-7F48-465B-AA0F-A3E22E2844A5}:3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FBBBFC-32DB-4079-B306-6D04B511FA86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569C4C-05F4-4C65-B94A-3A4C5D4B4E2F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233F18-739D-4B01-B976-05E84A2ABF8D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3C4308-6A1A-44DD-AD6B-0908C6FB15A7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DE91EC-C0AC-4F14-ADE7-620FB7AC154F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980F2A-890A-4207-811C-FCCBE99E472D}: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475</Words>
  <Application>Microsoft Office PowerPoint</Application>
  <PresentationFormat>Custom</PresentationFormat>
  <Paragraphs>35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Canva Sans</vt:lpstr>
      <vt:lpstr>等线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T2.BAI5.SuDungDienThoai</dc:title>
  <dc:creator>thao</dc:creator>
  <cp:lastModifiedBy>Admin</cp:lastModifiedBy>
  <cp:revision>46</cp:revision>
  <dcterms:created xsi:type="dcterms:W3CDTF">2006-08-16T00:00:00Z</dcterms:created>
  <dcterms:modified xsi:type="dcterms:W3CDTF">2024-11-10T12:27:01Z</dcterms:modified>
  <dc:identifier>DAGGBMTwqNQ</dc:identifier>
</cp:coreProperties>
</file>