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363" r:id="rId3"/>
    <p:sldId id="345" r:id="rId4"/>
    <p:sldId id="364" r:id="rId5"/>
    <p:sldId id="298" r:id="rId6"/>
    <p:sldId id="335" r:id="rId7"/>
    <p:sldId id="284" r:id="rId8"/>
    <p:sldId id="263" r:id="rId9"/>
    <p:sldId id="317" r:id="rId10"/>
  </p:sldIdLst>
  <p:sldSz cx="18288000" cy="10287000"/>
  <p:notesSz cx="6858000" cy="9144000"/>
  <p:embeddedFontLst>
    <p:embeddedFont>
      <p:font typeface="Open Sans Extrabold" panose="020B0906030804020204" pitchFamily="34" charset="0"/>
      <p:bold r:id="rId12"/>
      <p:boldItalic r:id="rId13"/>
    </p:embeddedFont>
    <p:embeddedFont>
      <p:font typeface="Calibri" panose="020F0502020204030204" pitchFamily="34" charset="0"/>
      <p:regular r:id="rId14"/>
      <p:bold r:id="rId15"/>
      <p:italic r:id="rId16"/>
      <p:boldItalic r:id="rId17"/>
    </p:embeddedFont>
    <p:embeddedFont>
      <p:font typeface="Sigmar One" panose="020B0604020202020204" charset="-93"/>
      <p:regular r:id="rId18"/>
    </p:embeddedFont>
    <p:embeddedFont>
      <p:font typeface="#9Slide03 AmpleSoft Bold" panose="020B0604020202020204" charset="-93"/>
      <p:regular r:id="rId19"/>
    </p:embeddedFont>
    <p:embeddedFont>
      <p:font typeface="Nunito Black" panose="020B0604020202020204" charset="-93"/>
      <p:bold r:id="rId20"/>
      <p:boldItalic r:id="rId21"/>
    </p:embeddedFont>
    <p:embeddedFont>
      <p:font typeface="Open Sans Semibold" panose="020B0706030804020204" pitchFamily="34" charset="0"/>
      <p:bold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5A"/>
    <a:srgbClr val="FFFF66"/>
    <a:srgbClr val="008000"/>
    <a:srgbClr val="FDEADA"/>
    <a:srgbClr val="F77BA5"/>
    <a:srgbClr val="4B8070"/>
    <a:srgbClr val="6C80BA"/>
    <a:srgbClr val="D9C59C"/>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Kiểu Có chủ đề 2 - Màu chủ đề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Kiểu Có chủ đề 1 - Màu chủ đề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Kiểu Sáng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3551" autoAdjust="0"/>
  </p:normalViewPr>
  <p:slideViewPr>
    <p:cSldViewPr>
      <p:cViewPr varScale="1">
        <p:scale>
          <a:sx n="53" d="100"/>
          <a:sy n="53" d="100"/>
        </p:scale>
        <p:origin x="16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CD50E-BE8A-4882-9D39-A29A914A12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62CF22-BDFD-4FC5-A6A0-1B240F96C352}">
      <dgm:prSet custT="1"/>
      <dgm:spPr>
        <a:ln w="38100">
          <a:solidFill>
            <a:srgbClr val="FF0000"/>
          </a:solidFill>
          <a:prstDash val="lgDashDotDot"/>
        </a:ln>
      </dgm:spPr>
      <dgm:t>
        <a:bodyPr/>
        <a:lstStyle/>
        <a:p>
          <a:r>
            <a:rPr lang="en-US" sz="8000" dirty="0" err="1">
              <a:solidFill>
                <a:srgbClr val="FFFF00"/>
              </a:solidFill>
              <a:latin typeface="Nunito Black" pitchFamily="2" charset="0"/>
            </a:rPr>
            <a:t>Củng</a:t>
          </a:r>
          <a:r>
            <a:rPr lang="en-US" sz="8000" dirty="0">
              <a:solidFill>
                <a:srgbClr val="FFFF00"/>
              </a:solidFill>
              <a:latin typeface="Nunito Black" pitchFamily="2" charset="0"/>
            </a:rPr>
            <a:t> </a:t>
          </a:r>
          <a:r>
            <a:rPr lang="en-US" sz="8000" dirty="0" err="1">
              <a:solidFill>
                <a:srgbClr val="FFFF00"/>
              </a:solidFill>
              <a:latin typeface="Nunito Black" pitchFamily="2" charset="0"/>
            </a:rPr>
            <a:t>cố</a:t>
          </a:r>
          <a:r>
            <a:rPr lang="en-US" sz="8000" dirty="0">
              <a:solidFill>
                <a:srgbClr val="FFFF00"/>
              </a:solidFill>
              <a:latin typeface="Nunito Black" pitchFamily="2" charset="0"/>
            </a:rPr>
            <a:t> </a:t>
          </a:r>
        </a:p>
      </dgm:t>
    </dgm:pt>
    <dgm:pt modelId="{05194061-5919-41D2-A049-0A1F0D26241E}" type="parTrans" cxnId="{23890E2A-1181-4872-9944-FB0D4F6125A1}">
      <dgm:prSet/>
      <dgm:spPr/>
      <dgm:t>
        <a:bodyPr/>
        <a:lstStyle/>
        <a:p>
          <a:endParaRPr lang="en-US"/>
        </a:p>
      </dgm:t>
    </dgm:pt>
    <dgm:pt modelId="{EDECAF24-35A5-43EC-84D0-B5F98CEE91EC}" type="sibTrans" cxnId="{23890E2A-1181-4872-9944-FB0D4F6125A1}">
      <dgm:prSet/>
      <dgm:spPr/>
      <dgm:t>
        <a:bodyPr/>
        <a:lstStyle/>
        <a:p>
          <a:endParaRPr lang="en-US"/>
        </a:p>
      </dgm:t>
    </dgm:pt>
    <dgm:pt modelId="{9734D755-47F3-43A0-B3B2-D797CFAF0FFC}">
      <dgm:prSet custT="1"/>
      <dgm:spPr>
        <a:ln w="38100">
          <a:solidFill>
            <a:srgbClr val="FF0000"/>
          </a:solidFill>
          <a:prstDash val="lgDashDotDot"/>
        </a:ln>
      </dgm:spPr>
      <dgm:t>
        <a:bodyPr/>
        <a:lstStyle/>
        <a:p>
          <a:r>
            <a:rPr lang="en-US" sz="8000" dirty="0" err="1">
              <a:solidFill>
                <a:srgbClr val="FFFF00"/>
              </a:solidFill>
              <a:latin typeface="Nunito Black" pitchFamily="2" charset="0"/>
            </a:rPr>
            <a:t>Dặn</a:t>
          </a:r>
          <a:r>
            <a:rPr lang="en-US" sz="8000" dirty="0">
              <a:solidFill>
                <a:srgbClr val="FFFF00"/>
              </a:solidFill>
              <a:latin typeface="Nunito Black" pitchFamily="2" charset="0"/>
            </a:rPr>
            <a:t> </a:t>
          </a:r>
          <a:r>
            <a:rPr lang="en-US" sz="8000" dirty="0" err="1">
              <a:solidFill>
                <a:srgbClr val="FFFF00"/>
              </a:solidFill>
              <a:latin typeface="Nunito Black" pitchFamily="2" charset="0"/>
            </a:rPr>
            <a:t>dò</a:t>
          </a:r>
          <a:endParaRPr lang="en-US" sz="8000" dirty="0">
            <a:solidFill>
              <a:srgbClr val="FFFF00"/>
            </a:solidFill>
            <a:latin typeface="Nunito Black" pitchFamily="2" charset="0"/>
          </a:endParaRPr>
        </a:p>
      </dgm:t>
    </dgm:pt>
    <dgm:pt modelId="{A9ACE6CA-BB2E-4E74-9CB1-768CFC9C495D}" type="parTrans" cxnId="{FC96FA60-5D46-48A8-AB35-79D431DC311C}">
      <dgm:prSet/>
      <dgm:spPr/>
      <dgm:t>
        <a:bodyPr/>
        <a:lstStyle/>
        <a:p>
          <a:endParaRPr lang="en-US"/>
        </a:p>
      </dgm:t>
    </dgm:pt>
    <dgm:pt modelId="{5E4F4F8F-6BC1-4377-AFE4-8AD09FBB00A2}" type="sibTrans" cxnId="{FC96FA60-5D46-48A8-AB35-79D431DC311C}">
      <dgm:prSet/>
      <dgm:spPr/>
      <dgm:t>
        <a:bodyPr/>
        <a:lstStyle/>
        <a:p>
          <a:endParaRPr lang="en-US"/>
        </a:p>
      </dgm:t>
    </dgm:pt>
    <dgm:pt modelId="{B3E59994-75C9-4F2E-BB01-BCB2A9787CF1}" type="pres">
      <dgm:prSet presAssocID="{098CD50E-BE8A-4882-9D39-A29A914A125D}" presName="linear" presStyleCnt="0">
        <dgm:presLayoutVars>
          <dgm:dir/>
          <dgm:animLvl val="lvl"/>
          <dgm:resizeHandles val="exact"/>
        </dgm:presLayoutVars>
      </dgm:prSet>
      <dgm:spPr/>
      <dgm:t>
        <a:bodyPr/>
        <a:lstStyle/>
        <a:p>
          <a:endParaRPr lang="en-US"/>
        </a:p>
      </dgm:t>
    </dgm:pt>
    <dgm:pt modelId="{116CC6D6-F625-4F9E-A3C0-9E1B022632C4}" type="pres">
      <dgm:prSet presAssocID="{9462CF22-BDFD-4FC5-A6A0-1B240F96C352}" presName="parentLin" presStyleCnt="0"/>
      <dgm:spPr/>
    </dgm:pt>
    <dgm:pt modelId="{C690493A-6512-40BE-B1B3-42F19A10F946}" type="pres">
      <dgm:prSet presAssocID="{9462CF22-BDFD-4FC5-A6A0-1B240F96C352}" presName="parentLeftMargin" presStyleLbl="node1" presStyleIdx="0" presStyleCnt="2"/>
      <dgm:spPr/>
      <dgm:t>
        <a:bodyPr/>
        <a:lstStyle/>
        <a:p>
          <a:endParaRPr lang="en-US"/>
        </a:p>
      </dgm:t>
    </dgm:pt>
    <dgm:pt modelId="{1EFB1785-6ABB-49B3-A475-450C8275CFF0}" type="pres">
      <dgm:prSet presAssocID="{9462CF22-BDFD-4FC5-A6A0-1B240F96C352}" presName="parentText" presStyleLbl="node1" presStyleIdx="0" presStyleCnt="2" custLinFactNeighborX="23059">
        <dgm:presLayoutVars>
          <dgm:chMax val="0"/>
          <dgm:bulletEnabled val="1"/>
        </dgm:presLayoutVars>
      </dgm:prSet>
      <dgm:spPr/>
      <dgm:t>
        <a:bodyPr/>
        <a:lstStyle/>
        <a:p>
          <a:endParaRPr lang="en-US"/>
        </a:p>
      </dgm:t>
    </dgm:pt>
    <dgm:pt modelId="{8A227D42-CF43-4E0D-B0D8-D866AF69DD00}" type="pres">
      <dgm:prSet presAssocID="{9462CF22-BDFD-4FC5-A6A0-1B240F96C352}" presName="negativeSpace" presStyleCnt="0"/>
      <dgm:spPr/>
    </dgm:pt>
    <dgm:pt modelId="{90410060-5652-4A16-AC71-EDBC42AB492A}" type="pres">
      <dgm:prSet presAssocID="{9462CF22-BDFD-4FC5-A6A0-1B240F96C352}" presName="childText" presStyleLbl="conFgAcc1" presStyleIdx="0" presStyleCnt="2">
        <dgm:presLayoutVars>
          <dgm:bulletEnabled val="1"/>
        </dgm:presLayoutVars>
      </dgm:prSet>
      <dgm:spPr/>
    </dgm:pt>
    <dgm:pt modelId="{5B58A639-85B9-4CC5-B1A4-EBC1005683AD}" type="pres">
      <dgm:prSet presAssocID="{EDECAF24-35A5-43EC-84D0-B5F98CEE91EC}" presName="spaceBetweenRectangles" presStyleCnt="0"/>
      <dgm:spPr/>
    </dgm:pt>
    <dgm:pt modelId="{5F83B213-27B5-4809-8E57-FA46313EB87A}" type="pres">
      <dgm:prSet presAssocID="{9734D755-47F3-43A0-B3B2-D797CFAF0FFC}" presName="parentLin" presStyleCnt="0"/>
      <dgm:spPr/>
    </dgm:pt>
    <dgm:pt modelId="{57B66AD6-5BEB-4FE3-90ED-283B63F4B2FF}" type="pres">
      <dgm:prSet presAssocID="{9734D755-47F3-43A0-B3B2-D797CFAF0FFC}" presName="parentLeftMargin" presStyleLbl="node1" presStyleIdx="0" presStyleCnt="2"/>
      <dgm:spPr/>
      <dgm:t>
        <a:bodyPr/>
        <a:lstStyle/>
        <a:p>
          <a:endParaRPr lang="en-US"/>
        </a:p>
      </dgm:t>
    </dgm:pt>
    <dgm:pt modelId="{73B0D11F-5624-4504-805E-14AE67191EB5}" type="pres">
      <dgm:prSet presAssocID="{9734D755-47F3-43A0-B3B2-D797CFAF0FFC}" presName="parentText" presStyleLbl="node1" presStyleIdx="1" presStyleCnt="2" custScaleX="94726" custLinFactX="110" custLinFactNeighborX="100000" custLinFactNeighborY="159">
        <dgm:presLayoutVars>
          <dgm:chMax val="0"/>
          <dgm:bulletEnabled val="1"/>
        </dgm:presLayoutVars>
      </dgm:prSet>
      <dgm:spPr/>
      <dgm:t>
        <a:bodyPr/>
        <a:lstStyle/>
        <a:p>
          <a:endParaRPr lang="en-US"/>
        </a:p>
      </dgm:t>
    </dgm:pt>
    <dgm:pt modelId="{BAA51003-64E0-4FCA-9441-B93F17298111}" type="pres">
      <dgm:prSet presAssocID="{9734D755-47F3-43A0-B3B2-D797CFAF0FFC}" presName="negativeSpace" presStyleCnt="0"/>
      <dgm:spPr/>
    </dgm:pt>
    <dgm:pt modelId="{A840DCCB-85FE-4943-9D15-AD85E86FEE57}" type="pres">
      <dgm:prSet presAssocID="{9734D755-47F3-43A0-B3B2-D797CFAF0FFC}" presName="childText" presStyleLbl="conFgAcc1" presStyleIdx="1" presStyleCnt="2">
        <dgm:presLayoutVars>
          <dgm:bulletEnabled val="1"/>
        </dgm:presLayoutVars>
      </dgm:prSet>
      <dgm:spPr/>
    </dgm:pt>
  </dgm:ptLst>
  <dgm:cxnLst>
    <dgm:cxn modelId="{C60C12B7-74E9-46F3-B766-FD16F2C73CD7}" type="presOf" srcId="{9462CF22-BDFD-4FC5-A6A0-1B240F96C352}" destId="{C690493A-6512-40BE-B1B3-42F19A10F946}" srcOrd="0" destOrd="0" presId="urn:microsoft.com/office/officeart/2005/8/layout/list1"/>
    <dgm:cxn modelId="{885DEDAF-C647-4010-8D43-52AADA1DC308}" type="presOf" srcId="{9462CF22-BDFD-4FC5-A6A0-1B240F96C352}" destId="{1EFB1785-6ABB-49B3-A475-450C8275CFF0}" srcOrd="1" destOrd="0" presId="urn:microsoft.com/office/officeart/2005/8/layout/list1"/>
    <dgm:cxn modelId="{23890E2A-1181-4872-9944-FB0D4F6125A1}" srcId="{098CD50E-BE8A-4882-9D39-A29A914A125D}" destId="{9462CF22-BDFD-4FC5-A6A0-1B240F96C352}" srcOrd="0" destOrd="0" parTransId="{05194061-5919-41D2-A049-0A1F0D26241E}" sibTransId="{EDECAF24-35A5-43EC-84D0-B5F98CEE91EC}"/>
    <dgm:cxn modelId="{FC96FA60-5D46-48A8-AB35-79D431DC311C}" srcId="{098CD50E-BE8A-4882-9D39-A29A914A125D}" destId="{9734D755-47F3-43A0-B3B2-D797CFAF0FFC}" srcOrd="1" destOrd="0" parTransId="{A9ACE6CA-BB2E-4E74-9CB1-768CFC9C495D}" sibTransId="{5E4F4F8F-6BC1-4377-AFE4-8AD09FBB00A2}"/>
    <dgm:cxn modelId="{069F5D26-87A4-4249-BB30-A552B9CF0544}" type="presOf" srcId="{9734D755-47F3-43A0-B3B2-D797CFAF0FFC}" destId="{73B0D11F-5624-4504-805E-14AE67191EB5}" srcOrd="1" destOrd="0" presId="urn:microsoft.com/office/officeart/2005/8/layout/list1"/>
    <dgm:cxn modelId="{C8CAD112-56A9-425E-8E4F-B8A68D211EA9}" type="presOf" srcId="{098CD50E-BE8A-4882-9D39-A29A914A125D}" destId="{B3E59994-75C9-4F2E-BB01-BCB2A9787CF1}" srcOrd="0" destOrd="0" presId="urn:microsoft.com/office/officeart/2005/8/layout/list1"/>
    <dgm:cxn modelId="{1F95AF5B-3775-4FF0-B2A9-C98497B014D5}" type="presOf" srcId="{9734D755-47F3-43A0-B3B2-D797CFAF0FFC}" destId="{57B66AD6-5BEB-4FE3-90ED-283B63F4B2FF}" srcOrd="0" destOrd="0" presId="urn:microsoft.com/office/officeart/2005/8/layout/list1"/>
    <dgm:cxn modelId="{9D6B9AD9-9E1C-4C82-92E8-C6019EBFEA9F}" type="presParOf" srcId="{B3E59994-75C9-4F2E-BB01-BCB2A9787CF1}" destId="{116CC6D6-F625-4F9E-A3C0-9E1B022632C4}" srcOrd="0" destOrd="0" presId="urn:microsoft.com/office/officeart/2005/8/layout/list1"/>
    <dgm:cxn modelId="{8697F4B8-3528-4A96-8B52-6A37B0CAF2F9}" type="presParOf" srcId="{116CC6D6-F625-4F9E-A3C0-9E1B022632C4}" destId="{C690493A-6512-40BE-B1B3-42F19A10F946}" srcOrd="0" destOrd="0" presId="urn:microsoft.com/office/officeart/2005/8/layout/list1"/>
    <dgm:cxn modelId="{BA4ACEB7-C9F3-434B-A4EF-678949DF1018}" type="presParOf" srcId="{116CC6D6-F625-4F9E-A3C0-9E1B022632C4}" destId="{1EFB1785-6ABB-49B3-A475-450C8275CFF0}" srcOrd="1" destOrd="0" presId="urn:microsoft.com/office/officeart/2005/8/layout/list1"/>
    <dgm:cxn modelId="{73DBACFF-A268-4743-B559-37DC01819385}" type="presParOf" srcId="{B3E59994-75C9-4F2E-BB01-BCB2A9787CF1}" destId="{8A227D42-CF43-4E0D-B0D8-D866AF69DD00}" srcOrd="1" destOrd="0" presId="urn:microsoft.com/office/officeart/2005/8/layout/list1"/>
    <dgm:cxn modelId="{672E8823-701B-4A50-92C3-05AFF1EAA1F7}" type="presParOf" srcId="{B3E59994-75C9-4F2E-BB01-BCB2A9787CF1}" destId="{90410060-5652-4A16-AC71-EDBC42AB492A}" srcOrd="2" destOrd="0" presId="urn:microsoft.com/office/officeart/2005/8/layout/list1"/>
    <dgm:cxn modelId="{56D89371-5434-4E98-93A7-F2B18DF96915}" type="presParOf" srcId="{B3E59994-75C9-4F2E-BB01-BCB2A9787CF1}" destId="{5B58A639-85B9-4CC5-B1A4-EBC1005683AD}" srcOrd="3" destOrd="0" presId="urn:microsoft.com/office/officeart/2005/8/layout/list1"/>
    <dgm:cxn modelId="{95FC81BD-70D2-45FE-A076-2A173097E580}" type="presParOf" srcId="{B3E59994-75C9-4F2E-BB01-BCB2A9787CF1}" destId="{5F83B213-27B5-4809-8E57-FA46313EB87A}" srcOrd="4" destOrd="0" presId="urn:microsoft.com/office/officeart/2005/8/layout/list1"/>
    <dgm:cxn modelId="{4E1F2C20-3C65-413E-B8C5-2C60F4B9EDCC}" type="presParOf" srcId="{5F83B213-27B5-4809-8E57-FA46313EB87A}" destId="{57B66AD6-5BEB-4FE3-90ED-283B63F4B2FF}" srcOrd="0" destOrd="0" presId="urn:microsoft.com/office/officeart/2005/8/layout/list1"/>
    <dgm:cxn modelId="{14562FB0-B7B4-471F-AC6D-275282C30939}" type="presParOf" srcId="{5F83B213-27B5-4809-8E57-FA46313EB87A}" destId="{73B0D11F-5624-4504-805E-14AE67191EB5}" srcOrd="1" destOrd="0" presId="urn:microsoft.com/office/officeart/2005/8/layout/list1"/>
    <dgm:cxn modelId="{ED593107-1B14-4AB5-8ED2-0493830A8075}" type="presParOf" srcId="{B3E59994-75C9-4F2E-BB01-BCB2A9787CF1}" destId="{BAA51003-64E0-4FCA-9441-B93F17298111}" srcOrd="5" destOrd="0" presId="urn:microsoft.com/office/officeart/2005/8/layout/list1"/>
    <dgm:cxn modelId="{05404DF2-1916-43E5-875E-75BA3FCF1693}" type="presParOf" srcId="{B3E59994-75C9-4F2E-BB01-BCB2A9787CF1}" destId="{A840DCCB-85FE-4943-9D15-AD85E86FEE57}"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10060-5652-4A16-AC71-EDBC42AB492A}">
      <dsp:nvSpPr>
        <dsp:cNvPr id="0" name=""/>
        <dsp:cNvSpPr/>
      </dsp:nvSpPr>
      <dsp:spPr>
        <a:xfrm>
          <a:off x="0" y="1055938"/>
          <a:ext cx="6948054"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B1785-6ABB-49B3-A475-450C8275CFF0}">
      <dsp:nvSpPr>
        <dsp:cNvPr id="0" name=""/>
        <dsp:cNvSpPr/>
      </dsp:nvSpPr>
      <dsp:spPr>
        <a:xfrm>
          <a:off x="427510" y="96538"/>
          <a:ext cx="4863637" cy="1918800"/>
        </a:xfrm>
        <a:prstGeom prst="roundRect">
          <a:avLst/>
        </a:prstGeom>
        <a:solidFill>
          <a:schemeClr val="accent1">
            <a:hueOff val="0"/>
            <a:satOff val="0"/>
            <a:lumOff val="0"/>
            <a:alphaOff val="0"/>
          </a:schemeClr>
        </a:solidFill>
        <a:ln w="38100" cap="flat" cmpd="sng" algn="ctr">
          <a:solidFill>
            <a:srgbClr val="FF0000"/>
          </a:solidFill>
          <a:prstDash val="lgDashDotDot"/>
        </a:ln>
        <a:effectLst/>
      </dsp:spPr>
      <dsp:style>
        <a:lnRef idx="2">
          <a:scrgbClr r="0" g="0" b="0"/>
        </a:lnRef>
        <a:fillRef idx="1">
          <a:scrgbClr r="0" g="0" b="0"/>
        </a:fillRef>
        <a:effectRef idx="0">
          <a:scrgbClr r="0" g="0" b="0"/>
        </a:effectRef>
        <a:fontRef idx="minor">
          <a:schemeClr val="lt1"/>
        </a:fontRef>
      </dsp:style>
      <dsp:txBody>
        <a:bodyPr spcFirstLastPara="0" vert="horz" wrap="square" lIns="183834" tIns="0" rIns="183834" bIns="0" numCol="1" spcCol="1270" anchor="ctr" anchorCtr="0">
          <a:noAutofit/>
        </a:bodyPr>
        <a:lstStyle/>
        <a:p>
          <a:pPr lvl="0" algn="l" defTabSz="3556000">
            <a:lnSpc>
              <a:spcPct val="90000"/>
            </a:lnSpc>
            <a:spcBef>
              <a:spcPct val="0"/>
            </a:spcBef>
            <a:spcAft>
              <a:spcPct val="35000"/>
            </a:spcAft>
          </a:pPr>
          <a:r>
            <a:rPr lang="en-US" sz="8000" kern="1200" dirty="0" err="1">
              <a:solidFill>
                <a:srgbClr val="FFFF00"/>
              </a:solidFill>
              <a:latin typeface="Nunito Black" pitchFamily="2" charset="0"/>
            </a:rPr>
            <a:t>Củng</a:t>
          </a:r>
          <a:r>
            <a:rPr lang="en-US" sz="8000" kern="1200" dirty="0">
              <a:solidFill>
                <a:srgbClr val="FFFF00"/>
              </a:solidFill>
              <a:latin typeface="Nunito Black" pitchFamily="2" charset="0"/>
            </a:rPr>
            <a:t> </a:t>
          </a:r>
          <a:r>
            <a:rPr lang="en-US" sz="8000" kern="1200" dirty="0" err="1">
              <a:solidFill>
                <a:srgbClr val="FFFF00"/>
              </a:solidFill>
              <a:latin typeface="Nunito Black" pitchFamily="2" charset="0"/>
            </a:rPr>
            <a:t>cố</a:t>
          </a:r>
          <a:r>
            <a:rPr lang="en-US" sz="8000" kern="1200" dirty="0">
              <a:solidFill>
                <a:srgbClr val="FFFF00"/>
              </a:solidFill>
              <a:latin typeface="Nunito Black" pitchFamily="2" charset="0"/>
            </a:rPr>
            <a:t> </a:t>
          </a:r>
        </a:p>
      </dsp:txBody>
      <dsp:txXfrm>
        <a:off x="521178" y="190206"/>
        <a:ext cx="4676301" cy="1731464"/>
      </dsp:txXfrm>
    </dsp:sp>
    <dsp:sp modelId="{A840DCCB-85FE-4943-9D15-AD85E86FEE57}">
      <dsp:nvSpPr>
        <dsp:cNvPr id="0" name=""/>
        <dsp:cNvSpPr/>
      </dsp:nvSpPr>
      <dsp:spPr>
        <a:xfrm>
          <a:off x="0" y="4004339"/>
          <a:ext cx="6948054"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0D11F-5624-4504-805E-14AE67191EB5}">
      <dsp:nvSpPr>
        <dsp:cNvPr id="0" name=""/>
        <dsp:cNvSpPr/>
      </dsp:nvSpPr>
      <dsp:spPr>
        <a:xfrm>
          <a:off x="700155" y="3047989"/>
          <a:ext cx="4607129" cy="1918800"/>
        </a:xfrm>
        <a:prstGeom prst="roundRect">
          <a:avLst/>
        </a:prstGeom>
        <a:solidFill>
          <a:schemeClr val="accent1">
            <a:hueOff val="0"/>
            <a:satOff val="0"/>
            <a:lumOff val="0"/>
            <a:alphaOff val="0"/>
          </a:schemeClr>
        </a:solidFill>
        <a:ln w="38100" cap="flat" cmpd="sng" algn="ctr">
          <a:solidFill>
            <a:srgbClr val="FF0000"/>
          </a:solidFill>
          <a:prstDash val="lgDashDotDot"/>
        </a:ln>
        <a:effectLst/>
      </dsp:spPr>
      <dsp:style>
        <a:lnRef idx="2">
          <a:scrgbClr r="0" g="0" b="0"/>
        </a:lnRef>
        <a:fillRef idx="1">
          <a:scrgbClr r="0" g="0" b="0"/>
        </a:fillRef>
        <a:effectRef idx="0">
          <a:scrgbClr r="0" g="0" b="0"/>
        </a:effectRef>
        <a:fontRef idx="minor">
          <a:schemeClr val="lt1"/>
        </a:fontRef>
      </dsp:style>
      <dsp:txBody>
        <a:bodyPr spcFirstLastPara="0" vert="horz" wrap="square" lIns="183834" tIns="0" rIns="183834" bIns="0" numCol="1" spcCol="1270" anchor="ctr" anchorCtr="0">
          <a:noAutofit/>
        </a:bodyPr>
        <a:lstStyle/>
        <a:p>
          <a:pPr lvl="0" algn="l" defTabSz="3556000">
            <a:lnSpc>
              <a:spcPct val="90000"/>
            </a:lnSpc>
            <a:spcBef>
              <a:spcPct val="0"/>
            </a:spcBef>
            <a:spcAft>
              <a:spcPct val="35000"/>
            </a:spcAft>
          </a:pPr>
          <a:r>
            <a:rPr lang="en-US" sz="8000" kern="1200" dirty="0" err="1">
              <a:solidFill>
                <a:srgbClr val="FFFF00"/>
              </a:solidFill>
              <a:latin typeface="Nunito Black" pitchFamily="2" charset="0"/>
            </a:rPr>
            <a:t>Dặn</a:t>
          </a:r>
          <a:r>
            <a:rPr lang="en-US" sz="8000" kern="1200" dirty="0">
              <a:solidFill>
                <a:srgbClr val="FFFF00"/>
              </a:solidFill>
              <a:latin typeface="Nunito Black" pitchFamily="2" charset="0"/>
            </a:rPr>
            <a:t> </a:t>
          </a:r>
          <a:r>
            <a:rPr lang="en-US" sz="8000" kern="1200" dirty="0" err="1">
              <a:solidFill>
                <a:srgbClr val="FFFF00"/>
              </a:solidFill>
              <a:latin typeface="Nunito Black" pitchFamily="2" charset="0"/>
            </a:rPr>
            <a:t>dò</a:t>
          </a:r>
          <a:endParaRPr lang="en-US" sz="8000" kern="1200" dirty="0">
            <a:solidFill>
              <a:srgbClr val="FFFF00"/>
            </a:solidFill>
            <a:latin typeface="Nunito Black" pitchFamily="2" charset="0"/>
          </a:endParaRPr>
        </a:p>
      </dsp:txBody>
      <dsp:txXfrm>
        <a:off x="793823" y="3141657"/>
        <a:ext cx="4419793"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2T01:09:33.548"/>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49C0C-BB17-4AA0-8252-42264B2C3B1E}" type="datetimeFigureOut">
              <a:rPr lang="en-US" smtClean="0"/>
              <a:t>11/11/2024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9C060-03AA-4C03-B1A4-881930BE6EC0}" type="slidenum">
              <a:rPr lang="en-US" smtClean="0"/>
              <a:t>‹#›</a:t>
            </a:fld>
            <a:endParaRPr lang="en-US" dirty="0"/>
          </a:p>
        </p:txBody>
      </p:sp>
    </p:spTree>
    <p:extLst>
      <p:ext uri="{BB962C8B-B14F-4D97-AF65-F5344CB8AC3E}">
        <p14:creationId xmlns:p14="http://schemas.microsoft.com/office/powerpoint/2010/main" val="305965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0.svg"/><Relationship Id="rId7" Type="http://schemas.openxmlformats.org/officeDocument/2006/relationships/diagramData" Target="../diagrams/data1.xml"/><Relationship Id="rId12"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diagramDrawing" Target="../diagrams/drawing1.xml"/><Relationship Id="rId5" Type="http://schemas.openxmlformats.org/officeDocument/2006/relationships/image" Target="../media/image82.svg"/><Relationship Id="rId10" Type="http://schemas.openxmlformats.org/officeDocument/2006/relationships/diagramColors" Target="../diagrams/colors1.xml"/><Relationship Id="rId4" Type="http://schemas.openxmlformats.org/officeDocument/2006/relationships/image" Target="../media/image19.pn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24D9F50-2AFF-4F43-89EF-36F5DAEA87B3}"/>
              </a:ext>
            </a:extLst>
          </p:cNvPr>
          <p:cNvSpPr txBox="1"/>
          <p:nvPr/>
        </p:nvSpPr>
        <p:spPr>
          <a:xfrm>
            <a:off x="4876800" y="1721810"/>
            <a:ext cx="10014338" cy="1015663"/>
          </a:xfrm>
          <a:prstGeom prst="rect">
            <a:avLst/>
          </a:prstGeom>
          <a:noFill/>
        </p:spPr>
        <p:txBody>
          <a:bodyPr wrap="square" rtlCol="0">
            <a:spAutoFit/>
          </a:bodyPr>
          <a:lstStyle/>
          <a:p>
            <a:r>
              <a:rPr lang="en-US" sz="6000" dirty="0" err="1">
                <a:solidFill>
                  <a:srgbClr val="00B0F0"/>
                </a:solidFill>
                <a:latin typeface="Sigmar One" panose="00000500000000000000" pitchFamily="2" charset="0"/>
              </a:rPr>
              <a:t>Tự</a:t>
            </a:r>
            <a:r>
              <a:rPr lang="en-US" sz="6000" dirty="0">
                <a:solidFill>
                  <a:srgbClr val="00B0F0"/>
                </a:solidFill>
                <a:latin typeface="Sigmar One" panose="00000500000000000000" pitchFamily="2" charset="0"/>
              </a:rPr>
              <a:t> </a:t>
            </a:r>
            <a:r>
              <a:rPr lang="en-US" sz="6000" dirty="0" err="1">
                <a:solidFill>
                  <a:srgbClr val="00B0F0"/>
                </a:solidFill>
                <a:latin typeface="Sigmar One" panose="00000500000000000000" pitchFamily="2" charset="0"/>
              </a:rPr>
              <a:t>nhiên</a:t>
            </a:r>
            <a:r>
              <a:rPr lang="en-US" sz="6000" dirty="0">
                <a:solidFill>
                  <a:srgbClr val="00B0F0"/>
                </a:solidFill>
                <a:latin typeface="Sigmar One" panose="00000500000000000000" pitchFamily="2" charset="0"/>
              </a:rPr>
              <a:t> </a:t>
            </a:r>
            <a:r>
              <a:rPr lang="en-US" sz="6000" dirty="0" err="1">
                <a:solidFill>
                  <a:srgbClr val="00B0F0"/>
                </a:solidFill>
                <a:latin typeface="Sigmar One" panose="00000500000000000000" pitchFamily="2" charset="0"/>
              </a:rPr>
              <a:t>và</a:t>
            </a:r>
            <a:r>
              <a:rPr lang="en-US" sz="6000" dirty="0">
                <a:solidFill>
                  <a:srgbClr val="00B0F0"/>
                </a:solidFill>
                <a:latin typeface="Sigmar One" panose="00000500000000000000" pitchFamily="2" charset="0"/>
              </a:rPr>
              <a:t> </a:t>
            </a:r>
            <a:r>
              <a:rPr lang="en-US" sz="6000" dirty="0" err="1">
                <a:solidFill>
                  <a:srgbClr val="00B0F0"/>
                </a:solidFill>
                <a:latin typeface="Sigmar One" panose="00000500000000000000" pitchFamily="2" charset="0"/>
              </a:rPr>
              <a:t>xã</a:t>
            </a:r>
            <a:r>
              <a:rPr lang="en-US" sz="6000" dirty="0">
                <a:solidFill>
                  <a:srgbClr val="00B0F0"/>
                </a:solidFill>
                <a:latin typeface="Sigmar One" panose="00000500000000000000" pitchFamily="2" charset="0"/>
              </a:rPr>
              <a:t> </a:t>
            </a:r>
            <a:r>
              <a:rPr lang="en-US" sz="6000" dirty="0" err="1">
                <a:solidFill>
                  <a:srgbClr val="00B0F0"/>
                </a:solidFill>
                <a:latin typeface="Sigmar One" panose="00000500000000000000" pitchFamily="2" charset="0"/>
              </a:rPr>
              <a:t>hội</a:t>
            </a:r>
            <a:endParaRPr lang="en-US" sz="6000" dirty="0">
              <a:solidFill>
                <a:srgbClr val="00B0F0"/>
              </a:solidFill>
              <a:latin typeface="Sigmar One" panose="00000500000000000000" pitchFamily="2" charset="0"/>
            </a:endParaRPr>
          </a:p>
        </p:txBody>
      </p:sp>
      <mc:AlternateContent xmlns:mc="http://schemas.openxmlformats.org/markup-compatibility/2006" xmlns:p14="http://schemas.microsoft.com/office/powerpoint/2010/main">
        <mc:Choice Requires="p14">
          <p:contentPart p14:bwMode="auto" r:id="rId3">
            <p14:nvContentPartPr>
              <p14:cNvPr id="3" name="Viết tay 2">
                <a:extLst>
                  <a:ext uri="{FF2B5EF4-FFF2-40B4-BE49-F238E27FC236}">
                    <a16:creationId xmlns:a16="http://schemas.microsoft.com/office/drawing/2014/main" id="{F06E4551-C084-DA54-822B-B633C220FFC0}"/>
                  </a:ext>
                </a:extLst>
              </p14:cNvPr>
              <p14:cNvContentPartPr/>
              <p14:nvPr/>
            </p14:nvContentPartPr>
            <p14:xfrm>
              <a:off x="1757160" y="6329070"/>
              <a:ext cx="360" cy="360"/>
            </p14:xfrm>
          </p:contentPart>
        </mc:Choice>
        <mc:Fallback xmlns="">
          <p:pic>
            <p:nvPicPr>
              <p:cNvPr id="3" name="Viết tay 2">
                <a:extLst>
                  <a:ext uri="{FF2B5EF4-FFF2-40B4-BE49-F238E27FC236}">
                    <a16:creationId xmlns:a16="http://schemas.microsoft.com/office/drawing/2014/main" id="{F06E4551-C084-DA54-822B-B633C220FFC0}"/>
                  </a:ext>
                </a:extLst>
              </p:cNvPr>
              <p:cNvPicPr/>
              <p:nvPr/>
            </p:nvPicPr>
            <p:blipFill>
              <a:blip r:embed="rId7"/>
              <a:stretch>
                <a:fillRect/>
              </a:stretch>
            </p:blipFill>
            <p:spPr>
              <a:xfrm>
                <a:off x="1748160" y="6320070"/>
                <a:ext cx="18000" cy="18000"/>
              </a:xfrm>
              <a:prstGeom prst="rect">
                <a:avLst/>
              </a:prstGeom>
            </p:spPr>
          </p:pic>
        </mc:Fallback>
      </mc:AlternateContent>
      <p:sp>
        <p:nvSpPr>
          <p:cNvPr id="7" name="Lưu đồ: Hiển thị 6">
            <a:extLst>
              <a:ext uri="{FF2B5EF4-FFF2-40B4-BE49-F238E27FC236}">
                <a16:creationId xmlns:a16="http://schemas.microsoft.com/office/drawing/2014/main" id="{F356E558-61AE-40D0-3495-862349CD55EA}"/>
              </a:ext>
            </a:extLst>
          </p:cNvPr>
          <p:cNvSpPr/>
          <p:nvPr/>
        </p:nvSpPr>
        <p:spPr>
          <a:xfrm>
            <a:off x="2590800" y="2908189"/>
            <a:ext cx="12082271" cy="2370231"/>
          </a:xfrm>
          <a:prstGeom prst="flowChartDispla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9Slide03 AmpleSoft Bold" panose="020B0604020202020204" charset="0"/>
              </a:rPr>
              <a:t>HOẠT ĐỘNG SẢN </a:t>
            </a:r>
            <a:r>
              <a:rPr lang="en-US" sz="4800" b="1">
                <a:solidFill>
                  <a:schemeClr val="bg1"/>
                </a:solidFill>
                <a:latin typeface="#9Slide03 AmpleSoft Bold" panose="020B0604020202020204" charset="0"/>
              </a:rPr>
              <a:t>XUẤT </a:t>
            </a:r>
          </a:p>
          <a:p>
            <a:pPr algn="ctr"/>
            <a:r>
              <a:rPr lang="en-US" sz="4800" b="1">
                <a:solidFill>
                  <a:schemeClr val="bg1"/>
                </a:solidFill>
                <a:latin typeface="#9Slide03 AmpleSoft Bold" panose="020B0604020202020204" charset="0"/>
              </a:rPr>
              <a:t>THỦ </a:t>
            </a:r>
            <a:r>
              <a:rPr lang="en-US" sz="4800" b="1" dirty="0">
                <a:solidFill>
                  <a:schemeClr val="bg1"/>
                </a:solidFill>
                <a:latin typeface="#9Slide03 AmpleSoft Bold" panose="020B0604020202020204" charset="0"/>
              </a:rPr>
              <a:t>CÔNG VÀ </a:t>
            </a:r>
            <a:r>
              <a:rPr lang="en-US" sz="4800" b="1">
                <a:solidFill>
                  <a:schemeClr val="bg1"/>
                </a:solidFill>
                <a:latin typeface="#9Slide03 AmpleSoft Bold" panose="020B0604020202020204" charset="0"/>
              </a:rPr>
              <a:t>CÔNG NGHIỆP</a:t>
            </a:r>
          </a:p>
          <a:p>
            <a:pPr algn="ctr"/>
            <a:r>
              <a:rPr lang="en-US" sz="4800" b="1">
                <a:solidFill>
                  <a:schemeClr val="bg1"/>
                </a:solidFill>
                <a:latin typeface="#9Slide03 AmpleSoft Bold" panose="020B0604020202020204" charset="0"/>
              </a:rPr>
              <a:t> </a:t>
            </a:r>
            <a:r>
              <a:rPr lang="en-US" sz="4800" b="1" dirty="0">
                <a:solidFill>
                  <a:schemeClr val="bg1"/>
                </a:solidFill>
                <a:latin typeface="#9Slide03 AmpleSoft Bold" panose="020B0604020202020204" charset="0"/>
              </a:rPr>
              <a:t>( 3 TIẾT )</a:t>
            </a:r>
            <a:endParaRPr lang="vi-VN" sz="4800" b="1" dirty="0">
              <a:solidFill>
                <a:schemeClr val="bg1"/>
              </a:solidFill>
              <a:latin typeface="#9Slide03 AmpleSoft Bold" panose="020B0604020202020204" charset="0"/>
            </a:endParaRPr>
          </a:p>
        </p:txBody>
      </p:sp>
      <p:sp>
        <p:nvSpPr>
          <p:cNvPr id="12" name="Hình Bầu dục 11">
            <a:extLst>
              <a:ext uri="{FF2B5EF4-FFF2-40B4-BE49-F238E27FC236}">
                <a16:creationId xmlns:a16="http://schemas.microsoft.com/office/drawing/2014/main" id="{2C47BE86-7D55-9BB3-59FF-D7B4C5EB679E}"/>
              </a:ext>
            </a:extLst>
          </p:cNvPr>
          <p:cNvSpPr/>
          <p:nvPr/>
        </p:nvSpPr>
        <p:spPr>
          <a:xfrm>
            <a:off x="1905000" y="2737473"/>
            <a:ext cx="2910321" cy="267117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Nunito Black" panose="00000A00000000000000" pitchFamily="2" charset="0"/>
                <a:ea typeface="Open Sans Extrabold" panose="020B0906030804020204" pitchFamily="34" charset="0"/>
                <a:cs typeface="Open Sans Extrabold" panose="020B0906030804020204" pitchFamily="34" charset="0"/>
              </a:rPr>
              <a:t>BÀI  10</a:t>
            </a:r>
            <a:endParaRPr kumimoji="0" lang="vi-VN" sz="6000" b="0" i="0" u="none" strike="noStrike" kern="1200" cap="none" spc="0" normalizeH="0" baseline="0" noProof="0" dirty="0">
              <a:ln>
                <a:noFill/>
              </a:ln>
              <a:solidFill>
                <a:prstClr val="white"/>
              </a:solidFill>
              <a:effectLst/>
              <a:uLnTx/>
              <a:uFillTx/>
              <a:latin typeface="Nunito Black" panose="00000A00000000000000" pitchFamily="2" charset="0"/>
              <a:ea typeface="Open Sans Extrabold" panose="020B0906030804020204" pitchFamily="34" charset="0"/>
              <a:cs typeface="Open Sans Extrabold" panose="020B0906030804020204" pitchFamily="34" charset="0"/>
            </a:endParaRPr>
          </a:p>
        </p:txBody>
      </p:sp>
      <p:pic>
        <p:nvPicPr>
          <p:cNvPr id="17" name="Hình ảnh 16" descr="Ảnh có chứa văn bản, đồ chơi&#10;&#10;Mô tả được tạo tự động">
            <a:extLst>
              <a:ext uri="{FF2B5EF4-FFF2-40B4-BE49-F238E27FC236}">
                <a16:creationId xmlns:a16="http://schemas.microsoft.com/office/drawing/2014/main" id="{81386720-7682-5C61-7690-60D96365E4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720" y="6329070"/>
            <a:ext cx="5104679" cy="3803735"/>
          </a:xfrm>
          <a:prstGeom prst="rect">
            <a:avLst/>
          </a:prstGeom>
        </p:spPr>
      </p:pic>
      <p:pic>
        <p:nvPicPr>
          <p:cNvPr id="20" name="Hình ảnh 19" descr="Ảnh có chứa đồ chơi&#10;&#10;Mô tả được tạo tự động">
            <a:extLst>
              <a:ext uri="{FF2B5EF4-FFF2-40B4-BE49-F238E27FC236}">
                <a16:creationId xmlns:a16="http://schemas.microsoft.com/office/drawing/2014/main" id="{4733BA43-A4BE-6610-8373-1AFEB6E64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8500" y="6134100"/>
            <a:ext cx="4191000" cy="2942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010F1E6-447E-892F-92D8-4AB41A0903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054039" y="0"/>
            <a:ext cx="8179922" cy="2878452"/>
          </a:xfrm>
          <a:prstGeom prst="rect">
            <a:avLst/>
          </a:prstGeom>
        </p:spPr>
      </p:pic>
      <p:sp>
        <p:nvSpPr>
          <p:cNvPr id="7" name="Rectangle 6">
            <a:extLst>
              <a:ext uri="{FF2B5EF4-FFF2-40B4-BE49-F238E27FC236}">
                <a16:creationId xmlns:a16="http://schemas.microsoft.com/office/drawing/2014/main" id="{0D6A1CAD-2D7B-22D4-FBB5-45E75E189134}"/>
              </a:ext>
            </a:extLst>
          </p:cNvPr>
          <p:cNvSpPr/>
          <p:nvPr/>
        </p:nvSpPr>
        <p:spPr>
          <a:xfrm>
            <a:off x="6096000" y="654396"/>
            <a:ext cx="5128556"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00B0F0"/>
                </a:solidFill>
                <a:effectLst/>
                <a:uLnTx/>
                <a:uFillTx/>
                <a:latin typeface="Calibri"/>
                <a:ea typeface="+mn-ea"/>
                <a:cs typeface="+mn-cs"/>
              </a:rPr>
              <a:t> </a:t>
            </a:r>
            <a:r>
              <a:rPr kumimoji="0" lang="en-US" sz="9600" b="1" i="0" u="none" strike="noStrike" kern="1200" cap="none" spc="0" normalizeH="0" baseline="0" noProof="0" err="1">
                <a:ln/>
                <a:solidFill>
                  <a:srgbClr val="00B0F0"/>
                </a:solidFill>
                <a:effectLst/>
                <a:uLnTx/>
                <a:uFillTx/>
                <a:latin typeface="Nunito Black" pitchFamily="2" charset="0"/>
                <a:ea typeface="+mn-ea"/>
                <a:cs typeface="+mn-cs"/>
              </a:rPr>
              <a:t>Tiết</a:t>
            </a:r>
            <a:r>
              <a:rPr kumimoji="0" lang="en-US" sz="9600" b="1" i="0" u="none" strike="noStrike" kern="1200" cap="none" spc="0" normalizeH="0" baseline="0" noProof="0">
                <a:ln/>
                <a:solidFill>
                  <a:srgbClr val="00B0F0"/>
                </a:solidFill>
                <a:effectLst/>
                <a:uLnTx/>
                <a:uFillTx/>
                <a:latin typeface="Nunito Black" pitchFamily="2" charset="0"/>
                <a:ea typeface="+mn-ea"/>
                <a:cs typeface="+mn-cs"/>
              </a:rPr>
              <a:t> 3</a:t>
            </a:r>
            <a:endParaRPr kumimoji="0" lang="en-US" sz="9600" b="1" i="0" u="none" strike="noStrike" kern="1200" cap="none" spc="0" normalizeH="0" baseline="0" noProof="0" dirty="0">
              <a:ln/>
              <a:solidFill>
                <a:srgbClr val="00B0F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803333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CCD22EC-874E-9810-7272-0254E6F7D431}"/>
              </a:ext>
            </a:extLst>
          </p:cNvPr>
          <p:cNvSpPr txBox="1"/>
          <p:nvPr/>
        </p:nvSpPr>
        <p:spPr>
          <a:xfrm>
            <a:off x="2414531" y="613817"/>
            <a:ext cx="12115800" cy="1328023"/>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1.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Giới</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thiệu</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một</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số</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sản</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phẩm</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thủ</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công</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hoặc</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công</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sz="3600" b="0" i="0" u="none" strike="noStrike" kern="1200" cap="none" spc="0" normalizeH="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nghiệp</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ở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địa</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phương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mà</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em</a:t>
            </a:r>
            <a:r>
              <a:rPr kumimoji="0" lang="en-US" sz="3600" b="0" i="0" u="none" strike="noStrike" kern="1200" cap="none" spc="0" normalizeH="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sưu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tầm</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vi-VN" sz="3600" b="0" i="0" u="none" strike="noStrike" kern="1200" cap="none" spc="0" normalizeH="0" baseline="0" noProof="0" dirty="0" err="1">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được</a:t>
            </a:r>
            <a:r>
              <a:rPr kumimoji="0" lang="vi-VN" sz="36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t>
            </a:r>
            <a:endParaRPr kumimoji="0" lang="en-US" sz="3600" b="1" i="0" u="none" strike="noStrike" kern="1200" cap="none" spc="0" normalizeH="0" baseline="0" noProof="0" dirty="0">
              <a:ln>
                <a:noFill/>
              </a:ln>
              <a:solidFill>
                <a:srgbClr val="00206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Hình ảnh 2">
            <a:extLst>
              <a:ext uri="{FF2B5EF4-FFF2-40B4-BE49-F238E27FC236}">
                <a16:creationId xmlns:a16="http://schemas.microsoft.com/office/drawing/2014/main" id="{17C05C2E-04B2-1714-6FAF-19087C6055CD}"/>
              </a:ext>
            </a:extLst>
          </p:cNvPr>
          <p:cNvPicPr>
            <a:picLocks noChangeAspect="1"/>
          </p:cNvPicPr>
          <p:nvPr/>
        </p:nvPicPr>
        <p:blipFill>
          <a:blip r:embed="rId3"/>
          <a:stretch>
            <a:fillRect/>
          </a:stretch>
        </p:blipFill>
        <p:spPr>
          <a:xfrm>
            <a:off x="27894" y="4572"/>
            <a:ext cx="1776469" cy="1538342"/>
          </a:xfrm>
          <a:prstGeom prst="rect">
            <a:avLst/>
          </a:prstGeom>
          <a:ln>
            <a:noFill/>
          </a:ln>
          <a:effectLst>
            <a:softEdge rad="112500"/>
          </a:effectLst>
        </p:spPr>
      </p:pic>
      <p:sp>
        <p:nvSpPr>
          <p:cNvPr id="11" name="Cloud 5">
            <a:extLst>
              <a:ext uri="{FF2B5EF4-FFF2-40B4-BE49-F238E27FC236}">
                <a16:creationId xmlns:a16="http://schemas.microsoft.com/office/drawing/2014/main" id="{212757AB-9368-802C-D540-9F0F01DA84FB}"/>
              </a:ext>
            </a:extLst>
          </p:cNvPr>
          <p:cNvSpPr/>
          <p:nvPr/>
        </p:nvSpPr>
        <p:spPr>
          <a:xfrm rot="21221114">
            <a:off x="14085825" y="2335279"/>
            <a:ext cx="3686339" cy="2771327"/>
          </a:xfrm>
          <a:prstGeom prst="cloud">
            <a:avLst/>
          </a:prstGeom>
          <a:pattFill prst="pct60">
            <a:fgClr>
              <a:srgbClr val="FFFF00"/>
            </a:fgClr>
            <a:bgClr>
              <a:schemeClr val="bg1"/>
            </a:bgClr>
          </a:patt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Làm</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việc</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theo</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nhóm</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tổ</a:t>
            </a:r>
            <a:endPar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endParaRPr>
          </a:p>
        </p:txBody>
      </p:sp>
      <p:pic>
        <p:nvPicPr>
          <p:cNvPr id="5" name="Hình ảnh 4">
            <a:extLst>
              <a:ext uri="{FF2B5EF4-FFF2-40B4-BE49-F238E27FC236}">
                <a16:creationId xmlns:a16="http://schemas.microsoft.com/office/drawing/2014/main" id="{63D15A7E-1726-22DB-FEFD-570442CA29D7}"/>
              </a:ext>
            </a:extLst>
          </p:cNvPr>
          <p:cNvPicPr>
            <a:picLocks noChangeAspect="1"/>
          </p:cNvPicPr>
          <p:nvPr/>
        </p:nvPicPr>
        <p:blipFill>
          <a:blip r:embed="rId4"/>
          <a:stretch>
            <a:fillRect/>
          </a:stretch>
        </p:blipFill>
        <p:spPr>
          <a:xfrm>
            <a:off x="2909831" y="2247900"/>
            <a:ext cx="11125200" cy="746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3720384"/>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0B24F9-C37A-CA50-BA54-83B7B3B73EFE}"/>
              </a:ext>
            </a:extLst>
          </p:cNvPr>
          <p:cNvSpPr txBox="1"/>
          <p:nvPr/>
        </p:nvSpPr>
        <p:spPr>
          <a:xfrm>
            <a:off x="294710" y="1485900"/>
            <a:ext cx="8760713" cy="4981002"/>
          </a:xfrm>
          <a:prstGeom prst="rect">
            <a:avLst/>
          </a:prstGeom>
        </p:spPr>
        <p:txBody>
          <a:bodyPr vert="horz" lIns="91440" tIns="45720" rIns="91440" bIns="45720" rtlCol="0">
            <a:noAutofit/>
          </a:bodyPr>
          <a:lstStyle/>
          <a:p>
            <a:pPr lvl="0" indent="-228600">
              <a:lnSpc>
                <a:spcPct val="90000"/>
              </a:lnSpc>
              <a:spcAft>
                <a:spcPts val="600"/>
              </a:spcAft>
              <a:buFont typeface="Arial" panose="020B0604020202020204" pitchFamily="34" charset="0"/>
              <a:buChar char="•"/>
              <a:defRPr/>
            </a:pPr>
            <a:r>
              <a:rPr lang="en-US" sz="3600" i="1">
                <a:solidFill>
                  <a:srgbClr val="0070C0"/>
                </a:solidFill>
              </a:rPr>
              <a:t>    Khi nói đến Thái Nguyên, nơi được người ta mệnh danh “Thái Nguyên đệ nhất danh trà”. Đó chính là đặc sản chè Thái Nguyên. Chè Thái Nguyên được trồng ở khắp nơi trong tỉnh. Nhưng nổi tiếng thơm ngon nhất phải kể đến vùng Tân Cương. Nằm cách trung tâm thành phố Thái Nguyên khoảng 13km về phía Tây. Vùng Chè Tân Cương Thái Nguyên là vùng đất bán sơn địa, cảnh quan thiên nhiên đẹp mắt, nơi sản sinh ra nhiều loại Chè Thái Nguyên ngon như Chè Đinh, Tước Thiệt (nõn tôm), Long Đình(móc câu), Thượng Hạng… Chè có rất nhiều giá trị và giá trị kinh tế. Với thói quen dùng chè và việc các quán đồ uống xuất hiện ngày càng nhiều, cây chè ngày càng có giá trị và được chú trọng phát triển.</a:t>
            </a:r>
            <a:endParaRPr kumimoji="0" lang="en-US" sz="3600" b="0" i="1" u="none" strike="noStrike" cap="none" spc="0" normalizeH="0" baseline="0" noProof="0">
              <a:ln>
                <a:noFill/>
              </a:ln>
              <a:solidFill>
                <a:srgbClr val="0070C0"/>
              </a:solidFill>
              <a:effectLst/>
              <a:uLnTx/>
              <a:uFillTx/>
            </a:endParaRPr>
          </a:p>
        </p:txBody>
      </p:sp>
      <p:pic>
        <p:nvPicPr>
          <p:cNvPr id="2" name="Hình ảnh 4">
            <a:extLst>
              <a:ext uri="{FF2B5EF4-FFF2-40B4-BE49-F238E27FC236}">
                <a16:creationId xmlns:a16="http://schemas.microsoft.com/office/drawing/2014/main" id="{0ADD757B-E7D6-4B3E-5B0B-486C3B8B00A8}"/>
              </a:ext>
            </a:extLst>
          </p:cNvPr>
          <p:cNvPicPr>
            <a:picLocks noChangeAspect="1"/>
          </p:cNvPicPr>
          <p:nvPr/>
        </p:nvPicPr>
        <p:blipFill rotWithShape="1">
          <a:blip r:embed="rId2"/>
          <a:srcRect l="2211" r="13033"/>
          <a:stretch/>
        </p:blipFill>
        <p:spPr>
          <a:xfrm>
            <a:off x="9296399" y="10"/>
            <a:ext cx="8989315"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95365B1D-851E-A7A6-103B-1A02568C9D35}"/>
              </a:ext>
            </a:extLst>
          </p:cNvPr>
          <p:cNvSpPr txBox="1"/>
          <p:nvPr/>
        </p:nvSpPr>
        <p:spPr>
          <a:xfrm>
            <a:off x="14404" y="98673"/>
            <a:ext cx="12344400" cy="1107996"/>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009900"/>
                </a:solidFill>
                <a:effectLst/>
                <a:uLnTx/>
                <a:uFillTx/>
                <a:latin typeface="Nunito Black" panose="00000A00000000000000" pitchFamily="2" charset="0"/>
                <a:ea typeface="+mn-ea"/>
                <a:cs typeface="+mn-cs"/>
              </a:rPr>
              <a:t>Giới thiệu sản phẩm</a:t>
            </a:r>
            <a:endParaRPr kumimoji="0" lang="en-US" sz="6600" b="0" i="0" u="none" strike="noStrike" kern="1200" cap="none" spc="0" normalizeH="0" baseline="0" noProof="0" dirty="0">
              <a:ln>
                <a:noFill/>
              </a:ln>
              <a:solidFill>
                <a:srgbClr val="009900"/>
              </a:solidFill>
              <a:effectLst/>
              <a:uLnTx/>
              <a:uFillTx/>
              <a:latin typeface="Nunito Black" panose="00000A00000000000000" pitchFamily="2" charset="0"/>
              <a:ea typeface="+mn-ea"/>
              <a:cs typeface="+mn-cs"/>
            </a:endParaRPr>
          </a:p>
        </p:txBody>
      </p:sp>
    </p:spTree>
    <p:extLst>
      <p:ext uri="{BB962C8B-B14F-4D97-AF65-F5344CB8AC3E}">
        <p14:creationId xmlns:p14="http://schemas.microsoft.com/office/powerpoint/2010/main" val="23571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B2DD22-29B2-C4C4-DD77-80D26F326D35}"/>
              </a:ext>
            </a:extLst>
          </p:cNvPr>
          <p:cNvSpPr txBox="1"/>
          <p:nvPr/>
        </p:nvSpPr>
        <p:spPr>
          <a:xfrm>
            <a:off x="2711574" y="161923"/>
            <a:ext cx="13290426" cy="1940957"/>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lvl="0" defTabSz="914309"/>
            <a:r>
              <a:rPr lang="vi-VN" sz="3600" b="1" dirty="0">
                <a:solidFill>
                  <a:schemeClr val="bg1"/>
                </a:solidFill>
                <a:latin typeface="#9Slide03 AmpleSoft Bold" panose="020B0604020202020204" charset="0"/>
              </a:rPr>
              <a:t>2</a:t>
            </a:r>
            <a:r>
              <a:rPr lang="en-US" sz="3600" b="1" dirty="0">
                <a:solidFill>
                  <a:schemeClr val="bg1"/>
                </a:solidFill>
                <a:latin typeface="#9Slide03 AmpleSoft Bold" panose="020B0604020202020204" charset="0"/>
              </a:rPr>
              <a:t>.</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Vẽ</a:t>
            </a:r>
            <a:r>
              <a:rPr lang="vi-VN" sz="3600" dirty="0">
                <a:solidFill>
                  <a:schemeClr val="bg1"/>
                </a:solidFill>
                <a:latin typeface="#9Slide03 AmpleSoft Bold" panose="020B0604020202020204" charset="0"/>
              </a:rPr>
              <a:t> tranh </a:t>
            </a:r>
            <a:r>
              <a:rPr lang="vi-VN" sz="3600" dirty="0" err="1">
                <a:solidFill>
                  <a:schemeClr val="bg1"/>
                </a:solidFill>
                <a:latin typeface="#9Slide03 AmpleSoft Bold" panose="020B0604020202020204" charset="0"/>
              </a:rPr>
              <a:t>hoặc</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viết</a:t>
            </a:r>
            <a:r>
              <a:rPr lang="vi-VN" sz="3600" dirty="0">
                <a:solidFill>
                  <a:schemeClr val="bg1"/>
                </a:solidFill>
                <a:latin typeface="#9Slide03 AmpleSoft Bold" panose="020B0604020202020204" charset="0"/>
              </a:rPr>
              <a:t> thông </a:t>
            </a:r>
            <a:r>
              <a:rPr lang="vi-VN" sz="3600" dirty="0" err="1">
                <a:solidFill>
                  <a:schemeClr val="bg1"/>
                </a:solidFill>
                <a:latin typeface="#9Slide03 AmpleSoft Bold" panose="020B0604020202020204" charset="0"/>
              </a:rPr>
              <a:t>điệp</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về</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sự</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cần</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thiết</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phải</a:t>
            </a:r>
            <a:r>
              <a:rPr lang="vi-VN" sz="3600" dirty="0">
                <a:solidFill>
                  <a:schemeClr val="bg1"/>
                </a:solidFill>
                <a:latin typeface="#9Slide03 AmpleSoft Bold" panose="020B0604020202020204" charset="0"/>
              </a:rPr>
              <a:t> tiêu </a:t>
            </a:r>
            <a:r>
              <a:rPr lang="vi-VN" sz="3600" dirty="0" err="1">
                <a:solidFill>
                  <a:schemeClr val="bg1"/>
                </a:solidFill>
                <a:latin typeface="#9Slide03 AmpleSoft Bold" panose="020B0604020202020204" charset="0"/>
              </a:rPr>
              <a:t>dùng</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tiết</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kiệm</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bảo</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vệ</a:t>
            </a:r>
            <a:r>
              <a:rPr lang="vi-VN" sz="3600" dirty="0">
                <a:solidFill>
                  <a:schemeClr val="bg1"/>
                </a:solidFill>
                <a:latin typeface="#9Slide03 AmpleSoft Bold" panose="020B0604020202020204" charset="0"/>
              </a:rPr>
              <a:t> môi </a:t>
            </a:r>
            <a:r>
              <a:rPr lang="vi-VN" sz="3600" dirty="0" err="1">
                <a:solidFill>
                  <a:schemeClr val="bg1"/>
                </a:solidFill>
                <a:latin typeface="#9Slide03 AmpleSoft Bold" panose="020B0604020202020204" charset="0"/>
              </a:rPr>
              <a:t>trường</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và</a:t>
            </a:r>
            <a:r>
              <a:rPr lang="vi-VN" sz="3600" dirty="0">
                <a:solidFill>
                  <a:schemeClr val="bg1"/>
                </a:solidFill>
                <a:latin typeface="#9Slide03 AmpleSoft Bold" panose="020B0604020202020204" charset="0"/>
              </a:rPr>
              <a:t> chia </a:t>
            </a:r>
            <a:r>
              <a:rPr lang="vi-VN" sz="3600" dirty="0" err="1">
                <a:solidFill>
                  <a:schemeClr val="bg1"/>
                </a:solidFill>
                <a:latin typeface="#9Slide03 AmpleSoft Bold" panose="020B0604020202020204" charset="0"/>
              </a:rPr>
              <a:t>sẻ</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với</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những</a:t>
            </a:r>
            <a:r>
              <a:rPr lang="vi-VN" sz="3600" dirty="0">
                <a:solidFill>
                  <a:schemeClr val="bg1"/>
                </a:solidFill>
                <a:latin typeface="#9Slide03 AmpleSoft Bold" panose="020B0604020202020204" charset="0"/>
              </a:rPr>
              <a:t> </a:t>
            </a:r>
            <a:r>
              <a:rPr lang="vi-VN" sz="3600" dirty="0" err="1">
                <a:solidFill>
                  <a:schemeClr val="bg1"/>
                </a:solidFill>
                <a:latin typeface="#9Slide03 AmpleSoft Bold" panose="020B0604020202020204" charset="0"/>
              </a:rPr>
              <a:t>người</a:t>
            </a:r>
            <a:r>
              <a:rPr lang="vi-VN" sz="3600" dirty="0">
                <a:solidFill>
                  <a:schemeClr val="bg1"/>
                </a:solidFill>
                <a:latin typeface="#9Slide03 AmpleSoft Bold" panose="020B0604020202020204" charset="0"/>
              </a:rPr>
              <a:t> xung quanh.</a:t>
            </a:r>
            <a:endParaRPr kumimoji="0" lang="en-US" sz="3600" b="0" i="0" u="none" strike="noStrike" kern="1200" cap="none" spc="0" normalizeH="0" baseline="0" noProof="0" dirty="0">
              <a:ln>
                <a:noFill/>
              </a:ln>
              <a:solidFill>
                <a:schemeClr val="bg1"/>
              </a:solidFill>
              <a:effectLst/>
              <a:uLnTx/>
              <a:uFillTx/>
              <a:latin typeface="#9Slide03 AmpleSoft Bold" panose="020B0604020202020204" charset="0"/>
              <a:ea typeface="Open Sans SemiBold" panose="020B0706030804020204" pitchFamily="34" charset="0"/>
              <a:cs typeface="Open Sans SemiBold" panose="020B0706030804020204" pitchFamily="34" charset="0"/>
            </a:endParaRPr>
          </a:p>
        </p:txBody>
      </p:sp>
      <p:sp>
        <p:nvSpPr>
          <p:cNvPr id="20" name="Arrow: Right 19">
            <a:extLst>
              <a:ext uri="{FF2B5EF4-FFF2-40B4-BE49-F238E27FC236}">
                <a16:creationId xmlns:a16="http://schemas.microsoft.com/office/drawing/2014/main" id="{81AB20EB-3D76-7640-164A-71D8752BB450}"/>
              </a:ext>
            </a:extLst>
          </p:cNvPr>
          <p:cNvSpPr/>
          <p:nvPr/>
        </p:nvSpPr>
        <p:spPr>
          <a:xfrm>
            <a:off x="1294135" y="7763530"/>
            <a:ext cx="493404" cy="656570"/>
          </a:xfrm>
          <a:prstGeom prst="rightArrow">
            <a:avLst>
              <a:gd name="adj1" fmla="val 50000"/>
              <a:gd name="adj2" fmla="val 16667"/>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Hình ảnh 9">
            <a:extLst>
              <a:ext uri="{FF2B5EF4-FFF2-40B4-BE49-F238E27FC236}">
                <a16:creationId xmlns:a16="http://schemas.microsoft.com/office/drawing/2014/main" id="{DBACA2D1-CA16-FADE-35D6-6AC830531690}"/>
              </a:ext>
            </a:extLst>
          </p:cNvPr>
          <p:cNvPicPr>
            <a:picLocks noChangeAspect="1"/>
          </p:cNvPicPr>
          <p:nvPr/>
        </p:nvPicPr>
        <p:blipFill>
          <a:blip r:embed="rId3"/>
          <a:stretch>
            <a:fillRect/>
          </a:stretch>
        </p:blipFill>
        <p:spPr>
          <a:xfrm>
            <a:off x="220751" y="184711"/>
            <a:ext cx="2065249" cy="1409436"/>
          </a:xfrm>
          <a:prstGeom prst="rect">
            <a:avLst/>
          </a:prstGeom>
          <a:ln>
            <a:noFill/>
          </a:ln>
          <a:effectLst>
            <a:softEdge rad="112500"/>
          </a:effectLst>
        </p:spPr>
      </p:pic>
      <p:pic>
        <p:nvPicPr>
          <p:cNvPr id="6" name="Hình ảnh 5">
            <a:extLst>
              <a:ext uri="{FF2B5EF4-FFF2-40B4-BE49-F238E27FC236}">
                <a16:creationId xmlns:a16="http://schemas.microsoft.com/office/drawing/2014/main" id="{98117F75-F0D5-6A4A-896D-298186AD27D5}"/>
              </a:ext>
            </a:extLst>
          </p:cNvPr>
          <p:cNvPicPr>
            <a:picLocks noChangeAspect="1"/>
          </p:cNvPicPr>
          <p:nvPr/>
        </p:nvPicPr>
        <p:blipFill>
          <a:blip r:embed="rId4"/>
          <a:stretch>
            <a:fillRect/>
          </a:stretch>
        </p:blipFill>
        <p:spPr>
          <a:xfrm>
            <a:off x="1540837" y="2359329"/>
            <a:ext cx="13612811" cy="6333524"/>
          </a:xfrm>
          <a:prstGeom prst="rect">
            <a:avLst/>
          </a:prstGeom>
        </p:spPr>
      </p:pic>
      <p:pic>
        <p:nvPicPr>
          <p:cNvPr id="9" name="Hình ảnh 8">
            <a:extLst>
              <a:ext uri="{FF2B5EF4-FFF2-40B4-BE49-F238E27FC236}">
                <a16:creationId xmlns:a16="http://schemas.microsoft.com/office/drawing/2014/main" id="{A5AE0193-A512-87FD-775B-C93634EEF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7282" y="6089716"/>
            <a:ext cx="4092046" cy="3841152"/>
          </a:xfrm>
          <a:prstGeom prst="rect">
            <a:avLst/>
          </a:prstGeom>
        </p:spPr>
      </p:pic>
      <p:pic>
        <p:nvPicPr>
          <p:cNvPr id="14" name="Hình ảnh 13">
            <a:extLst>
              <a:ext uri="{FF2B5EF4-FFF2-40B4-BE49-F238E27FC236}">
                <a16:creationId xmlns:a16="http://schemas.microsoft.com/office/drawing/2014/main" id="{27F78B9F-E996-0936-A236-EFCFCECBF65E}"/>
              </a:ext>
            </a:extLst>
          </p:cNvPr>
          <p:cNvPicPr>
            <a:picLocks noChangeAspect="1"/>
          </p:cNvPicPr>
          <p:nvPr/>
        </p:nvPicPr>
        <p:blipFill>
          <a:blip r:embed="rId6"/>
          <a:stretch>
            <a:fillRect/>
          </a:stretch>
        </p:blipFill>
        <p:spPr>
          <a:xfrm>
            <a:off x="1799829" y="2247900"/>
            <a:ext cx="14115469" cy="6981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Bong bóng Ý nghĩ: Hình đám mây 12">
            <a:extLst>
              <a:ext uri="{FF2B5EF4-FFF2-40B4-BE49-F238E27FC236}">
                <a16:creationId xmlns:a16="http://schemas.microsoft.com/office/drawing/2014/main" id="{E8A40FFF-4A08-6678-FF54-C6AAF641B793}"/>
              </a:ext>
            </a:extLst>
          </p:cNvPr>
          <p:cNvSpPr/>
          <p:nvPr/>
        </p:nvSpPr>
        <p:spPr>
          <a:xfrm>
            <a:off x="13868400" y="1366816"/>
            <a:ext cx="4396846" cy="3627466"/>
          </a:xfrm>
          <a:prstGeom prst="cloudCallout">
            <a:avLst>
              <a:gd name="adj1" fmla="val 15054"/>
              <a:gd name="adj2" fmla="val 81223"/>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Gợi</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ý :</a:t>
            </a:r>
          </a:p>
          <a:p>
            <a:pPr algn="ctr"/>
            <a:r>
              <a:rPr lang="en-US" sz="2800" dirty="0" err="1">
                <a:solidFill>
                  <a:schemeClr val="bg1"/>
                </a:solidFill>
                <a:latin typeface="Nunito Black" pitchFamily="2" charset="0"/>
              </a:rPr>
              <a:t>Các</a:t>
            </a:r>
            <a:r>
              <a:rPr lang="en-US" sz="2800" dirty="0">
                <a:solidFill>
                  <a:schemeClr val="bg1"/>
                </a:solidFill>
                <a:latin typeface="Nunito Black" pitchFamily="2" charset="0"/>
              </a:rPr>
              <a:t> </a:t>
            </a:r>
            <a:r>
              <a:rPr lang="en-US" sz="2800" dirty="0" err="1">
                <a:solidFill>
                  <a:schemeClr val="bg1"/>
                </a:solidFill>
                <a:latin typeface="Nunito Black" pitchFamily="2" charset="0"/>
              </a:rPr>
              <a:t>em</a:t>
            </a:r>
            <a:r>
              <a:rPr lang="en-US" sz="2800" dirty="0">
                <a:solidFill>
                  <a:schemeClr val="bg1"/>
                </a:solidFill>
                <a:latin typeface="Nunito Black" pitchFamily="2" charset="0"/>
              </a:rPr>
              <a:t> </a:t>
            </a:r>
            <a:r>
              <a:rPr lang="en-US" sz="2800" dirty="0" err="1">
                <a:solidFill>
                  <a:schemeClr val="bg1"/>
                </a:solidFill>
                <a:latin typeface="Nunito Black" pitchFamily="2" charset="0"/>
              </a:rPr>
              <a:t>hãy</a:t>
            </a:r>
            <a:r>
              <a:rPr lang="en-US" sz="2800" dirty="0">
                <a:solidFill>
                  <a:schemeClr val="bg1"/>
                </a:solidFill>
                <a:latin typeface="Nunito Black" pitchFamily="2" charset="0"/>
              </a:rPr>
              <a:t> </a:t>
            </a:r>
            <a:r>
              <a:rPr lang="en-US" sz="2800" dirty="0" err="1">
                <a:solidFill>
                  <a:schemeClr val="bg1"/>
                </a:solidFill>
                <a:latin typeface="Nunito Black" pitchFamily="2" charset="0"/>
              </a:rPr>
              <a:t>vẽ</a:t>
            </a:r>
            <a:r>
              <a:rPr lang="en-US" sz="2800" dirty="0">
                <a:solidFill>
                  <a:schemeClr val="bg1"/>
                </a:solidFill>
                <a:latin typeface="Nunito Black" pitchFamily="2" charset="0"/>
              </a:rPr>
              <a:t> </a:t>
            </a:r>
            <a:r>
              <a:rPr lang="en-US" sz="2800" dirty="0" err="1">
                <a:solidFill>
                  <a:schemeClr val="bg1"/>
                </a:solidFill>
                <a:latin typeface="Nunito Black" pitchFamily="2" charset="0"/>
              </a:rPr>
              <a:t>tranh</a:t>
            </a:r>
            <a:r>
              <a:rPr lang="en-US" sz="2800" dirty="0">
                <a:solidFill>
                  <a:schemeClr val="bg1"/>
                </a:solidFill>
                <a:latin typeface="Nunito Black" pitchFamily="2" charset="0"/>
              </a:rPr>
              <a:t> </a:t>
            </a:r>
            <a:r>
              <a:rPr lang="en-US" sz="2800" dirty="0" err="1">
                <a:solidFill>
                  <a:schemeClr val="bg1"/>
                </a:solidFill>
                <a:latin typeface="Nunito Black" pitchFamily="2" charset="0"/>
              </a:rPr>
              <a:t>với</a:t>
            </a:r>
            <a:r>
              <a:rPr lang="en-US" sz="2800" dirty="0">
                <a:solidFill>
                  <a:schemeClr val="bg1"/>
                </a:solidFill>
                <a:latin typeface="Nunito Black" pitchFamily="2" charset="0"/>
              </a:rPr>
              <a:t> </a:t>
            </a:r>
            <a:r>
              <a:rPr lang="en-US" sz="2800" dirty="0" err="1">
                <a:solidFill>
                  <a:schemeClr val="bg1"/>
                </a:solidFill>
                <a:latin typeface="Nunito Black" pitchFamily="2" charset="0"/>
              </a:rPr>
              <a:t>thông</a:t>
            </a:r>
            <a:r>
              <a:rPr lang="en-US" sz="2800" dirty="0">
                <a:solidFill>
                  <a:schemeClr val="bg1"/>
                </a:solidFill>
                <a:latin typeface="Nunito Black" pitchFamily="2" charset="0"/>
              </a:rPr>
              <a:t> </a:t>
            </a:r>
            <a:r>
              <a:rPr lang="en-US" sz="2800" dirty="0" err="1">
                <a:solidFill>
                  <a:schemeClr val="bg1"/>
                </a:solidFill>
                <a:latin typeface="Nunito Black" pitchFamily="2" charset="0"/>
              </a:rPr>
              <a:t>điệp</a:t>
            </a:r>
            <a:r>
              <a:rPr lang="en-US" sz="2800" dirty="0">
                <a:solidFill>
                  <a:schemeClr val="bg1"/>
                </a:solidFill>
                <a:latin typeface="Nunito Black" pitchFamily="2" charset="0"/>
              </a:rPr>
              <a:t> </a:t>
            </a:r>
            <a:r>
              <a:rPr lang="en-US" sz="2800" i="1" dirty="0">
                <a:solidFill>
                  <a:schemeClr val="bg1"/>
                </a:solidFill>
                <a:latin typeface="Nunito Black" pitchFamily="2" charset="0"/>
              </a:rPr>
              <a:t>“</a:t>
            </a:r>
            <a:r>
              <a:rPr lang="en-US" sz="2800" i="1" dirty="0" err="1">
                <a:solidFill>
                  <a:schemeClr val="bg1"/>
                </a:solidFill>
                <a:latin typeface="Nunito Black" pitchFamily="2" charset="0"/>
              </a:rPr>
              <a:t>Hãy</a:t>
            </a:r>
            <a:r>
              <a:rPr lang="en-US" sz="2800" i="1" dirty="0">
                <a:solidFill>
                  <a:schemeClr val="bg1"/>
                </a:solidFill>
                <a:latin typeface="Nunito Black" pitchFamily="2" charset="0"/>
              </a:rPr>
              <a:t> </a:t>
            </a:r>
            <a:r>
              <a:rPr lang="en-US" sz="2800" i="1" dirty="0" err="1">
                <a:solidFill>
                  <a:schemeClr val="bg1"/>
                </a:solidFill>
                <a:latin typeface="Nunito Black" pitchFamily="2" charset="0"/>
              </a:rPr>
              <a:t>tiết</a:t>
            </a:r>
            <a:r>
              <a:rPr lang="en-US" sz="2800" i="1" dirty="0">
                <a:solidFill>
                  <a:schemeClr val="bg1"/>
                </a:solidFill>
                <a:latin typeface="Nunito Black" pitchFamily="2" charset="0"/>
              </a:rPr>
              <a:t> </a:t>
            </a:r>
            <a:r>
              <a:rPr lang="en-US" sz="2800" i="1" dirty="0" err="1">
                <a:solidFill>
                  <a:schemeClr val="bg1"/>
                </a:solidFill>
                <a:latin typeface="Nunito Black" pitchFamily="2" charset="0"/>
              </a:rPr>
              <a:t>kiệm</a:t>
            </a:r>
            <a:r>
              <a:rPr lang="en-US" sz="2800" i="1" dirty="0">
                <a:solidFill>
                  <a:schemeClr val="bg1"/>
                </a:solidFill>
                <a:latin typeface="Nunito Black" pitchFamily="2" charset="0"/>
              </a:rPr>
              <a:t> </a:t>
            </a:r>
            <a:r>
              <a:rPr lang="en-US" sz="2800" i="1" dirty="0" err="1">
                <a:solidFill>
                  <a:schemeClr val="bg1"/>
                </a:solidFill>
                <a:latin typeface="Nunito Black" pitchFamily="2" charset="0"/>
              </a:rPr>
              <a:t>điện</a:t>
            </a:r>
            <a:r>
              <a:rPr lang="en-US" sz="2800" i="1" dirty="0">
                <a:solidFill>
                  <a:schemeClr val="bg1"/>
                </a:solidFill>
                <a:latin typeface="Nunito Black" pitchFamily="2" charset="0"/>
              </a:rPr>
              <a:t>” </a:t>
            </a:r>
            <a:r>
              <a:rPr lang="en-US" sz="2800" i="1" dirty="0">
                <a:solidFill>
                  <a:schemeClr val="bg1"/>
                </a:solidFill>
                <a:latin typeface="Nunito Black" pitchFamily="2" charset="0"/>
                <a:ea typeface="Open Sans SemiBold" panose="020B0706030804020204" pitchFamily="34" charset="0"/>
                <a:cs typeface="Open Sans SemiBold" panose="020B0706030804020204" pitchFamily="34" charset="0"/>
              </a:rPr>
              <a:t>?</a:t>
            </a:r>
            <a:endParaRPr lang="vi-VN" sz="2800" i="1" dirty="0">
              <a:solidFill>
                <a:schemeClr val="bg1"/>
              </a:solidFill>
              <a:latin typeface="Nunito Black" pitchFamily="2" charset="0"/>
              <a:ea typeface="Open Sans SemiBold" panose="020B0706030804020204" pitchFamily="34" charset="0"/>
              <a:cs typeface="Open Sans SemiBold" panose="020B0706030804020204" pitchFamily="34" charset="0"/>
            </a:endParaRPr>
          </a:p>
        </p:txBody>
      </p:sp>
      <p:sp>
        <p:nvSpPr>
          <p:cNvPr id="16" name="Cloud 5">
            <a:extLst>
              <a:ext uri="{FF2B5EF4-FFF2-40B4-BE49-F238E27FC236}">
                <a16:creationId xmlns:a16="http://schemas.microsoft.com/office/drawing/2014/main" id="{3B82E496-FE36-1FF2-A741-F5202003A67F}"/>
              </a:ext>
            </a:extLst>
          </p:cNvPr>
          <p:cNvSpPr/>
          <p:nvPr/>
        </p:nvSpPr>
        <p:spPr>
          <a:xfrm rot="21221114">
            <a:off x="-42818" y="2171121"/>
            <a:ext cx="3808674" cy="2771327"/>
          </a:xfrm>
          <a:prstGeom prst="cloud">
            <a:avLst/>
          </a:prstGeom>
          <a:pattFill prst="pct60">
            <a:fgClr>
              <a:srgbClr val="FFFF00"/>
            </a:fgClr>
            <a:bgClr>
              <a:schemeClr val="bg1"/>
            </a:bgClr>
          </a:patt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Làm</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việc</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theo</a:t>
            </a:r>
            <a:r>
              <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3 AmpleSoft Bold" panose="02000000000000000000" pitchFamily="2" charset="0"/>
                <a:ea typeface="+mn-ea"/>
                <a:cs typeface="+mn-cs"/>
              </a:rPr>
              <a:t>nhóm</a:t>
            </a:r>
            <a:endParaRPr kumimoji="0" lang="en-US" sz="3200" b="0"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109025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xit" presetSubtype="21" fill="hold" grpId="1" nodeType="clickEffect">
                                  <p:stCondLst>
                                    <p:cond delay="0"/>
                                  </p:stCondLst>
                                  <p:childTnLst>
                                    <p:animEffect transition="out" filter="barn(inVertic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50" presetClass="entr" presetSubtype="0" decel="10000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3"/>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3" grpId="0" animBg="1"/>
      <p:bldP spid="13"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F06DB2E-7A59-6EEC-FAC2-A8FD8431E397}"/>
              </a:ext>
            </a:extLst>
          </p:cNvPr>
          <p:cNvPicPr>
            <a:picLocks noChangeAspect="1"/>
          </p:cNvPicPr>
          <p:nvPr/>
        </p:nvPicPr>
        <p:blipFill>
          <a:blip r:embed="rId3"/>
          <a:stretch>
            <a:fillRect/>
          </a:stretch>
        </p:blipFill>
        <p:spPr>
          <a:xfrm>
            <a:off x="3276600" y="2019300"/>
            <a:ext cx="13411200" cy="655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BFB8A126-31B1-C7E5-FAE1-8866E0C5C3B3}"/>
              </a:ext>
            </a:extLst>
          </p:cNvPr>
          <p:cNvSpPr txBox="1"/>
          <p:nvPr/>
        </p:nvSpPr>
        <p:spPr>
          <a:xfrm>
            <a:off x="1295400" y="190500"/>
            <a:ext cx="2849223" cy="817245"/>
          </a:xfrm>
          <a:prstGeom prst="roundRect">
            <a:avLst/>
          </a:prstGeom>
          <a:solidFill>
            <a:srgbClr val="57C7D4"/>
          </a:solidFill>
          <a:ln w="28575">
            <a:solidFill>
              <a:srgbClr val="217875"/>
            </a:solidFill>
            <a:prstDash val="sysDash"/>
          </a:ln>
        </p:spPr>
        <p:txBody>
          <a:bodyPr wrap="square">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a:ln>
                  <a:noFill/>
                </a:ln>
                <a:solidFill>
                  <a:schemeClr val="bg1"/>
                </a:solidFill>
                <a:effectLst/>
                <a:uLnTx/>
                <a:uFillTx/>
                <a:latin typeface="#9Slide03 AmpleSoft Bold" panose="020B0604020202020204" charset="0"/>
                <a:ea typeface="+mn-ea"/>
                <a:cs typeface="Baloo 2 SemiBold" pitchFamily="2" charset="0"/>
              </a:rPr>
              <a:t>Kết</a:t>
            </a:r>
            <a:r>
              <a:rPr kumimoji="0" lang="en-US" sz="4200" b="0" i="0" u="none" strike="noStrike" kern="1200" cap="none" spc="0" normalizeH="0" baseline="0" noProof="0" dirty="0">
                <a:ln>
                  <a:noFill/>
                </a:ln>
                <a:solidFill>
                  <a:schemeClr val="bg1"/>
                </a:solidFill>
                <a:effectLst/>
                <a:uLnTx/>
                <a:uFillTx/>
                <a:latin typeface="#9Slide03 AmpleSoft Bold" panose="020B0604020202020204" charset="0"/>
                <a:ea typeface="+mn-ea"/>
                <a:cs typeface="Baloo 2 SemiBold" pitchFamily="2" charset="0"/>
              </a:rPr>
              <a:t> </a:t>
            </a:r>
            <a:r>
              <a:rPr kumimoji="0" lang="en-US" sz="4200" b="0" i="0" u="none" strike="noStrike" kern="1200" cap="none" spc="0" normalizeH="0" baseline="0" noProof="0" dirty="0" err="1">
                <a:ln>
                  <a:noFill/>
                </a:ln>
                <a:solidFill>
                  <a:schemeClr val="bg1"/>
                </a:solidFill>
                <a:effectLst/>
                <a:uLnTx/>
                <a:uFillTx/>
                <a:latin typeface="#9Slide03 AmpleSoft Bold" panose="020B0604020202020204" charset="0"/>
                <a:ea typeface="+mn-ea"/>
                <a:cs typeface="Baloo 2 SemiBold" pitchFamily="2" charset="0"/>
              </a:rPr>
              <a:t>luận</a:t>
            </a:r>
            <a:endParaRPr kumimoji="0" lang="en-US" sz="4200" b="0" i="0" u="none" strike="noStrike" kern="1200" cap="none" spc="0" normalizeH="0" baseline="0" noProof="0" dirty="0">
              <a:ln>
                <a:noFill/>
              </a:ln>
              <a:solidFill>
                <a:schemeClr val="bg1"/>
              </a:solidFill>
              <a:effectLst/>
              <a:uLnTx/>
              <a:uFillTx/>
              <a:latin typeface="#9Slide03 AmpleSoft Bold" panose="020B0604020202020204" charset="0"/>
              <a:ea typeface="+mn-ea"/>
              <a:cs typeface="Baloo 2 SemiBold" pitchFamily="2" charset="0"/>
            </a:endParaRPr>
          </a:p>
        </p:txBody>
      </p:sp>
    </p:spTree>
    <p:extLst>
      <p:ext uri="{BB962C8B-B14F-4D97-AF65-F5344CB8AC3E}">
        <p14:creationId xmlns:p14="http://schemas.microsoft.com/office/powerpoint/2010/main" val="199270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200">
              <a:solidFill>
                <a:prstClr val="white"/>
              </a:solidFill>
              <a:latin typeface="Calibri"/>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8" y="482600"/>
            <a:ext cx="17320242" cy="9321801"/>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en-US" sz="1200">
              <a:solidFill>
                <a:prstClr val="white"/>
              </a:solidFill>
              <a:latin typeface="Calibri"/>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1"/>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200" dirty="0">
              <a:solidFill>
                <a:prstClr val="white"/>
              </a:solidFill>
              <a:latin typeface="Calibri"/>
            </a:endParaRPr>
          </a:p>
        </p:txBody>
      </p:sp>
      <p:pic>
        <p:nvPicPr>
          <p:cNvPr id="6" name="Hình ảnh 5">
            <a:extLst>
              <a:ext uri="{FF2B5EF4-FFF2-40B4-BE49-F238E27FC236}">
                <a16:creationId xmlns:a16="http://schemas.microsoft.com/office/drawing/2014/main" id="{C5C6AA9A-90EC-56F8-C8C4-EF596B43880B}"/>
              </a:ext>
            </a:extLst>
          </p:cNvPr>
          <p:cNvPicPr>
            <a:picLocks noChangeAspect="1"/>
          </p:cNvPicPr>
          <p:nvPr/>
        </p:nvPicPr>
        <p:blipFill>
          <a:blip r:embed="rId2"/>
          <a:stretch>
            <a:fillRect/>
          </a:stretch>
        </p:blipFill>
        <p:spPr>
          <a:xfrm>
            <a:off x="1825265" y="800100"/>
            <a:ext cx="11933880" cy="7118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Hình ảnh 10" descr="Ảnh có chứa đồ chơi, búp bê&#10;&#10;Mô tả được tạo tự động">
            <a:extLst>
              <a:ext uri="{FF2B5EF4-FFF2-40B4-BE49-F238E27FC236}">
                <a16:creationId xmlns:a16="http://schemas.microsoft.com/office/drawing/2014/main" id="{C34612E9-45DD-43C4-891F-35D513250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058897" y="5003801"/>
            <a:ext cx="4711701" cy="4986443"/>
          </a:xfrm>
          <a:prstGeom prst="rect">
            <a:avLst/>
          </a:prstGeom>
        </p:spPr>
      </p:pic>
      <p:sp>
        <p:nvSpPr>
          <p:cNvPr id="7" name="Bong bóng Ý nghĩ: Hình đám mây 6">
            <a:extLst>
              <a:ext uri="{FF2B5EF4-FFF2-40B4-BE49-F238E27FC236}">
                <a16:creationId xmlns:a16="http://schemas.microsoft.com/office/drawing/2014/main" id="{32D48B4F-D960-7229-1F74-1BABEA83B322}"/>
              </a:ext>
            </a:extLst>
          </p:cNvPr>
          <p:cNvSpPr/>
          <p:nvPr/>
        </p:nvSpPr>
        <p:spPr>
          <a:xfrm>
            <a:off x="13185844" y="0"/>
            <a:ext cx="4711701" cy="3854228"/>
          </a:xfrm>
          <a:prstGeom prst="cloudCallout">
            <a:avLst>
              <a:gd name="adj1" fmla="val 11578"/>
              <a:gd name="adj2" fmla="val 7288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Nếu</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là</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em</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em</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có</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học</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dệt</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vải</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không</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Vì</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sao</a:t>
            </a:r>
            <a:r>
              <a:rPr lang="en-US"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rPr>
              <a:t> ?</a:t>
            </a:r>
            <a:endParaRPr lang="vi-VN" sz="3200" dirty="0">
              <a:solidFill>
                <a:schemeClr val="bg1"/>
              </a:solidFill>
              <a:latin typeface="#9Slide03 AmpleSoft Bold" panose="020B0604020202020204" charset="0"/>
              <a:ea typeface="Open Sans SemiBold" panose="020B0706030804020204" pitchFamily="34" charset="0"/>
              <a:cs typeface="Open Sans SemiBold" panose="020B0706030804020204" pitchFamily="34" charset="0"/>
            </a:endParaRPr>
          </a:p>
        </p:txBody>
      </p:sp>
      <p:sp>
        <p:nvSpPr>
          <p:cNvPr id="8" name="Bong bóng Ý nghĩ: Hình đám mây 7">
            <a:extLst>
              <a:ext uri="{FF2B5EF4-FFF2-40B4-BE49-F238E27FC236}">
                <a16:creationId xmlns:a16="http://schemas.microsoft.com/office/drawing/2014/main" id="{8042AF17-89DF-D10C-4A15-5C82B603CBA4}"/>
              </a:ext>
            </a:extLst>
          </p:cNvPr>
          <p:cNvSpPr/>
          <p:nvPr/>
        </p:nvSpPr>
        <p:spPr>
          <a:xfrm>
            <a:off x="13759145" y="249514"/>
            <a:ext cx="3733360" cy="3147991"/>
          </a:xfrm>
          <a:prstGeom prst="cloudCallout">
            <a:avLst>
              <a:gd name="adj1" fmla="val 25794"/>
              <a:gd name="adj2" fmla="val 8357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Những</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người</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trong</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hình</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đang</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nói</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và</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làm</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gì</a:t>
            </a:r>
            <a:r>
              <a:rPr lang="en-US" sz="3200"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p>
        </p:txBody>
      </p:sp>
      <p:sp>
        <p:nvSpPr>
          <p:cNvPr id="10" name="Bong bóng Ý nghĩ: Hình đám mây 9">
            <a:extLst>
              <a:ext uri="{FF2B5EF4-FFF2-40B4-BE49-F238E27FC236}">
                <a16:creationId xmlns:a16="http://schemas.microsoft.com/office/drawing/2014/main" id="{65EAC6A5-B112-61F6-8980-4650E05CEE2F}"/>
              </a:ext>
            </a:extLst>
          </p:cNvPr>
          <p:cNvSpPr/>
          <p:nvPr/>
        </p:nvSpPr>
        <p:spPr>
          <a:xfrm>
            <a:off x="13675015" y="33162"/>
            <a:ext cx="3733360" cy="3364343"/>
          </a:xfrm>
          <a:prstGeom prst="cloudCallout">
            <a:avLst>
              <a:gd name="adj1" fmla="val 25794"/>
              <a:gd name="adj2" fmla="val 83578"/>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Em</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có</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suy</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nghĩ</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gì</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về</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câu</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nói</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của</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bạn</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nhỏ</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trong</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 </a:t>
            </a:r>
            <a:r>
              <a:rPr lang="en-US" sz="3200" i="1" dirty="0" err="1">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hình</a:t>
            </a:r>
            <a:r>
              <a:rPr lang="en-US" sz="3200" i="1" dirty="0">
                <a:solidFill>
                  <a:srgbClr val="002060"/>
                </a:solidFill>
                <a:latin typeface="#9Slide03 AmpleSoft Bold" panose="020B0604020202020204" charset="0"/>
                <a:ea typeface="Open Sans SemiBold" panose="020B0706030804020204" pitchFamily="34" charset="0"/>
                <a:cs typeface="Open Sans SemiBold" panose="020B0706030804020204" pitchFamily="34" charset="0"/>
              </a:rPr>
              <a:t>?</a:t>
            </a:r>
          </a:p>
        </p:txBody>
      </p:sp>
      <p:sp>
        <p:nvSpPr>
          <p:cNvPr id="2" name="Oval 1">
            <a:extLst>
              <a:ext uri="{FF2B5EF4-FFF2-40B4-BE49-F238E27FC236}">
                <a16:creationId xmlns:a16="http://schemas.microsoft.com/office/drawing/2014/main" id="{6308075B-2F24-1371-E301-62338E79AD62}"/>
              </a:ext>
            </a:extLst>
          </p:cNvPr>
          <p:cNvSpPr/>
          <p:nvPr/>
        </p:nvSpPr>
        <p:spPr>
          <a:xfrm>
            <a:off x="10820400" y="6210300"/>
            <a:ext cx="1447800" cy="838200"/>
          </a:xfrm>
          <a:prstGeom prst="ellipse">
            <a:avLst/>
          </a:prstGeom>
          <a:solidFill>
            <a:srgbClr val="D9C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1" nodeType="clickEffect">
                                  <p:stCondLst>
                                    <p:cond delay="0"/>
                                  </p:stCondLst>
                                  <p:childTnLst>
                                    <p:animEffect transition="out" filter="circle(out)">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FFB6EAD-767A-4A95-9246-C39976AD11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1">
            <a:extLst>
              <a:ext uri="{FF2B5EF4-FFF2-40B4-BE49-F238E27FC236}">
                <a16:creationId xmlns:a16="http://schemas.microsoft.com/office/drawing/2014/main" id="{D2BF21FF-F40E-20C9-9A3E-948335DAFB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38889" y="914668"/>
            <a:ext cx="3847543" cy="3114302"/>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1" name="Freeform: Shape 20">
            <a:extLst>
              <a:ext uri="{FF2B5EF4-FFF2-40B4-BE49-F238E27FC236}">
                <a16:creationId xmlns:a16="http://schemas.microsoft.com/office/drawing/2014/main" id="{07062BB1-E215-424E-80C4-7E1CF179A3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0451" y="1"/>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B368E167-B2D7-4904-BB6B-AE0486A2C6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943637"/>
            <a:ext cx="1891864" cy="2473041"/>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6FD0FBFA-B43E-40C1-A6E4-B88234171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68648" y="7122670"/>
            <a:ext cx="854271" cy="854271"/>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4ADE3135-50A5-18B0-4018-9DAE2F3C7E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116223" y="1790700"/>
            <a:ext cx="4924649" cy="554529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7" name="Freeform: Shape 26">
            <a:extLst>
              <a:ext uri="{FF2B5EF4-FFF2-40B4-BE49-F238E27FC236}">
                <a16:creationId xmlns:a16="http://schemas.microsoft.com/office/drawing/2014/main" id="{70A21480-D93D-46BE-9A94-B5A80469DF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278794"/>
            <a:ext cx="2010457" cy="2008207"/>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3E49524-66B4-4DB0-AD09-DC8B9874E1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47531" y="9058588"/>
            <a:ext cx="2967522" cy="122841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E5EBF8F5-ABE5-4029-A8FC-4E32622D70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5162799" y="7750021"/>
            <a:ext cx="2753587"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2" name="Hình ảnh 1">
            <a:extLst>
              <a:ext uri="{FF2B5EF4-FFF2-40B4-BE49-F238E27FC236}">
                <a16:creationId xmlns:a16="http://schemas.microsoft.com/office/drawing/2014/main" id="{7048763C-1A17-5B59-7A0B-2DF45D68D389}"/>
              </a:ext>
            </a:extLst>
          </p:cNvPr>
          <p:cNvPicPr>
            <a:picLocks noChangeAspect="1"/>
          </p:cNvPicPr>
          <p:nvPr/>
        </p:nvPicPr>
        <p:blipFill>
          <a:blip r:embed="rId6"/>
          <a:stretch>
            <a:fillRect/>
          </a:stretch>
        </p:blipFill>
        <p:spPr>
          <a:xfrm>
            <a:off x="16182975" y="26171"/>
            <a:ext cx="1902117" cy="1916929"/>
          </a:xfrm>
          <a:prstGeom prst="rect">
            <a:avLst/>
          </a:prstGeom>
        </p:spPr>
      </p:pic>
      <p:graphicFrame>
        <p:nvGraphicFramePr>
          <p:cNvPr id="35" name="TextBox 5">
            <a:extLst>
              <a:ext uri="{FF2B5EF4-FFF2-40B4-BE49-F238E27FC236}">
                <a16:creationId xmlns:a16="http://schemas.microsoft.com/office/drawing/2014/main" id="{2665AD37-AE78-509F-4709-05A85596B6EB}"/>
              </a:ext>
            </a:extLst>
          </p:cNvPr>
          <p:cNvGraphicFramePr/>
          <p:nvPr>
            <p:extLst>
              <p:ext uri="{D42A27DB-BD31-4B8C-83A1-F6EECF244321}">
                <p14:modId xmlns:p14="http://schemas.microsoft.com/office/powerpoint/2010/main" val="2290315028"/>
              </p:ext>
            </p:extLst>
          </p:nvPr>
        </p:nvGraphicFramePr>
        <p:xfrm>
          <a:off x="9511146" y="1409701"/>
          <a:ext cx="6948054" cy="57388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Hình ảnh 5" descr="Ảnh có chứa văn bản, đồ chơi&#10;&#10;Mô tả được tạo tự động">
            <a:extLst>
              <a:ext uri="{FF2B5EF4-FFF2-40B4-BE49-F238E27FC236}">
                <a16:creationId xmlns:a16="http://schemas.microsoft.com/office/drawing/2014/main" id="{C5EA3D66-CEA0-B0E7-A2FB-8DBA41CB05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335001" y="6315712"/>
            <a:ext cx="4561034" cy="3766572"/>
          </a:xfrm>
          <a:prstGeom prst="rect">
            <a:avLst/>
          </a:prstGeom>
        </p:spPr>
      </p:pic>
    </p:spTree>
    <p:extLst>
      <p:ext uri="{BB962C8B-B14F-4D97-AF65-F5344CB8AC3E}">
        <p14:creationId xmlns:p14="http://schemas.microsoft.com/office/powerpoint/2010/main" val="2301031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89EED9-F54D-4F20-A2C6-949DE41769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46F721-3785-414D-8697-16AF490E68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4000" y="0"/>
            <a:ext cx="9144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7EFB32-B781-FF92-BEB9-B051AE4A6ADB}"/>
              </a:ext>
            </a:extLst>
          </p:cNvPr>
          <p:cNvSpPr txBox="1"/>
          <p:nvPr/>
        </p:nvSpPr>
        <p:spPr>
          <a:xfrm>
            <a:off x="12725400" y="3009900"/>
            <a:ext cx="5084272" cy="3571022"/>
          </a:xfrm>
          <a:prstGeom prst="rect">
            <a:avLst/>
          </a:prstGeom>
        </p:spPr>
        <p:txBody>
          <a:bodyPr vert="horz" lIns="91440" tIns="45720" rIns="91440" bIns="45720" rtlCol="0" anchor="b">
            <a:noAutofit/>
          </a:bodyPr>
          <a:lstStyle/>
          <a:p>
            <a:pPr algn="ctr">
              <a:lnSpc>
                <a:spcPct val="90000"/>
              </a:lnSpc>
              <a:spcBef>
                <a:spcPct val="0"/>
              </a:spcBef>
              <a:spcAft>
                <a:spcPts val="600"/>
              </a:spcAft>
              <a:defRPr/>
            </a:pPr>
            <a:r>
              <a:rPr lang="en-US" sz="8800" b="1" dirty="0" err="1">
                <a:solidFill>
                  <a:schemeClr val="tx1">
                    <a:lumMod val="85000"/>
                    <a:lumOff val="15000"/>
                  </a:schemeClr>
                </a:solidFill>
                <a:latin typeface="Nunito Black" pitchFamily="2" charset="0"/>
                <a:ea typeface="+mj-ea"/>
                <a:cs typeface="+mj-cs"/>
              </a:rPr>
              <a:t>Hẹn</a:t>
            </a:r>
            <a:r>
              <a:rPr lang="en-US" sz="8800" b="1" dirty="0">
                <a:solidFill>
                  <a:schemeClr val="tx1">
                    <a:lumMod val="85000"/>
                    <a:lumOff val="15000"/>
                  </a:schemeClr>
                </a:solidFill>
                <a:latin typeface="Nunito Black" pitchFamily="2" charset="0"/>
                <a:ea typeface="+mj-ea"/>
                <a:cs typeface="+mj-cs"/>
              </a:rPr>
              <a:t> </a:t>
            </a:r>
            <a:r>
              <a:rPr lang="en-US" sz="8800" b="1" dirty="0" err="1">
                <a:solidFill>
                  <a:schemeClr val="tx1">
                    <a:lumMod val="85000"/>
                    <a:lumOff val="15000"/>
                  </a:schemeClr>
                </a:solidFill>
                <a:latin typeface="Nunito Black" pitchFamily="2" charset="0"/>
                <a:ea typeface="+mj-ea"/>
                <a:cs typeface="+mj-cs"/>
              </a:rPr>
              <a:t>gặp</a:t>
            </a:r>
            <a:r>
              <a:rPr lang="en-US" sz="8800" b="1" dirty="0">
                <a:solidFill>
                  <a:schemeClr val="tx1">
                    <a:lumMod val="85000"/>
                    <a:lumOff val="15000"/>
                  </a:schemeClr>
                </a:solidFill>
                <a:latin typeface="Nunito Black" pitchFamily="2" charset="0"/>
                <a:ea typeface="+mj-ea"/>
                <a:cs typeface="+mj-cs"/>
              </a:rPr>
              <a:t> </a:t>
            </a:r>
            <a:r>
              <a:rPr lang="en-US" sz="8800" b="1" dirty="0" err="1">
                <a:solidFill>
                  <a:schemeClr val="tx1">
                    <a:lumMod val="85000"/>
                    <a:lumOff val="15000"/>
                  </a:schemeClr>
                </a:solidFill>
                <a:latin typeface="Nunito Black" pitchFamily="2" charset="0"/>
                <a:ea typeface="+mj-ea"/>
                <a:cs typeface="+mj-cs"/>
              </a:rPr>
              <a:t>lại</a:t>
            </a:r>
            <a:r>
              <a:rPr lang="en-US" sz="8800" b="1" dirty="0">
                <a:solidFill>
                  <a:schemeClr val="tx1">
                    <a:lumMod val="85000"/>
                    <a:lumOff val="15000"/>
                  </a:schemeClr>
                </a:solidFill>
                <a:latin typeface="Nunito Black" pitchFamily="2" charset="0"/>
                <a:ea typeface="+mj-ea"/>
                <a:cs typeface="+mj-cs"/>
              </a:rPr>
              <a:t> </a:t>
            </a:r>
            <a:r>
              <a:rPr lang="en-US" sz="8800" b="1" dirty="0" err="1">
                <a:solidFill>
                  <a:schemeClr val="tx1">
                    <a:lumMod val="85000"/>
                    <a:lumOff val="15000"/>
                  </a:schemeClr>
                </a:solidFill>
                <a:latin typeface="Nunito Black" pitchFamily="2" charset="0"/>
                <a:ea typeface="+mj-ea"/>
                <a:cs typeface="+mj-cs"/>
              </a:rPr>
              <a:t>các</a:t>
            </a:r>
            <a:r>
              <a:rPr lang="en-US" sz="8800" b="1" dirty="0">
                <a:solidFill>
                  <a:schemeClr val="tx1">
                    <a:lumMod val="85000"/>
                    <a:lumOff val="15000"/>
                  </a:schemeClr>
                </a:solidFill>
                <a:latin typeface="Nunito Black" pitchFamily="2" charset="0"/>
                <a:ea typeface="+mj-ea"/>
                <a:cs typeface="+mj-cs"/>
              </a:rPr>
              <a:t> </a:t>
            </a:r>
            <a:r>
              <a:rPr lang="en-US" sz="8800" b="1" dirty="0" err="1">
                <a:solidFill>
                  <a:schemeClr val="tx1">
                    <a:lumMod val="85000"/>
                    <a:lumOff val="15000"/>
                  </a:schemeClr>
                </a:solidFill>
                <a:latin typeface="Nunito Black" pitchFamily="2" charset="0"/>
                <a:ea typeface="+mj-ea"/>
                <a:cs typeface="+mj-cs"/>
              </a:rPr>
              <a:t>em</a:t>
            </a:r>
            <a:r>
              <a:rPr lang="en-US" sz="8800" b="1" dirty="0">
                <a:solidFill>
                  <a:schemeClr val="tx1">
                    <a:lumMod val="85000"/>
                    <a:lumOff val="15000"/>
                  </a:schemeClr>
                </a:solidFill>
                <a:latin typeface="Nunito Black" pitchFamily="2" charset="0"/>
                <a:ea typeface="+mj-ea"/>
                <a:cs typeface="+mj-cs"/>
              </a:rPr>
              <a:t>!</a:t>
            </a:r>
          </a:p>
        </p:txBody>
      </p:sp>
      <p:pic>
        <p:nvPicPr>
          <p:cNvPr id="3" name="Hình ảnh 2">
            <a:extLst>
              <a:ext uri="{FF2B5EF4-FFF2-40B4-BE49-F238E27FC236}">
                <a16:creationId xmlns:a16="http://schemas.microsoft.com/office/drawing/2014/main" id="{E249E64D-4877-9AE1-B9A3-31D01B93C242}"/>
              </a:ext>
            </a:extLst>
          </p:cNvPr>
          <p:cNvPicPr>
            <a:picLocks noChangeAspect="1"/>
          </p:cNvPicPr>
          <p:nvPr/>
        </p:nvPicPr>
        <p:blipFill rotWithShape="1">
          <a:blip r:embed="rId2">
            <a:extLst>
              <a:ext uri="{28A0092B-C50C-407E-A947-70E740481C1C}">
                <a14:useLocalDpi xmlns:a14="http://schemas.microsoft.com/office/drawing/2010/main" val="0"/>
              </a:ext>
            </a:extLst>
          </a:blip>
          <a:srcRect t="9274" b="1262"/>
          <a:stretch/>
        </p:blipFill>
        <p:spPr>
          <a:xfrm>
            <a:off x="20" y="1"/>
            <a:ext cx="12725380" cy="10286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4750</TotalTime>
  <Words>318</Words>
  <Application>Microsoft Office PowerPoint</Application>
  <PresentationFormat>Custom</PresentationFormat>
  <Paragraphs>21</Paragraphs>
  <Slides>9</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Open Sans Extrabold</vt:lpstr>
      <vt:lpstr>Calibri</vt:lpstr>
      <vt:lpstr>Sigmar One</vt:lpstr>
      <vt:lpstr>#9Slide03 AmpleSoft Bold</vt:lpstr>
      <vt:lpstr>Arial</vt:lpstr>
      <vt:lpstr>Nunito Black</vt:lpstr>
      <vt:lpstr>Open Sans Semibold</vt:lpstr>
      <vt:lpstr>Baloo 2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47</cp:revision>
  <dcterms:created xsi:type="dcterms:W3CDTF">2006-08-16T00:00:00Z</dcterms:created>
  <dcterms:modified xsi:type="dcterms:W3CDTF">2024-11-11T13:30:01Z</dcterms:modified>
  <dc:identifier>DAE8oUmvRAc</dc:identifier>
</cp:coreProperties>
</file>