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</p:sldMasterIdLst>
  <p:notesMasterIdLst>
    <p:notesMasterId r:id="rId27"/>
  </p:notesMasterIdLst>
  <p:sldIdLst>
    <p:sldId id="256" r:id="rId4"/>
    <p:sldId id="285" r:id="rId5"/>
    <p:sldId id="288" r:id="rId6"/>
    <p:sldId id="289" r:id="rId7"/>
    <p:sldId id="265" r:id="rId8"/>
    <p:sldId id="290" r:id="rId9"/>
    <p:sldId id="291" r:id="rId10"/>
    <p:sldId id="269" r:id="rId11"/>
    <p:sldId id="270" r:id="rId12"/>
    <p:sldId id="271" r:id="rId13"/>
    <p:sldId id="292" r:id="rId14"/>
    <p:sldId id="273" r:id="rId15"/>
    <p:sldId id="293" r:id="rId16"/>
    <p:sldId id="274" r:id="rId17"/>
    <p:sldId id="275" r:id="rId18"/>
    <p:sldId id="276" r:id="rId19"/>
    <p:sldId id="294" r:id="rId20"/>
    <p:sldId id="277" r:id="rId21"/>
    <p:sldId id="279" r:id="rId22"/>
    <p:sldId id="280" r:id="rId23"/>
    <p:sldId id="281" r:id="rId24"/>
    <p:sldId id="282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870" y="338455"/>
            <a:ext cx="10574020" cy="35001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792855" y="4148455"/>
            <a:ext cx="5193030" cy="16840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Chum B đựng nhiều nước nhất và đựng:</a:t>
            </a:r>
          </a:p>
          <a:p>
            <a:pPr algn="ctr"/>
            <a:r>
              <a:rPr lang="en-US" sz="3200"/>
              <a:t>61</a:t>
            </a:r>
            <a:r>
              <a:rPr lang="en-US" sz="3200" i="1"/>
              <a:t> l </a:t>
            </a:r>
            <a:r>
              <a:rPr lang="en-US" sz="3200"/>
              <a:t>+ 9 </a:t>
            </a:r>
            <a:r>
              <a:rPr lang="en-US" sz="3200" i="1"/>
              <a:t>l</a:t>
            </a:r>
            <a:r>
              <a:rPr lang="en-US" sz="3200"/>
              <a:t> = 70 (</a:t>
            </a:r>
            <a:r>
              <a:rPr lang="en-US" sz="3200" i="1"/>
              <a:t>l</a:t>
            </a:r>
            <a:r>
              <a:rPr lang="en-US" sz="32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830" y="150495"/>
            <a:ext cx="212598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95" y="1216660"/>
            <a:ext cx="10234930" cy="2651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83430" y="2606675"/>
            <a:ext cx="578485" cy="5378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20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70980" y="2596515"/>
            <a:ext cx="578485" cy="5378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40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609965" y="2606675"/>
            <a:ext cx="578485" cy="5378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70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77830" y="2596515"/>
            <a:ext cx="57848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90</a:t>
            </a:r>
          </a:p>
        </p:txBody>
      </p:sp>
      <p:pic>
        <p:nvPicPr>
          <p:cNvPr id="12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135" y="366395"/>
            <a:ext cx="8514715" cy="135572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73170" y="248475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41757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1163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781040" y="319595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09434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7780" y="322580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4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3885" y="91440"/>
            <a:ext cx="6836410" cy="8921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2. Tính rồi tìm lá của mỗi loại quả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5600" y="1398270"/>
            <a:ext cx="7515225" cy="5367655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 flipV="1">
            <a:off x="4786630" y="1886585"/>
            <a:ext cx="3347720" cy="18764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>
            <a:off x="4756150" y="5061585"/>
            <a:ext cx="3398520" cy="115633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4766310" y="3073400"/>
            <a:ext cx="3388360" cy="3235325"/>
          </a:xfrm>
          <a:prstGeom prst="curvedConnector3">
            <a:avLst>
              <a:gd name="adj1" fmla="val 50019"/>
            </a:avLst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7315" y="180340"/>
            <a:ext cx="9375775" cy="47993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78760" y="5213350"/>
            <a:ext cx="7282815" cy="1531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Trên bàn có số vỏ ốc là:</a:t>
            </a:r>
          </a:p>
          <a:p>
            <a:pPr algn="ctr"/>
            <a:r>
              <a:rPr lang="en-US" sz="3600"/>
              <a:t>18 + 5 = 23 (vỏ)</a:t>
            </a:r>
          </a:p>
          <a:p>
            <a:pPr algn="ctr"/>
            <a:r>
              <a:rPr lang="en-US" sz="3600"/>
              <a:t>Đáp số: 23 vỏ</a:t>
            </a:r>
          </a:p>
        </p:txBody>
      </p:sp>
      <p:pic>
        <p:nvPicPr>
          <p:cNvPr id="5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825" y="907415"/>
            <a:ext cx="10823575" cy="45008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842000" y="4077335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61180" y="3661410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385435" y="3702050"/>
            <a:ext cx="892175" cy="3752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21</a:t>
            </a:r>
          </a:p>
        </p:txBody>
      </p:sp>
      <p:pic>
        <p:nvPicPr>
          <p:cNvPr id="7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20" y="88265"/>
            <a:ext cx="2423160" cy="1036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085" y="1348105"/>
            <a:ext cx="8828405" cy="139382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612265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378585" y="3671570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4168140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914775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440170" y="300228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6054725" y="357060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8255635" y="299212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7839710" y="3590925"/>
            <a:ext cx="4159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13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245" y="393065"/>
            <a:ext cx="10341610" cy="31261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73860" y="3935730"/>
            <a:ext cx="9738995" cy="1501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Buổi chiều bác Mạnh thu hoạch được số bao thóc là:</a:t>
            </a:r>
          </a:p>
          <a:p>
            <a:pPr algn="ctr"/>
            <a:r>
              <a:rPr lang="en-US" sz="3200"/>
              <a:t>87 + 6 = 93 (bao)</a:t>
            </a:r>
          </a:p>
          <a:p>
            <a:pPr algn="ctr"/>
            <a:r>
              <a:rPr lang="en-US" sz="3200"/>
              <a:t>Đáp số: 93 bao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524000" y="334297"/>
            <a:ext cx="4673600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1795" y="161290"/>
            <a:ext cx="8837930" cy="962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040" y="1700530"/>
            <a:ext cx="9406255" cy="456311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825" y="396621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55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01535" y="392557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93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32705" y="55079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30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07705" y="5457190"/>
            <a:ext cx="122682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= 20</a:t>
            </a:r>
          </a:p>
        </p:txBody>
      </p:sp>
      <p:pic>
        <p:nvPicPr>
          <p:cNvPr id="9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370" y="1253490"/>
            <a:ext cx="8260715" cy="39008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922645" y="285051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64205" y="4485005"/>
            <a:ext cx="619125" cy="669290"/>
          </a:xfrm>
          <a:prstGeom prst="ellipse">
            <a:avLst/>
          </a:prstGeom>
          <a:noFill/>
          <a:ln w="4445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505" y="139065"/>
            <a:ext cx="10460355" cy="493204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681095" y="4544060"/>
            <a:ext cx="236347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953125" y="3316605"/>
            <a:ext cx="30480" cy="12172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624705" y="3316605"/>
            <a:ext cx="1328420" cy="30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75505" y="2616835"/>
            <a:ext cx="0" cy="6794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705985" y="2626995"/>
            <a:ext cx="2809240" cy="101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64425" y="1704340"/>
            <a:ext cx="0" cy="8921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464425" y="1694180"/>
            <a:ext cx="2292350" cy="212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752215" y="5193030"/>
            <a:ext cx="6329045" cy="984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38 + 9 + 5 = 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</a:t>
            </a:r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 </a:t>
            </a:r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360" y="614680"/>
            <a:ext cx="779970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19: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cộng, phép trừ (có nhớ) 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115" y="148590"/>
            <a:ext cx="7756525" cy="2787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710" y="2936240"/>
            <a:ext cx="7694295" cy="3860165"/>
          </a:xfrm>
          <a:prstGeom prst="rect">
            <a:avLst/>
          </a:prstGeom>
        </p:spPr>
      </p:pic>
      <p:pic>
        <p:nvPicPr>
          <p:cNvPr id="5" name="Content Placeholder 20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2011680"/>
            <a:ext cx="9610725" cy="22066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8239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80735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87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93750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085070" y="4036695"/>
            <a:ext cx="760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8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1460" y="367665"/>
            <a:ext cx="9230360" cy="16040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95541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478530" y="30124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390005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91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34405" y="30759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Widescreen</PresentationFormat>
  <Paragraphs>108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Dương Văn Đạt</cp:lastModifiedBy>
  <cp:revision>5</cp:revision>
  <dcterms:created xsi:type="dcterms:W3CDTF">2021-05-14T04:27:00Z</dcterms:created>
  <dcterms:modified xsi:type="dcterms:W3CDTF">2021-10-09T23:33:36Z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