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8" r:id="rId5"/>
    <p:sldMasterId id="2147483710" r:id="rId6"/>
    <p:sldMasterId id="2147483712" r:id="rId7"/>
    <p:sldMasterId id="2147483724" r:id="rId8"/>
  </p:sldMasterIdLst>
  <p:notesMasterIdLst>
    <p:notesMasterId r:id="rId42"/>
  </p:notesMasterIdLst>
  <p:sldIdLst>
    <p:sldId id="257" r:id="rId9"/>
    <p:sldId id="258" r:id="rId10"/>
    <p:sldId id="259" r:id="rId11"/>
    <p:sldId id="260" r:id="rId12"/>
    <p:sldId id="261" r:id="rId13"/>
    <p:sldId id="262" r:id="rId14"/>
    <p:sldId id="263" r:id="rId15"/>
    <p:sldId id="266" r:id="rId16"/>
    <p:sldId id="267" r:id="rId17"/>
    <p:sldId id="275" r:id="rId18"/>
    <p:sldId id="268" r:id="rId19"/>
    <p:sldId id="269" r:id="rId20"/>
    <p:sldId id="297" r:id="rId21"/>
    <p:sldId id="270" r:id="rId22"/>
    <p:sldId id="271" r:id="rId23"/>
    <p:sldId id="272" r:id="rId24"/>
    <p:sldId id="300" r:id="rId25"/>
    <p:sldId id="277" r:id="rId26"/>
    <p:sldId id="278" r:id="rId27"/>
    <p:sldId id="279" r:id="rId28"/>
    <p:sldId id="274" r:id="rId29"/>
    <p:sldId id="276" r:id="rId30"/>
    <p:sldId id="280" r:id="rId31"/>
    <p:sldId id="299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5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4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110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94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4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1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3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5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49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26-Oct-21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24" Type="http://schemas.openxmlformats.org/officeDocument/2006/relationships/slide" Target="slide5.xml"/><Relationship Id="rId5" Type="http://schemas.openxmlformats.org/officeDocument/2006/relationships/image" Target="../media/image23.png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6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6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openxmlformats.org/officeDocument/2006/relationships/slide" Target="slide7.xml"/><Relationship Id="rId5" Type="http://schemas.openxmlformats.org/officeDocument/2006/relationships/image" Target="../media/image30.jpeg"/><Relationship Id="rId15" Type="http://schemas.microsoft.com/office/2007/relationships/hdphoto" Target="../media/hdphoto6.wdp"/><Relationship Id="rId23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microsoft.com/office/2007/relationships/hdphoto" Target="../media/hdphoto20.wdp"/><Relationship Id="rId5" Type="http://schemas.openxmlformats.org/officeDocument/2006/relationships/image" Target="../media/image35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eriod"/>
            </a:pPr>
            <a:r>
              <a:rPr lang="en-US" sz="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>
                <a:ln/>
                <a:solidFill>
                  <a:schemeClr val="bg1"/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7370AA6-EA94-431A-9F7E-9EC2E8C03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65" y="0"/>
            <a:ext cx="1086035" cy="1080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850" y="274638"/>
            <a:ext cx="3667225" cy="1143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8432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72730" y="4464049"/>
            <a:ext cx="4319270" cy="2081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012" y="4464048"/>
            <a:ext cx="3514718" cy="208113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52901" y="439102"/>
            <a:ext cx="3257182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57213" y="1417954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5439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Bê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</a:t>
            </a:r>
          </a:p>
          <a:p>
            <a:r>
              <a:rPr lang="en-US" dirty="0"/>
              <a:t>Lang thang </a:t>
            </a:r>
            <a:r>
              <a:rPr lang="en-US" dirty="0" err="1"/>
              <a:t>quên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  <a:p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</a:t>
            </a:r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nẻo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Bê</a:t>
            </a:r>
            <a:r>
              <a:rPr lang="en-US" dirty="0"/>
              <a:t>.</a:t>
            </a:r>
          </a:p>
          <a:p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</a:t>
            </a:r>
          </a:p>
          <a:p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hoài</a:t>
            </a:r>
            <a:r>
              <a:rPr lang="en-US" dirty="0"/>
              <a:t>: “</a:t>
            </a:r>
            <a:r>
              <a:rPr lang="en-US" dirty="0" err="1"/>
              <a:t>Bê</a:t>
            </a:r>
            <a:r>
              <a:rPr lang="en-US" dirty="0"/>
              <a:t>! </a:t>
            </a:r>
            <a:r>
              <a:rPr lang="en-US" dirty="0" err="1"/>
              <a:t>Bê</a:t>
            </a:r>
            <a:r>
              <a:rPr lang="en-US" dirty="0"/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73322" y="4464943"/>
            <a:ext cx="4118678" cy="2033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877" y="4776336"/>
            <a:ext cx="3300730" cy="17862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3954780" y="1469255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5050790" y="1906270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487122" y="2445337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71005" y="2971800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91025" y="3895123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58230" y="4427002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34259" y="4883567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91025" y="5314315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686900" y="1459646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092823" y="1875730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873192" y="2445336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330690" y="2971800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300210" y="3451225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371012" y="3938140"/>
            <a:ext cx="81280" cy="4565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180" y="277853"/>
            <a:ext cx="4819650" cy="76940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câu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076700" y="554538"/>
            <a:ext cx="36672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23194" y="137624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81149" y="1557773"/>
            <a:ext cx="5273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Bê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</a:t>
            </a:r>
          </a:p>
          <a:p>
            <a:r>
              <a:rPr lang="en-US" dirty="0"/>
              <a:t>Lang thang </a:t>
            </a:r>
            <a:r>
              <a:rPr lang="en-US" dirty="0" err="1"/>
              <a:t>quên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  <a:p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</a:t>
            </a:r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nẻo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Bê</a:t>
            </a:r>
            <a:r>
              <a:rPr lang="en-US" dirty="0"/>
              <a:t>.</a:t>
            </a:r>
          </a:p>
          <a:p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</a:t>
            </a:r>
          </a:p>
          <a:p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hoài</a:t>
            </a:r>
            <a:r>
              <a:rPr lang="en-US" dirty="0"/>
              <a:t>: “</a:t>
            </a:r>
            <a:r>
              <a:rPr lang="en-US" dirty="0" err="1"/>
              <a:t>Bê</a:t>
            </a:r>
            <a:r>
              <a:rPr lang="en-US" dirty="0"/>
              <a:t>! </a:t>
            </a:r>
            <a:r>
              <a:rPr lang="en-US" dirty="0" err="1"/>
              <a:t>Bê</a:t>
            </a:r>
            <a:r>
              <a:rPr lang="en-US" dirty="0"/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27269" y="4464943"/>
            <a:ext cx="4264731" cy="2097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539" y="4776336"/>
            <a:ext cx="3300730" cy="17862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592771" y="1917600"/>
            <a:ext cx="70993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619403" y="3522846"/>
            <a:ext cx="1417692" cy="12032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263689"/>
            <a:ext cx="4398745" cy="769405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58189" y="648391"/>
            <a:ext cx="3667225" cy="1143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09903" y="1377199"/>
            <a:ext cx="483128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332930" y="1428317"/>
            <a:ext cx="52165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Bê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</a:t>
            </a:r>
          </a:p>
          <a:p>
            <a:r>
              <a:rPr lang="en-US" dirty="0"/>
              <a:t>Lang thang </a:t>
            </a:r>
            <a:r>
              <a:rPr lang="en-US" dirty="0" err="1"/>
              <a:t>quên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  <a:p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</a:t>
            </a:r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nẻo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Bê</a:t>
            </a:r>
            <a:r>
              <a:rPr lang="en-US" dirty="0"/>
              <a:t>.</a:t>
            </a:r>
          </a:p>
          <a:p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</a:t>
            </a:r>
          </a:p>
          <a:p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hoài</a:t>
            </a:r>
            <a:r>
              <a:rPr lang="en-US" dirty="0"/>
              <a:t>: “</a:t>
            </a:r>
            <a:r>
              <a:rPr lang="en-US" dirty="0" err="1"/>
              <a:t>Bê</a:t>
            </a:r>
            <a:r>
              <a:rPr lang="en-US" dirty="0"/>
              <a:t>! </a:t>
            </a:r>
            <a:r>
              <a:rPr lang="en-US" dirty="0" err="1"/>
              <a:t>Bê</a:t>
            </a:r>
            <a:r>
              <a:rPr lang="en-US" dirty="0" smtClean="0"/>
              <a:t>!”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8476" y="4526423"/>
            <a:ext cx="3628724" cy="2006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498" y="4526424"/>
            <a:ext cx="3617978" cy="200606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6262420" y="265848"/>
            <a:ext cx="5929580" cy="113644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3" y="3498107"/>
            <a:ext cx="527050" cy="226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78" y="109591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150" y="564499"/>
            <a:ext cx="527050" cy="393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95195" y="381389"/>
            <a:ext cx="3667225" cy="1143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110809" y="441884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976929" y="1026503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sâu thẳm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 sâu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4001" y="2488092"/>
            <a:ext cx="7242274" cy="1832610"/>
            <a:chOff x="241480" y="1147517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241480" y="1147517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92369" cy="1443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913130" fontAlgn="base">
                <a:spcBef>
                  <a:spcPct val="0"/>
                </a:spcBef>
                <a:spcAft>
                  <a:spcPct val="0"/>
                </a:spcAft>
                <a:defRPr sz="3600" b="0" u="none" strike="noStrike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hạn hán</a:t>
              </a:r>
            </a:p>
            <a:p>
              <a:pPr algn="l"/>
              <a:r>
                <a:rPr lang="en-US" altLang="vi-VN" sz="2800" dirty="0" smtClean="0">
                  <a:solidFill>
                    <a:srgbClr val="231F20"/>
                  </a:solidFill>
                  <a:sym typeface="+mn-lt"/>
                </a:rPr>
                <a:t>    </a:t>
              </a:r>
              <a:r>
                <a:rPr lang="en-US" altLang="vi-VN" sz="2800" dirty="0" err="1" smtClean="0">
                  <a:solidFill>
                    <a:srgbClr val="231F20"/>
                  </a:solidFill>
                  <a:sym typeface="+mn-lt"/>
                </a:rPr>
                <a:t>Tình</a:t>
              </a:r>
              <a:r>
                <a:rPr lang="en-US" altLang="vi-VN" sz="2800" dirty="0" smtClean="0">
                  <a:solidFill>
                    <a:srgbClr val="231F20"/>
                  </a:solidFill>
                  <a:sym typeface="+mn-lt"/>
                </a:rPr>
                <a:t> </a:t>
              </a:r>
              <a:r>
                <a:rPr lang="en-US" altLang="vi-VN" sz="2800" dirty="0">
                  <a:solidFill>
                    <a:srgbClr val="231F20"/>
                  </a:solidFill>
                  <a:sym typeface="+mn-lt"/>
                </a:rPr>
                <a:t>trạng thiếu nước do nắng lâu, không mưa gây ra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76928" y="4320702"/>
            <a:ext cx="6916420" cy="1516572"/>
            <a:chOff x="172324" y="1157225"/>
            <a:chExt cx="2109019" cy="1451173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41968" y="1166522"/>
              <a:ext cx="1808630" cy="144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lang thang</a:t>
              </a:r>
            </a:p>
            <a:p>
              <a:pPr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 smtClean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    </a:t>
              </a:r>
              <a:r>
                <a:rPr lang="en-US" altLang="vi-VN" sz="2800" b="0" i="0" u="none" strike="noStrike" dirty="0" err="1" smtClean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lang="en-US" altLang="vi-VN" sz="2800" b="0" i="0" u="none" strike="noStrike" dirty="0" smtClean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hết chỗ này đến chỗ khác, không dừng lại ở nơi nào.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850" y="274638"/>
            <a:ext cx="3667225" cy="1143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8432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72730" y="4464049"/>
            <a:ext cx="4319270" cy="2081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12" y="4464048"/>
            <a:ext cx="3514718" cy="208113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872730" y="-59055"/>
            <a:ext cx="4319270" cy="123333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2143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bài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diễn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 Ở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đâu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8168707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thuở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xưa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rừng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sâu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thẳm</a:t>
            </a:r>
            <a:r>
              <a:rPr lang="en-US" altLang="zh-CN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35506" y="2346960"/>
            <a:ext cx="9795510" cy="4635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khiến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phải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lang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thang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cỏ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14445" y="2816313"/>
            <a:ext cx="6494212" cy="73869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Trời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hạn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hán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cỏ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héo</a:t>
            </a:r>
            <a:r>
              <a:rPr lang="en-US" dirty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khô</a:t>
            </a:r>
            <a:r>
              <a:rPr lang="en-US" dirty="0" smtClean="0">
                <a:sym typeface="+mn-ea"/>
              </a:rPr>
              <a:t>.</a:t>
            </a:r>
            <a:endParaRPr lang="zh-CN" altLang="en-US" dirty="0"/>
          </a:p>
        </p:txBody>
      </p:sp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quên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73869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nẻo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Nêu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nghĩ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bê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dê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trắng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73869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55349" y="244393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 lời câu 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lòng hai khổ thơ đầu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54" y="1167765"/>
            <a:ext cx="5174672" cy="4523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 xa xưa thuở nào,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rừng xanh sâu thẳm.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 bạn sống bên nhau,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 Vàng và Dê Trắng.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 năm, trời hạn hán,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 cạn, cỏ héo khô.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 gì nuôi đôi bạn,</a:t>
            </a:r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 mưa đến bao giờ?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312039" y="1167765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730146F5-15BD-45C5-80A7-D24AFC53760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B4DED48D-CCD3-4B52-8907-C067230B92D3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533" y="214294"/>
            <a:ext cx="6785810" cy="11430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54325" y="1058338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 </a:t>
            </a:r>
            <a:r>
              <a:rPr lang="en-US" dirty="0" err="1"/>
              <a:t>thuở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</a:t>
            </a:r>
          </a:p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thẳm</a:t>
            </a:r>
            <a:r>
              <a:rPr lang="en-US" dirty="0"/>
              <a:t>.</a:t>
            </a:r>
          </a:p>
          <a:p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</a:t>
            </a:r>
          </a:p>
          <a:p>
            <a:r>
              <a:rPr lang="en-US" dirty="0" err="1"/>
              <a:t>Bê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,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,</a:t>
            </a:r>
          </a:p>
          <a:p>
            <a:r>
              <a:rPr lang="en-US" dirty="0" err="1"/>
              <a:t>Suối</a:t>
            </a:r>
            <a:r>
              <a:rPr lang="en-US" dirty="0"/>
              <a:t> </a:t>
            </a:r>
            <a:r>
              <a:rPr lang="en-US" dirty="0" err="1"/>
              <a:t>cạn</a:t>
            </a:r>
            <a:r>
              <a:rPr lang="en-US" dirty="0"/>
              <a:t>,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héo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.</a:t>
            </a:r>
          </a:p>
          <a:p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</a:t>
            </a:r>
          </a:p>
          <a:p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167765"/>
            <a:ext cx="54267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Bê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</a:t>
            </a:r>
          </a:p>
          <a:p>
            <a:r>
              <a:rPr lang="en-US" dirty="0"/>
              <a:t>Lang thang </a:t>
            </a:r>
            <a:r>
              <a:rPr lang="en-US" dirty="0" err="1"/>
              <a:t>quên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</a:t>
            </a:r>
          </a:p>
          <a:p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</a:t>
            </a:r>
          </a:p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nẻo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Bê</a:t>
            </a:r>
            <a:r>
              <a:rPr lang="en-US" dirty="0"/>
              <a:t>.</a:t>
            </a:r>
          </a:p>
          <a:p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Dê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</a:t>
            </a:r>
          </a:p>
          <a:p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hoài</a:t>
            </a:r>
            <a:r>
              <a:rPr lang="en-US" dirty="0"/>
              <a:t>: “</a:t>
            </a:r>
            <a:r>
              <a:rPr lang="en-US" dirty="0" err="1"/>
              <a:t>Bê</a:t>
            </a:r>
            <a:r>
              <a:rPr lang="en-US" dirty="0"/>
              <a:t>! </a:t>
            </a:r>
            <a:r>
              <a:rPr lang="en-US" dirty="0" err="1"/>
              <a:t>Bê</a:t>
            </a:r>
            <a:r>
              <a:rPr lang="en-US" dirty="0"/>
              <a:t>!”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19" y="5582653"/>
            <a:ext cx="10674417" cy="10876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265069" y="2689822"/>
            <a:ext cx="2485323" cy="1437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696"/>
            <a:ext cx="10972800" cy="1251102"/>
          </a:xfrm>
        </p:spPr>
        <p:txBody>
          <a:bodyPr>
            <a:normAutofit fontScale="90000"/>
          </a:bodyPr>
          <a:lstStyle/>
          <a:p>
            <a:pPr algn="l"/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8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89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2358189" y="2261937"/>
            <a:ext cx="7738711" cy="286060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4F2E0F-1605-426E-929D-B4BA6C11D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65" y="0"/>
            <a:ext cx="1086035" cy="108086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993" y="0"/>
            <a:ext cx="10594428" cy="6589986"/>
          </a:xfrm>
        </p:spPr>
      </p:pic>
    </p:spTree>
    <p:extLst>
      <p:ext uri="{BB962C8B-B14F-4D97-AF65-F5344CB8AC3E}">
        <p14:creationId xmlns:p14="http://schemas.microsoft.com/office/powerpoint/2010/main" val="8436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H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950" y="92075"/>
            <a:ext cx="6934835" cy="676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57150" y="1445988"/>
            <a:ext cx="12077700" cy="47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-31529" y="4043996"/>
            <a:ext cx="966426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Hǌ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thầy không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tày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h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ǌ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bạn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DD6AE1-C133-4E17-95AA-7B86C164D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65" y="0"/>
            <a:ext cx="1086035" cy="1080863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-31529" y="1944012"/>
            <a:ext cx="966426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Hǌ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FD5D0C-011F-484C-B1BE-96C008CBC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65" y="0"/>
            <a:ext cx="1086035" cy="1080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0359" y="-75565"/>
            <a:ext cx="12081641" cy="700849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9087485" y="1"/>
            <a:ext cx="3114040" cy="242443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-396240" y="365125"/>
            <a:ext cx="3114040" cy="2069465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tivi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đồng hồ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máy tính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quạt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62" y="1797209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65" y="2924579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347" y="1797209"/>
            <a:ext cx="649634" cy="652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91" y="2937025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-1" y="220626"/>
            <a:ext cx="12135205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 nằm ở trong nhà,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 mặt nó biết ngay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        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3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64EB6EF-1676-4153-8124-22FABAC3B73E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8200" y="1825625"/>
            <a:ext cx="10515600" cy="4351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39" y="618490"/>
            <a:ext cx="10843661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1825626"/>
            <a:ext cx="10515600" cy="42392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263" y="365125"/>
            <a:ext cx="11280809" cy="27285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16017" y="3488690"/>
            <a:ext cx="10915047" cy="20897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xmlns="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xmlns="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xmlns="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xmlns="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Right Arrow 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96DA703F-DAFF-4B20-A8E2-901D4DBA026B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lowchart: Connector 15">
            <a:hlinkClick r:id="rId24" action="ppaction://hlinksldjump"/>
            <a:extLst>
              <a:ext uri="{FF2B5EF4-FFF2-40B4-BE49-F238E27FC236}">
                <a16:creationId xmlns:a16="http://schemas.microsoft.com/office/drawing/2014/main" xmlns="" id="{79BB6401-72A9-49E6-A6B4-AB0EE5A7E63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40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40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40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40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867378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4015" y="4260850"/>
            <a:ext cx="7299434" cy="2617470"/>
          </a:xfrm>
          <a:prstGeom prst="rect">
            <a:avLst/>
          </a:prstGeom>
        </p:spPr>
      </p:pic>
      <p:sp>
        <p:nvSpPr>
          <p:cNvPr id="17" name="Arrow: Right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E54792B-C4F0-4831-8417-48F3D42F2935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8DAE9B1-6235-4BDF-B926-3EB5822EA9B9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xmlns="" id="{AB5C9C96-7A84-4792-9DEC-796C72663B3B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anh em</a:t>
            </a:r>
            <a:endParaRPr lang="vi-VN" sz="6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8487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chuyện Câu chuyện bó đũa, gia đình đó có mấy anh em?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DEFB7E3E-15BD-4CEB-B14E-3A1CBB2BBAD5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237018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-2725"/>
            <a:ext cx="3962400" cy="3804745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07436" y="2554852"/>
            <a:ext cx="9338954" cy="1541181"/>
            <a:chOff x="1873593" y="2822865"/>
            <a:chExt cx="9338954" cy="1541181"/>
          </a:xfrm>
        </p:grpSpPr>
        <p:grpSp>
          <p:nvGrpSpPr>
            <p:cNvPr id="2" name="Group 1"/>
            <p:cNvGrpSpPr/>
            <p:nvPr/>
          </p:nvGrpSpPr>
          <p:grpSpPr>
            <a:xfrm>
              <a:off x="1989567" y="2890389"/>
              <a:ext cx="9222980" cy="1413510"/>
              <a:chOff x="2193050" y="2876377"/>
              <a:chExt cx="9222980" cy="141351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505200" y="2966085"/>
                <a:ext cx="7910830" cy="1295400"/>
                <a:chOff x="9566064" y="964372"/>
                <a:chExt cx="5446164" cy="698253"/>
              </a:xfrm>
            </p:grpSpPr>
            <p:sp>
              <p:nvSpPr>
                <p:cNvPr id="12" name="Rectangle 10"/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-1" fmla="*/ 0 w 5334002"/>
                    <a:gd name="connsiteY0-2" fmla="*/ 0 h 724766"/>
                    <a:gd name="connsiteX1-3" fmla="*/ 5334000 w 5334002"/>
                    <a:gd name="connsiteY1-4" fmla="*/ 0 h 724766"/>
                    <a:gd name="connsiteX2-5" fmla="*/ 4869873 w 5334002"/>
                    <a:gd name="connsiteY2-6" fmla="*/ 506124 h 724766"/>
                    <a:gd name="connsiteX3-7" fmla="*/ 5334000 w 5334002"/>
                    <a:gd name="connsiteY3-8" fmla="*/ 724766 h 724766"/>
                    <a:gd name="connsiteX4-9" fmla="*/ 0 w 5334002"/>
                    <a:gd name="connsiteY4-10" fmla="*/ 724766 h 724766"/>
                    <a:gd name="connsiteX5" fmla="*/ 0 w 5334002"/>
                    <a:gd name="connsiteY5" fmla="*/ 0 h 724766"/>
                    <a:gd name="connsiteX0-11" fmla="*/ 0 w 5334002"/>
                    <a:gd name="connsiteY0-12" fmla="*/ 0 h 724766"/>
                    <a:gd name="connsiteX1-13" fmla="*/ 5334000 w 5334002"/>
                    <a:gd name="connsiteY1-14" fmla="*/ 0 h 724766"/>
                    <a:gd name="connsiteX2-15" fmla="*/ 4849092 w 5334002"/>
                    <a:gd name="connsiteY2-16" fmla="*/ 454170 h 724766"/>
                    <a:gd name="connsiteX3-17" fmla="*/ 5334000 w 5334002"/>
                    <a:gd name="connsiteY3-18" fmla="*/ 724766 h 724766"/>
                    <a:gd name="connsiteX4-19" fmla="*/ 0 w 5334002"/>
                    <a:gd name="connsiteY4-20" fmla="*/ 724766 h 724766"/>
                    <a:gd name="connsiteX5-21" fmla="*/ 0 w 5334002"/>
                    <a:gd name="connsiteY5-22" fmla="*/ 0 h 724766"/>
                    <a:gd name="connsiteX0-23" fmla="*/ 0 w 5333999"/>
                    <a:gd name="connsiteY0-24" fmla="*/ 0 h 724766"/>
                    <a:gd name="connsiteX1-25" fmla="*/ 5334000 w 5333999"/>
                    <a:gd name="connsiteY1-26" fmla="*/ 0 h 724766"/>
                    <a:gd name="connsiteX2-27" fmla="*/ 3970191 w 5333999"/>
                    <a:gd name="connsiteY2-28" fmla="*/ 513468 h 724766"/>
                    <a:gd name="connsiteX3-29" fmla="*/ 5334000 w 5333999"/>
                    <a:gd name="connsiteY3-30" fmla="*/ 724766 h 724766"/>
                    <a:gd name="connsiteX4-31" fmla="*/ 0 w 5333999"/>
                    <a:gd name="connsiteY4-32" fmla="*/ 724766 h 724766"/>
                    <a:gd name="connsiteX5-33" fmla="*/ 0 w 5333999"/>
                    <a:gd name="connsiteY5-34" fmla="*/ 0 h 724766"/>
                    <a:gd name="connsiteX0-35" fmla="*/ 0 w 5334002"/>
                    <a:gd name="connsiteY0-36" fmla="*/ 0 h 724766"/>
                    <a:gd name="connsiteX1-37" fmla="*/ 5334000 w 5334002"/>
                    <a:gd name="connsiteY1-38" fmla="*/ 0 h 724766"/>
                    <a:gd name="connsiteX2-39" fmla="*/ 4572681 w 5334002"/>
                    <a:gd name="connsiteY2-40" fmla="*/ 409907 h 724766"/>
                    <a:gd name="connsiteX3-41" fmla="*/ 5334000 w 5334002"/>
                    <a:gd name="connsiteY3-42" fmla="*/ 724766 h 724766"/>
                    <a:gd name="connsiteX4-43" fmla="*/ 0 w 5334002"/>
                    <a:gd name="connsiteY4-44" fmla="*/ 724766 h 724766"/>
                    <a:gd name="connsiteX5-45" fmla="*/ 0 w 5334002"/>
                    <a:gd name="connsiteY5-46" fmla="*/ 0 h 724766"/>
                    <a:gd name="connsiteX0-47" fmla="*/ 0 w 5649495"/>
                    <a:gd name="connsiteY0-48" fmla="*/ 0 h 724766"/>
                    <a:gd name="connsiteX1-49" fmla="*/ 5649496 w 5649495"/>
                    <a:gd name="connsiteY1-50" fmla="*/ 27302 h 724766"/>
                    <a:gd name="connsiteX2-51" fmla="*/ 4572681 w 5649495"/>
                    <a:gd name="connsiteY2-52" fmla="*/ 409907 h 724766"/>
                    <a:gd name="connsiteX3-53" fmla="*/ 5334000 w 5649495"/>
                    <a:gd name="connsiteY3-54" fmla="*/ 724766 h 724766"/>
                    <a:gd name="connsiteX4-55" fmla="*/ 0 w 5649495"/>
                    <a:gd name="connsiteY4-56" fmla="*/ 724766 h 724766"/>
                    <a:gd name="connsiteX5-57" fmla="*/ 0 w 5649495"/>
                    <a:gd name="connsiteY5-58" fmla="*/ 0 h 724766"/>
                    <a:gd name="connsiteX0-59" fmla="*/ -1 w 5673840"/>
                    <a:gd name="connsiteY0-60" fmla="*/ 152873 h 697464"/>
                    <a:gd name="connsiteX1-61" fmla="*/ 5673841 w 5673840"/>
                    <a:gd name="connsiteY1-62" fmla="*/ 0 h 697464"/>
                    <a:gd name="connsiteX2-63" fmla="*/ 4597026 w 5673840"/>
                    <a:gd name="connsiteY2-64" fmla="*/ 382605 h 697464"/>
                    <a:gd name="connsiteX3-65" fmla="*/ 5358345 w 5673840"/>
                    <a:gd name="connsiteY3-66" fmla="*/ 697464 h 697464"/>
                    <a:gd name="connsiteX4-67" fmla="*/ 24345 w 5673840"/>
                    <a:gd name="connsiteY4-68" fmla="*/ 697464 h 697464"/>
                    <a:gd name="connsiteX5-69" fmla="*/ -1 w 5673840"/>
                    <a:gd name="connsiteY5-70" fmla="*/ 152873 h 697464"/>
                    <a:gd name="connsiteX0-71" fmla="*/ -1 w 5673840"/>
                    <a:gd name="connsiteY0-72" fmla="*/ 152873 h 697464"/>
                    <a:gd name="connsiteX1-73" fmla="*/ 5673841 w 5673840"/>
                    <a:gd name="connsiteY1-74" fmla="*/ 0 h 697464"/>
                    <a:gd name="connsiteX2-75" fmla="*/ 4597026 w 5673840"/>
                    <a:gd name="connsiteY2-76" fmla="*/ 382605 h 697464"/>
                    <a:gd name="connsiteX3-77" fmla="*/ 5358345 w 5673840"/>
                    <a:gd name="connsiteY3-78" fmla="*/ 697464 h 697464"/>
                    <a:gd name="connsiteX4-79" fmla="*/ 6831 w 5673840"/>
                    <a:gd name="connsiteY4-80" fmla="*/ 568730 h 697464"/>
                    <a:gd name="connsiteX5-81" fmla="*/ -1 w 5673840"/>
                    <a:gd name="connsiteY5-82" fmla="*/ 152873 h 697464"/>
                    <a:gd name="connsiteX0-83" fmla="*/ -1 w 5673840"/>
                    <a:gd name="connsiteY0-84" fmla="*/ 152873 h 661803"/>
                    <a:gd name="connsiteX1-85" fmla="*/ 5673841 w 5673840"/>
                    <a:gd name="connsiteY1-86" fmla="*/ 0 h 661803"/>
                    <a:gd name="connsiteX2-87" fmla="*/ 4597026 w 5673840"/>
                    <a:gd name="connsiteY2-88" fmla="*/ 382605 h 661803"/>
                    <a:gd name="connsiteX3-89" fmla="*/ 5253439 w 5673840"/>
                    <a:gd name="connsiteY3-90" fmla="*/ 661803 h 661803"/>
                    <a:gd name="connsiteX4-91" fmla="*/ 6831 w 5673840"/>
                    <a:gd name="connsiteY4-92" fmla="*/ 568730 h 661803"/>
                    <a:gd name="connsiteX5-93" fmla="*/ -1 w 5673840"/>
                    <a:gd name="connsiteY5-94" fmla="*/ 152873 h 66180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4" rIns="91428" bIns="45714" spcCol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0"/>
                <p:cNvSpPr/>
                <p:nvPr/>
              </p:nvSpPr>
              <p:spPr>
                <a:xfrm>
                  <a:off x="9566064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-1" fmla="*/ 0 w 5334002"/>
                    <a:gd name="connsiteY0-2" fmla="*/ 0 h 724766"/>
                    <a:gd name="connsiteX1-3" fmla="*/ 5334000 w 5334002"/>
                    <a:gd name="connsiteY1-4" fmla="*/ 0 h 724766"/>
                    <a:gd name="connsiteX2-5" fmla="*/ 4869873 w 5334002"/>
                    <a:gd name="connsiteY2-6" fmla="*/ 506124 h 724766"/>
                    <a:gd name="connsiteX3-7" fmla="*/ 5334000 w 5334002"/>
                    <a:gd name="connsiteY3-8" fmla="*/ 724766 h 724766"/>
                    <a:gd name="connsiteX4-9" fmla="*/ 0 w 5334002"/>
                    <a:gd name="connsiteY4-10" fmla="*/ 724766 h 724766"/>
                    <a:gd name="connsiteX5" fmla="*/ 0 w 5334002"/>
                    <a:gd name="connsiteY5" fmla="*/ 0 h 724766"/>
                    <a:gd name="connsiteX0-11" fmla="*/ 0 w 5334002"/>
                    <a:gd name="connsiteY0-12" fmla="*/ 0 h 724766"/>
                    <a:gd name="connsiteX1-13" fmla="*/ 5334000 w 5334002"/>
                    <a:gd name="connsiteY1-14" fmla="*/ 0 h 724766"/>
                    <a:gd name="connsiteX2-15" fmla="*/ 4849092 w 5334002"/>
                    <a:gd name="connsiteY2-16" fmla="*/ 454170 h 724766"/>
                    <a:gd name="connsiteX3-17" fmla="*/ 5334000 w 5334002"/>
                    <a:gd name="connsiteY3-18" fmla="*/ 724766 h 724766"/>
                    <a:gd name="connsiteX4-19" fmla="*/ 0 w 5334002"/>
                    <a:gd name="connsiteY4-20" fmla="*/ 724766 h 724766"/>
                    <a:gd name="connsiteX5-21" fmla="*/ 0 w 5334002"/>
                    <a:gd name="connsiteY5-22" fmla="*/ 0 h 72476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4" rIns="91428" bIns="45714" spcCol="0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0"/>
                <p:cNvSpPr/>
                <p:nvPr/>
              </p:nvSpPr>
              <p:spPr>
                <a:xfrm>
                  <a:off x="9623715" y="1023319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-1" fmla="*/ 0 w 5334002"/>
                    <a:gd name="connsiteY0-2" fmla="*/ 0 h 724766"/>
                    <a:gd name="connsiteX1-3" fmla="*/ 5334000 w 5334002"/>
                    <a:gd name="connsiteY1-4" fmla="*/ 0 h 724766"/>
                    <a:gd name="connsiteX2-5" fmla="*/ 4869873 w 5334002"/>
                    <a:gd name="connsiteY2-6" fmla="*/ 506124 h 724766"/>
                    <a:gd name="connsiteX3-7" fmla="*/ 5334000 w 5334002"/>
                    <a:gd name="connsiteY3-8" fmla="*/ 724766 h 724766"/>
                    <a:gd name="connsiteX4-9" fmla="*/ 0 w 5334002"/>
                    <a:gd name="connsiteY4-10" fmla="*/ 724766 h 724766"/>
                    <a:gd name="connsiteX5" fmla="*/ 0 w 5334002"/>
                    <a:gd name="connsiteY5" fmla="*/ 0 h 724766"/>
                    <a:gd name="connsiteX0-11" fmla="*/ 0 w 5334002"/>
                    <a:gd name="connsiteY0-12" fmla="*/ 0 h 724766"/>
                    <a:gd name="connsiteX1-13" fmla="*/ 5334000 w 5334002"/>
                    <a:gd name="connsiteY1-14" fmla="*/ 0 h 724766"/>
                    <a:gd name="connsiteX2-15" fmla="*/ 4849092 w 5334002"/>
                    <a:gd name="connsiteY2-16" fmla="*/ 454170 h 724766"/>
                    <a:gd name="connsiteX3-17" fmla="*/ 5334000 w 5334002"/>
                    <a:gd name="connsiteY3-18" fmla="*/ 724766 h 724766"/>
                    <a:gd name="connsiteX4-19" fmla="*/ 0 w 5334002"/>
                    <a:gd name="connsiteY4-20" fmla="*/ 724766 h 724766"/>
                    <a:gd name="connsiteX5-21" fmla="*/ 0 w 5334002"/>
                    <a:gd name="connsiteY5-22" fmla="*/ 0 h 72476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28" tIns="45714" rIns="91428" bIns="45714" spcCol="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6"/>
              <p:cNvSpPr/>
              <p:nvPr/>
            </p:nvSpPr>
            <p:spPr>
              <a:xfrm>
                <a:off x="2193050" y="3261097"/>
                <a:ext cx="1258009" cy="999997"/>
              </a:xfrm>
              <a:custGeom>
                <a:avLst/>
                <a:gdLst>
                  <a:gd name="connsiteX0" fmla="*/ 0 w 1246092"/>
                  <a:gd name="connsiteY0" fmla="*/ 0 h 1219200"/>
                  <a:gd name="connsiteX1" fmla="*/ 1246092 w 1246092"/>
                  <a:gd name="connsiteY1" fmla="*/ 0 h 1219200"/>
                  <a:gd name="connsiteX2" fmla="*/ 1246092 w 1246092"/>
                  <a:gd name="connsiteY2" fmla="*/ 1219200 h 1219200"/>
                  <a:gd name="connsiteX3" fmla="*/ 0 w 1246092"/>
                  <a:gd name="connsiteY3" fmla="*/ 1219200 h 1219200"/>
                  <a:gd name="connsiteX4" fmla="*/ 0 w 1246092"/>
                  <a:gd name="connsiteY4" fmla="*/ 0 h 1219200"/>
                  <a:gd name="connsiteX0-1" fmla="*/ 307 w 1246399"/>
                  <a:gd name="connsiteY0-2" fmla="*/ 0 h 1219200"/>
                  <a:gd name="connsiteX1-3" fmla="*/ 1246399 w 1246399"/>
                  <a:gd name="connsiteY1-4" fmla="*/ 0 h 1219200"/>
                  <a:gd name="connsiteX2-5" fmla="*/ 1246399 w 1246399"/>
                  <a:gd name="connsiteY2-6" fmla="*/ 1219200 h 1219200"/>
                  <a:gd name="connsiteX3-7" fmla="*/ 307 w 1246399"/>
                  <a:gd name="connsiteY3-8" fmla="*/ 1219200 h 1219200"/>
                  <a:gd name="connsiteX4-9" fmla="*/ 7234 w 1246399"/>
                  <a:gd name="connsiteY4-10" fmla="*/ 41564 h 1219200"/>
                  <a:gd name="connsiteX5" fmla="*/ 307 w 1246399"/>
                  <a:gd name="connsiteY5" fmla="*/ 0 h 1219200"/>
                  <a:gd name="connsiteX0-11" fmla="*/ 307 w 1246399"/>
                  <a:gd name="connsiteY0-12" fmla="*/ 0 h 1219200"/>
                  <a:gd name="connsiteX1-13" fmla="*/ 1246399 w 1246399"/>
                  <a:gd name="connsiteY1-14" fmla="*/ 0 h 1219200"/>
                  <a:gd name="connsiteX2-15" fmla="*/ 1246399 w 1246399"/>
                  <a:gd name="connsiteY2-16" fmla="*/ 1219200 h 1219200"/>
                  <a:gd name="connsiteX3-17" fmla="*/ 307 w 1246399"/>
                  <a:gd name="connsiteY3-18" fmla="*/ 1219200 h 1219200"/>
                  <a:gd name="connsiteX4-19" fmla="*/ 7234 w 1246399"/>
                  <a:gd name="connsiteY4-20" fmla="*/ 41564 h 1219200"/>
                  <a:gd name="connsiteX5-21" fmla="*/ 307 w 1246399"/>
                  <a:gd name="connsiteY5-22" fmla="*/ 0 h 1219200"/>
                  <a:gd name="connsiteX0-23" fmla="*/ 3 w 1246095"/>
                  <a:gd name="connsiteY0-24" fmla="*/ 0 h 1219200"/>
                  <a:gd name="connsiteX1-25" fmla="*/ 1246095 w 1246095"/>
                  <a:gd name="connsiteY1-26" fmla="*/ 0 h 1219200"/>
                  <a:gd name="connsiteX2-27" fmla="*/ 1246095 w 1246095"/>
                  <a:gd name="connsiteY2-28" fmla="*/ 1219200 h 1219200"/>
                  <a:gd name="connsiteX3-29" fmla="*/ 3 w 1246095"/>
                  <a:gd name="connsiteY3-30" fmla="*/ 1219200 h 1219200"/>
                  <a:gd name="connsiteX4-31" fmla="*/ 6930 w 1246095"/>
                  <a:gd name="connsiteY4-32" fmla="*/ 41564 h 1219200"/>
                  <a:gd name="connsiteX5-33" fmla="*/ 3 w 1246095"/>
                  <a:gd name="connsiteY5-34" fmla="*/ 0 h 1219200"/>
                  <a:gd name="connsiteX0-35" fmla="*/ 11917 w 1258009"/>
                  <a:gd name="connsiteY0-36" fmla="*/ 0 h 1219200"/>
                  <a:gd name="connsiteX1-37" fmla="*/ 1258009 w 1258009"/>
                  <a:gd name="connsiteY1-38" fmla="*/ 0 h 1219200"/>
                  <a:gd name="connsiteX2-39" fmla="*/ 1258009 w 1258009"/>
                  <a:gd name="connsiteY2-40" fmla="*/ 1219200 h 1219200"/>
                  <a:gd name="connsiteX3-41" fmla="*/ 11917 w 1258009"/>
                  <a:gd name="connsiteY3-42" fmla="*/ 1219200 h 1219200"/>
                  <a:gd name="connsiteX4-43" fmla="*/ 441405 w 1258009"/>
                  <a:gd name="connsiteY4-44" fmla="*/ 625256 h 1219200"/>
                  <a:gd name="connsiteX5-45" fmla="*/ 18844 w 1258009"/>
                  <a:gd name="connsiteY5-46" fmla="*/ 41564 h 1219200"/>
                  <a:gd name="connsiteX6" fmla="*/ 11917 w 1258009"/>
                  <a:gd name="connsiteY6" fmla="*/ 0 h 12192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8009" h="1219200">
                    <a:moveTo>
                      <a:pt x="11917" y="0"/>
                    </a:moveTo>
                    <a:lnTo>
                      <a:pt x="1258009" y="0"/>
                    </a:lnTo>
                    <a:lnTo>
                      <a:pt x="1258009" y="1219200"/>
                    </a:lnTo>
                    <a:lnTo>
                      <a:pt x="11917" y="1219200"/>
                    </a:lnTo>
                    <a:cubicBezTo>
                      <a:pt x="-84929" y="1123024"/>
                      <a:pt x="440251" y="821529"/>
                      <a:pt x="441405" y="625256"/>
                    </a:cubicBezTo>
                    <a:cubicBezTo>
                      <a:pt x="442560" y="428983"/>
                      <a:pt x="129680" y="148589"/>
                      <a:pt x="18844" y="41564"/>
                    </a:cubicBezTo>
                    <a:lnTo>
                      <a:pt x="1191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00572" y="3092000"/>
                <a:ext cx="7176770" cy="1013460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Gọi bạn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52248" y="2876377"/>
                <a:ext cx="1539240" cy="1413510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  <a:latin typeface="Arial Rounded MT Bold" panose="020F0704030504030204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</p:grpSp>
        <p:sp>
          <p:nvSpPr>
            <p:cNvPr id="15" name="Rectangle 17"/>
            <p:cNvSpPr/>
            <p:nvPr/>
          </p:nvSpPr>
          <p:spPr>
            <a:xfrm>
              <a:off x="1873593" y="3158147"/>
              <a:ext cx="1750345" cy="1205899"/>
            </a:xfrm>
            <a:custGeom>
              <a:avLst/>
              <a:gdLst>
                <a:gd name="connsiteX0" fmla="*/ 0 w 1371600"/>
                <a:gd name="connsiteY0" fmla="*/ 0 h 1295400"/>
                <a:gd name="connsiteX1" fmla="*/ 1371600 w 1371600"/>
                <a:gd name="connsiteY1" fmla="*/ 0 h 1295400"/>
                <a:gd name="connsiteX2" fmla="*/ 1371600 w 1371600"/>
                <a:gd name="connsiteY2" fmla="*/ 1295400 h 1295400"/>
                <a:gd name="connsiteX3" fmla="*/ 0 w 1371600"/>
                <a:gd name="connsiteY3" fmla="*/ 1295400 h 1295400"/>
                <a:gd name="connsiteX4" fmla="*/ 0 w 1371600"/>
                <a:gd name="connsiteY4" fmla="*/ 0 h 1295400"/>
                <a:gd name="connsiteX0-1" fmla="*/ 6 w 1371606"/>
                <a:gd name="connsiteY0-2" fmla="*/ 0 h 1295400"/>
                <a:gd name="connsiteX1-3" fmla="*/ 1371606 w 1371606"/>
                <a:gd name="connsiteY1-4" fmla="*/ 0 h 1295400"/>
                <a:gd name="connsiteX2-5" fmla="*/ 1371606 w 1371606"/>
                <a:gd name="connsiteY2-6" fmla="*/ 1295400 h 1295400"/>
                <a:gd name="connsiteX3-7" fmla="*/ 6 w 1371606"/>
                <a:gd name="connsiteY3-8" fmla="*/ 1295400 h 1295400"/>
                <a:gd name="connsiteX4-9" fmla="*/ 630388 w 1371606"/>
                <a:gd name="connsiteY4-10" fmla="*/ 609600 h 1295400"/>
                <a:gd name="connsiteX5" fmla="*/ 6 w 1371606"/>
                <a:gd name="connsiteY5" fmla="*/ 0 h 1295400"/>
                <a:gd name="connsiteX0-11" fmla="*/ 9 w 1371609"/>
                <a:gd name="connsiteY0-12" fmla="*/ 0 h 1295400"/>
                <a:gd name="connsiteX1-13" fmla="*/ 1371609 w 1371609"/>
                <a:gd name="connsiteY1-14" fmla="*/ 0 h 1295400"/>
                <a:gd name="connsiteX2-15" fmla="*/ 1371609 w 1371609"/>
                <a:gd name="connsiteY2-16" fmla="*/ 1295400 h 1295400"/>
                <a:gd name="connsiteX3-17" fmla="*/ 9 w 1371609"/>
                <a:gd name="connsiteY3-18" fmla="*/ 1295400 h 1295400"/>
                <a:gd name="connsiteX4-19" fmla="*/ 434971 w 1371609"/>
                <a:gd name="connsiteY4-20" fmla="*/ 564951 h 1295400"/>
                <a:gd name="connsiteX5-21" fmla="*/ 9 w 1371609"/>
                <a:gd name="connsiteY5-22" fmla="*/ 0 h 1295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1371609" h="1295400">
                  <a:moveTo>
                    <a:pt x="9" y="0"/>
                  </a:moveTo>
                  <a:lnTo>
                    <a:pt x="1371609" y="0"/>
                  </a:lnTo>
                  <a:lnTo>
                    <a:pt x="1371609" y="1295400"/>
                  </a:lnTo>
                  <a:lnTo>
                    <a:pt x="9" y="1295400"/>
                  </a:lnTo>
                  <a:cubicBezTo>
                    <a:pt x="-2300" y="1071418"/>
                    <a:pt x="437280" y="788933"/>
                    <a:pt x="434971" y="56495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15797" y="2822865"/>
              <a:ext cx="1378806" cy="1412343"/>
              <a:chOff x="1149549" y="1066515"/>
              <a:chExt cx="992332" cy="992332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1149549" y="1066515"/>
                <a:ext cx="992332" cy="992332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201596" y="1132200"/>
                <a:ext cx="914400" cy="91440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</a:t>
            </a:r>
            <a:r>
              <a:rPr lang="en-US" sz="4400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720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B0DB6C-FB30-4F3A-99B4-5F65F7F57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342" y="5766379"/>
            <a:ext cx="1086035" cy="1080863"/>
          </a:xfrm>
          <a:prstGeom prst="rect">
            <a:avLst/>
          </a:prstGeom>
        </p:spPr>
      </p:pic>
    </p:spTree>
  </p:cSld>
  <p:clrMapOvr>
    <a:masterClrMapping/>
  </p:clrMapOvr>
  <p:transition advClick="0">
    <p:wedge/>
  </p:transition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1345</Words>
  <Application>Microsoft Office PowerPoint</Application>
  <PresentationFormat>Widescreen</PresentationFormat>
  <Paragraphs>212</Paragraphs>
  <Slides>33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hàng</vt:lpstr>
      <vt:lpstr>黑体</vt:lpstr>
      <vt:lpstr>华文楷体</vt:lpstr>
      <vt:lpstr>Times New Roman</vt:lpstr>
      <vt:lpstr>Verdana</vt:lpstr>
      <vt:lpstr>Wingdings 2</vt:lpstr>
      <vt:lpstr>汉仪黑荔枝体简</vt:lpstr>
      <vt:lpstr>等线</vt:lpstr>
      <vt:lpstr>1_Office Theme</vt:lpstr>
      <vt:lpstr>2_Office Theme</vt:lpstr>
      <vt:lpstr>3_Office Theme</vt:lpstr>
      <vt:lpstr>4_Office Theme</vt:lpstr>
      <vt:lpstr>Trek</vt:lpstr>
      <vt:lpstr>5_Office Theme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một người bạn của em</vt:lpstr>
      <vt:lpstr>Gọi bạn</vt:lpstr>
      <vt:lpstr>PowerPoint Presentation</vt:lpstr>
      <vt:lpstr>Gọi bạn</vt:lpstr>
      <vt:lpstr>Gọi bạn</vt:lpstr>
      <vt:lpstr>PowerPoint Presentation</vt:lpstr>
      <vt:lpstr>Gọi bạn</vt:lpstr>
      <vt:lpstr>PowerPoint Presentation</vt:lpstr>
      <vt:lpstr>PowerPoint Presentation</vt:lpstr>
      <vt:lpstr>Gọi bạn</vt:lpstr>
      <vt:lpstr>2. Đóng vai 1 người bạn trong rừng nói lời an ủi dê trắng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Kể tiếp đoạn kết của câu chuyện theo ý của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32</cp:revision>
  <dcterms:created xsi:type="dcterms:W3CDTF">2021-05-26T04:27:49Z</dcterms:created>
  <dcterms:modified xsi:type="dcterms:W3CDTF">2021-10-26T02:33:41Z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