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84" r:id="rId6"/>
    <p:sldId id="267" r:id="rId7"/>
    <p:sldId id="278" r:id="rId8"/>
    <p:sldId id="286" r:id="rId9"/>
    <p:sldId id="285" r:id="rId10"/>
    <p:sldId id="288" r:id="rId11"/>
    <p:sldId id="277" r:id="rId12"/>
    <p:sldId id="287" r:id="rId13"/>
    <p:sldId id="266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40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7467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CF7FCCF-69F3-46C6-A91A-15326F10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39" y="1368284"/>
            <a:ext cx="6010204" cy="33527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B491564-81B2-4E30-A809-11E979E23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870425"/>
            <a:ext cx="5638800" cy="51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287030"/>
            <a:ext cx="6858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21E4A11-C79D-49E7-A679-DB6A5B63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48" y="921224"/>
            <a:ext cx="4102304" cy="3129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981832C-838F-42D3-9D48-D0267472D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386" y="801555"/>
            <a:ext cx="4817441" cy="33003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242F2F5-0B2A-4726-8CA9-B22F759E7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998662"/>
            <a:ext cx="5076248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883421"/>
            <a:ext cx="1120139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190500" y="1907268"/>
            <a:ext cx="118872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7CA7606-CD1C-4ABB-B4EE-53944372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75" y="3124200"/>
            <a:ext cx="10591800" cy="31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C83F1A2-0B74-459D-9FB8-69A2E9DF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" y="1025510"/>
            <a:ext cx="11864454" cy="56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9144000" cy="17526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Bài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5: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Quý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trọng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thời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gian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(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tiết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1)</a:t>
            </a:r>
            <a:endParaRPr lang="vi-VN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2" y="299440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408295" y="6359086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A52E2E-BCDC-4084-9B09-17F06A46F8DC}"/>
              </a:ext>
            </a:extLst>
          </p:cNvPr>
          <p:cNvSpPr txBox="1"/>
          <p:nvPr/>
        </p:nvSpPr>
        <p:spPr>
          <a:xfrm>
            <a:off x="990600" y="1596087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D3BE1389-780D-44EA-A5FB-A04DC5E21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61734"/>
              </p:ext>
            </p:extLst>
          </p:nvPr>
        </p:nvGraphicFramePr>
        <p:xfrm>
          <a:off x="381000" y="1544598"/>
          <a:ext cx="11506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="" xmlns:a16="http://schemas.microsoft.com/office/drawing/2014/main" val="1203084085"/>
                    </a:ext>
                  </a:extLst>
                </a:gridCol>
                <a:gridCol w="3845681">
                  <a:extLst>
                    <a:ext uri="{9D8B030D-6E8A-4147-A177-3AD203B41FA5}">
                      <a16:colId xmlns="" xmlns:a16="http://schemas.microsoft.com/office/drawing/2014/main" val="1013642416"/>
                    </a:ext>
                  </a:extLst>
                </a:gridCol>
                <a:gridCol w="3926719">
                  <a:extLst>
                    <a:ext uri="{9D8B030D-6E8A-4147-A177-3AD203B41FA5}">
                      <a16:colId xmlns="" xmlns:a16="http://schemas.microsoft.com/office/drawing/2014/main" val="2811138288"/>
                    </a:ext>
                  </a:extLst>
                </a:gridCol>
              </a:tblGrid>
              <a:tr h="1884402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107518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784C8D8-B020-499D-AB8A-BB393E4D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649583"/>
            <a:ext cx="11887199" cy="27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1739" y="123898"/>
            <a:ext cx="789586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24E5F32-20DF-4396-909C-2DE87C086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221"/>
          <a:stretch/>
        </p:blipFill>
        <p:spPr>
          <a:xfrm>
            <a:off x="2363644" y="645899"/>
            <a:ext cx="2752381" cy="19041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1198768-657A-4F3B-98F5-2D882DF86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84"/>
          <a:stretch/>
        </p:blipFill>
        <p:spPr>
          <a:xfrm>
            <a:off x="7772400" y="695976"/>
            <a:ext cx="2639227" cy="17711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ECDB50E-B093-4819-8164-3CD36B2F3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200"/>
          <a:stretch/>
        </p:blipFill>
        <p:spPr>
          <a:xfrm>
            <a:off x="2501739" y="3750487"/>
            <a:ext cx="2476190" cy="17711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4095CA6-6196-4C78-A46B-D00C9C60C4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428"/>
          <a:stretch/>
        </p:blipFill>
        <p:spPr>
          <a:xfrm>
            <a:off x="7730330" y="3750487"/>
            <a:ext cx="3076190" cy="192490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1021772" y="2756641"/>
            <a:ext cx="478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C413E34-82D7-4AD4-AA05-D2A7548AD989}"/>
              </a:ext>
            </a:extLst>
          </p:cNvPr>
          <p:cNvSpPr txBox="1"/>
          <p:nvPr/>
        </p:nvSpPr>
        <p:spPr>
          <a:xfrm>
            <a:off x="6907762" y="2587771"/>
            <a:ext cx="453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806680" y="5790698"/>
            <a:ext cx="499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3.Còn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A29F970-D21A-4CD0-AE58-6459DC870A09}"/>
              </a:ext>
            </a:extLst>
          </p:cNvPr>
          <p:cNvSpPr txBox="1"/>
          <p:nvPr/>
        </p:nvSpPr>
        <p:spPr>
          <a:xfrm>
            <a:off x="6907762" y="5636810"/>
            <a:ext cx="435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4.Thời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1"/>
            <a:ext cx="928551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1158996" y="2971800"/>
            <a:ext cx="911711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0279" y="224509"/>
            <a:ext cx="586312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F4BA649-7E59-4837-B7FD-B721AE3FACB2}"/>
              </a:ext>
            </a:extLst>
          </p:cNvPr>
          <p:cNvSpPr txBox="1"/>
          <p:nvPr/>
        </p:nvSpPr>
        <p:spPr>
          <a:xfrm>
            <a:off x="402772" y="439952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402772" y="1027773"/>
            <a:ext cx="1162742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C2E3045-C23D-4930-894A-601276E8C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09"/>
          <a:stretch/>
        </p:blipFill>
        <p:spPr>
          <a:xfrm>
            <a:off x="662143" y="1914714"/>
            <a:ext cx="2485714" cy="25679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439BA7D7-BE5C-4C7A-9F6E-748B56FA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43"/>
          <a:stretch/>
        </p:blipFill>
        <p:spPr>
          <a:xfrm>
            <a:off x="3703862" y="1914714"/>
            <a:ext cx="2514286" cy="25679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0453990-07D7-4444-8150-74B4BAA38D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63"/>
          <a:stretch/>
        </p:blipFill>
        <p:spPr>
          <a:xfrm>
            <a:off x="6527584" y="1914714"/>
            <a:ext cx="2514286" cy="257363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8513DAAD-2B9F-4151-8A69-43B607A87B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48"/>
          <a:stretch/>
        </p:blipFill>
        <p:spPr>
          <a:xfrm>
            <a:off x="9296400" y="2000429"/>
            <a:ext cx="2352381" cy="255851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F0B6574-73C0-462E-AAC9-05A67AFC37D4}"/>
              </a:ext>
            </a:extLst>
          </p:cNvPr>
          <p:cNvSpPr txBox="1"/>
          <p:nvPr/>
        </p:nvSpPr>
        <p:spPr>
          <a:xfrm>
            <a:off x="194223" y="4700481"/>
            <a:ext cx="291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1.Hải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57DE5E7-7354-47A7-9FEC-B16B90E1A57E}"/>
              </a:ext>
            </a:extLst>
          </p:cNvPr>
          <p:cNvSpPr txBox="1"/>
          <p:nvPr/>
        </p:nvSpPr>
        <p:spPr>
          <a:xfrm>
            <a:off x="3439131" y="4700482"/>
            <a:ext cx="291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2.Liên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5D8C8E2-41B2-42E6-82BC-00BFEC5BA995}"/>
              </a:ext>
            </a:extLst>
          </p:cNvPr>
          <p:cNvSpPr txBox="1"/>
          <p:nvPr/>
        </p:nvSpPr>
        <p:spPr>
          <a:xfrm>
            <a:off x="6527584" y="4700482"/>
            <a:ext cx="291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3.Huy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5BF457B-3287-4A68-A492-2E70B9FF1269}"/>
              </a:ext>
            </a:extLst>
          </p:cNvPr>
          <p:cNvSpPr txBox="1"/>
          <p:nvPr/>
        </p:nvSpPr>
        <p:spPr>
          <a:xfrm>
            <a:off x="9328453" y="4700482"/>
            <a:ext cx="291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4.Trường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60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516" y="288394"/>
            <a:ext cx="896042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979D495-3AFE-40F5-A054-54A160F71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972"/>
          <a:stretch/>
        </p:blipFill>
        <p:spPr>
          <a:xfrm>
            <a:off x="566150" y="1220258"/>
            <a:ext cx="3505200" cy="1819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1B29294-0EB6-4D59-9EDC-7CAF11F91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375"/>
          <a:stretch/>
        </p:blipFill>
        <p:spPr>
          <a:xfrm>
            <a:off x="6781800" y="1447800"/>
            <a:ext cx="3352800" cy="18197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2C377BB-229D-40E5-944C-52ABBBA165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776"/>
          <a:stretch/>
        </p:blipFill>
        <p:spPr>
          <a:xfrm>
            <a:off x="794127" y="3830113"/>
            <a:ext cx="3178370" cy="20023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8940A6C-1BF7-4ADC-84A7-2828E25FCC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001"/>
          <a:stretch/>
        </p:blipFill>
        <p:spPr>
          <a:xfrm>
            <a:off x="6956230" y="4061599"/>
            <a:ext cx="3178370" cy="187730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566150" y="3194405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1.Ngọc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F7CE8D5-7ED4-49A6-A984-20C8034C37CD}"/>
              </a:ext>
            </a:extLst>
          </p:cNvPr>
          <p:cNvSpPr txBox="1"/>
          <p:nvPr/>
        </p:nvSpPr>
        <p:spPr>
          <a:xfrm>
            <a:off x="6781800" y="3359099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8D287D9-A095-4F49-8909-B6D9195928E6}"/>
              </a:ext>
            </a:extLst>
          </p:cNvPr>
          <p:cNvSpPr txBox="1"/>
          <p:nvPr/>
        </p:nvSpPr>
        <p:spPr>
          <a:xfrm>
            <a:off x="566150" y="5879742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66E3803-246B-4DA4-A2B4-C7B9B90758A8}"/>
              </a:ext>
            </a:extLst>
          </p:cNvPr>
          <p:cNvSpPr txBox="1"/>
          <p:nvPr/>
        </p:nvSpPr>
        <p:spPr>
          <a:xfrm>
            <a:off x="6879999" y="5943353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4.Hùng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373" y="507828"/>
            <a:ext cx="3321627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197DFD7-01B3-4E10-81EE-32F82B4C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972"/>
          <a:stretch/>
        </p:blipFill>
        <p:spPr>
          <a:xfrm>
            <a:off x="1424524" y="1831773"/>
            <a:ext cx="3505200" cy="1819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E5017A5-3E5E-4448-8536-F9EADF953E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1"/>
          <a:stretch/>
        </p:blipFill>
        <p:spPr>
          <a:xfrm>
            <a:off x="7620002" y="1768791"/>
            <a:ext cx="3178370" cy="18773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B152B45-7E0A-4232-A12F-20BD8B18C85A}"/>
              </a:ext>
            </a:extLst>
          </p:cNvPr>
          <p:cNvSpPr txBox="1"/>
          <p:nvPr/>
        </p:nvSpPr>
        <p:spPr>
          <a:xfrm>
            <a:off x="1295400" y="3872973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1.Ngọc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9772175-D28A-46A1-BB6D-EEB6FC0DA3B4}"/>
              </a:ext>
            </a:extLst>
          </p:cNvPr>
          <p:cNvSpPr txBox="1"/>
          <p:nvPr/>
        </p:nvSpPr>
        <p:spPr>
          <a:xfrm>
            <a:off x="7392025" y="4027480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4.Hùng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338" y="326772"/>
            <a:ext cx="416708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BC5E695-89B7-4004-AB8B-A332AF3CE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375"/>
          <a:stretch/>
        </p:blipFill>
        <p:spPr>
          <a:xfrm>
            <a:off x="5858518" y="1475633"/>
            <a:ext cx="5418911" cy="2941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57ABC7C-7497-465D-86AC-676DE213D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776"/>
          <a:stretch/>
        </p:blipFill>
        <p:spPr>
          <a:xfrm>
            <a:off x="391701" y="1355203"/>
            <a:ext cx="5073274" cy="31961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0D424BC-418A-45D8-BE5E-6508BB57FB6B}"/>
              </a:ext>
            </a:extLst>
          </p:cNvPr>
          <p:cNvSpPr txBox="1"/>
          <p:nvPr/>
        </p:nvSpPr>
        <p:spPr>
          <a:xfrm>
            <a:off x="7086600" y="4551370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508B317-D71C-4EE7-8867-3048CB4A9ADF}"/>
              </a:ext>
            </a:extLst>
          </p:cNvPr>
          <p:cNvSpPr txBox="1"/>
          <p:nvPr/>
        </p:nvSpPr>
        <p:spPr>
          <a:xfrm>
            <a:off x="782754" y="4724400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1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512</Words>
  <Application>Microsoft Office PowerPoint</Application>
  <PresentationFormat>Custom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 </vt:lpstr>
      <vt:lpstr>Luyện tập </vt:lpstr>
      <vt:lpstr>Vận dụng</vt:lpstr>
      <vt:lpstr>Thông điệp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sic</cp:lastModifiedBy>
  <cp:revision>68</cp:revision>
  <dcterms:created xsi:type="dcterms:W3CDTF">2006-08-16T00:00:00Z</dcterms:created>
  <dcterms:modified xsi:type="dcterms:W3CDTF">2024-05-14T07:35:04Z</dcterms:modified>
</cp:coreProperties>
</file>