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13"/>
  </p:notesMasterIdLst>
  <p:sldIdLst>
    <p:sldId id="301" r:id="rId3"/>
    <p:sldId id="288" r:id="rId4"/>
    <p:sldId id="287" r:id="rId5"/>
    <p:sldId id="262" r:id="rId6"/>
    <p:sldId id="296" r:id="rId7"/>
    <p:sldId id="264" r:id="rId8"/>
    <p:sldId id="298" r:id="rId9"/>
    <p:sldId id="266" r:id="rId10"/>
    <p:sldId id="300" r:id="rId11"/>
    <p:sldId id="295" r:id="rId12"/>
  </p:sldIdLst>
  <p:sldSz cx="12801600" cy="9601200" type="A3"/>
  <p:notesSz cx="6858000" cy="9144000"/>
  <p:defaultTextStyle>
    <a:defPPr>
      <a:defRPr lang="vi-VN"/>
    </a:defPPr>
    <a:lvl1pPr marL="0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85"/>
    <a:srgbClr val="48654F"/>
    <a:srgbClr val="98CBA0"/>
    <a:srgbClr val="57927F"/>
    <a:srgbClr val="4F81BD"/>
    <a:srgbClr val="9CB863"/>
    <a:srgbClr val="D8E8BA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446" y="6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4AD75-C138-4C37-AFDA-C23D7B3F8C51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549BE-8A64-49E6-8686-C7AA4831C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4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0019BC-770C-458F-BA81-5E28AFA5D8C6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1038652" y="7904302"/>
            <a:ext cx="645948" cy="749753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686712" y="598759"/>
            <a:ext cx="423641" cy="529357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554274" y="1460723"/>
            <a:ext cx="242336" cy="31714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157343" y="8770557"/>
            <a:ext cx="173201" cy="152764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1545298" y="8654056"/>
            <a:ext cx="126492" cy="11650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58227" y="7269264"/>
            <a:ext cx="242336" cy="31714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82683" y="2088249"/>
            <a:ext cx="10360860" cy="66823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811524" y="5666681"/>
            <a:ext cx="2416457" cy="2231272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678273" y="5051605"/>
            <a:ext cx="2314364" cy="282561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473359" y="8985201"/>
            <a:ext cx="278909" cy="23050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600517" y="7877528"/>
            <a:ext cx="9786251" cy="1723673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1038652" y="7904302"/>
            <a:ext cx="645948" cy="749753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686712" y="598759"/>
            <a:ext cx="423641" cy="529357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554274" y="1460723"/>
            <a:ext cx="242336" cy="31714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157343" y="8770557"/>
            <a:ext cx="173201" cy="152764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1545298" y="8654056"/>
            <a:ext cx="126492" cy="11650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58227" y="7269264"/>
            <a:ext cx="242336" cy="31714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82683" y="2088249"/>
            <a:ext cx="10360860" cy="6682308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811524" y="5666681"/>
            <a:ext cx="2416457" cy="2231272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678273" y="5051605"/>
            <a:ext cx="2314364" cy="282561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473359" y="8985201"/>
            <a:ext cx="278909" cy="23050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600517" y="7877528"/>
            <a:ext cx="9786251" cy="1723673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246036" y="1526154"/>
            <a:ext cx="5827537" cy="6623061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951601" y="1082113"/>
            <a:ext cx="1348233" cy="18715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751353" y="1635452"/>
            <a:ext cx="2165764" cy="11650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81684" y="2213891"/>
            <a:ext cx="466489" cy="55793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1089163" y="7054098"/>
            <a:ext cx="305944" cy="39392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1317485" y="1000805"/>
            <a:ext cx="175009" cy="23600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655871" y="5036886"/>
            <a:ext cx="125081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10339091" y="5443941"/>
            <a:ext cx="91350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338534" y="7758094"/>
            <a:ext cx="175009" cy="23600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675704" y="5023313"/>
            <a:ext cx="2729418" cy="3530561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550816" y="2201036"/>
            <a:ext cx="3911720" cy="6341060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13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246036" y="1526154"/>
            <a:ext cx="5827537" cy="66230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951601" y="1082113"/>
            <a:ext cx="1348233" cy="18715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751353" y="1635452"/>
            <a:ext cx="2165764" cy="11650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8056174" y="5071237"/>
            <a:ext cx="1375176" cy="348063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81684" y="2213891"/>
            <a:ext cx="466489" cy="55793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1089163" y="7054098"/>
            <a:ext cx="305944" cy="39392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1317485" y="1000805"/>
            <a:ext cx="175009" cy="23600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655871" y="5036886"/>
            <a:ext cx="125081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10339091" y="5443941"/>
            <a:ext cx="91350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338534" y="7758094"/>
            <a:ext cx="175009" cy="23600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736782" y="2131324"/>
            <a:ext cx="4743933" cy="841855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13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246036" y="1526154"/>
            <a:ext cx="5827537" cy="66230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951601" y="1082113"/>
            <a:ext cx="1348233" cy="18715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751353" y="1635452"/>
            <a:ext cx="2165764" cy="11650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314698" y="5530636"/>
            <a:ext cx="2072557" cy="2828120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81684" y="2213891"/>
            <a:ext cx="466489" cy="55793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089163" y="7054098"/>
            <a:ext cx="305944" cy="39392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317485" y="1000805"/>
            <a:ext cx="175009" cy="23600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655871" y="5036886"/>
            <a:ext cx="125081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339091" y="5443941"/>
            <a:ext cx="91350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38534" y="7758094"/>
            <a:ext cx="175009" cy="23600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4438" y="2235071"/>
            <a:ext cx="4989687" cy="6341060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13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3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1038652" y="7904302"/>
            <a:ext cx="645948" cy="749753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686712" y="598759"/>
            <a:ext cx="423641" cy="529357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554274" y="1460723"/>
            <a:ext cx="242336" cy="31714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157343" y="8770557"/>
            <a:ext cx="173201" cy="152764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1545298" y="8654056"/>
            <a:ext cx="126492" cy="11650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58227" y="7269264"/>
            <a:ext cx="242336" cy="31714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82683" y="2088249"/>
            <a:ext cx="10360860" cy="66823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811524" y="5666681"/>
            <a:ext cx="2416457" cy="2231272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678273" y="5051605"/>
            <a:ext cx="2314364" cy="282561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473359" y="8985201"/>
            <a:ext cx="278909" cy="23050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600517" y="7877528"/>
            <a:ext cx="9786251" cy="1723673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246036" y="1526154"/>
            <a:ext cx="5827537" cy="6623061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951601" y="1082113"/>
            <a:ext cx="1348233" cy="18715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751353" y="1635452"/>
            <a:ext cx="2165764" cy="11650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81684" y="2213891"/>
            <a:ext cx="466489" cy="55793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1089163" y="7054098"/>
            <a:ext cx="305944" cy="39392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1317485" y="1000805"/>
            <a:ext cx="175009" cy="23600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655871" y="5036886"/>
            <a:ext cx="125081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10339091" y="5443941"/>
            <a:ext cx="91350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338534" y="7758094"/>
            <a:ext cx="175009" cy="23600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675704" y="5023313"/>
            <a:ext cx="2729418" cy="3530561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550816" y="2201036"/>
            <a:ext cx="3911720" cy="6341060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13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246036" y="1526154"/>
            <a:ext cx="5827537" cy="66230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951601" y="1082113"/>
            <a:ext cx="1348233" cy="18715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751353" y="1635452"/>
            <a:ext cx="2165764" cy="11650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8056174" y="5071237"/>
            <a:ext cx="1375176" cy="348063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81684" y="2213891"/>
            <a:ext cx="466489" cy="55793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1089163" y="7054098"/>
            <a:ext cx="305944" cy="39392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1317485" y="1000805"/>
            <a:ext cx="175009" cy="23600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655871" y="5036886"/>
            <a:ext cx="125081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10339091" y="5443941"/>
            <a:ext cx="91350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338534" y="7758094"/>
            <a:ext cx="175009" cy="23600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736782" y="2131324"/>
            <a:ext cx="4743933" cy="841855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13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246036" y="1526154"/>
            <a:ext cx="5827537" cy="66230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951601" y="1082113"/>
            <a:ext cx="1348233" cy="18715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751353" y="1635452"/>
            <a:ext cx="2165764" cy="11650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314698" y="5530636"/>
            <a:ext cx="2072557" cy="2828120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81684" y="2213891"/>
            <a:ext cx="466489" cy="55793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089163" y="7054098"/>
            <a:ext cx="305944" cy="39392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317485" y="1000805"/>
            <a:ext cx="175009" cy="23600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655871" y="5036886"/>
            <a:ext cx="125081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339091" y="5443941"/>
            <a:ext cx="91350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38534" y="7758094"/>
            <a:ext cx="175009" cy="23600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890841" y="2306116"/>
            <a:ext cx="4709127" cy="6341060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13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3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246036" y="1526154"/>
            <a:ext cx="5827537" cy="6623061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951601" y="1082113"/>
            <a:ext cx="1348233" cy="18715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751353" y="1635452"/>
            <a:ext cx="2165764" cy="11650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81684" y="2213891"/>
            <a:ext cx="466489" cy="55793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1089163" y="7054098"/>
            <a:ext cx="305944" cy="39392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1317485" y="1000805"/>
            <a:ext cx="175009" cy="23600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655871" y="5036886"/>
            <a:ext cx="125081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10339091" y="5443941"/>
            <a:ext cx="91350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338534" y="7758094"/>
            <a:ext cx="175009" cy="23600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675704" y="5023313"/>
            <a:ext cx="2729418" cy="3530561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550816" y="2201036"/>
            <a:ext cx="3911720" cy="6341060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13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1038652" y="7904302"/>
            <a:ext cx="645948" cy="749753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686712" y="598759"/>
            <a:ext cx="423641" cy="529357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554274" y="1460723"/>
            <a:ext cx="242336" cy="31714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157343" y="8770557"/>
            <a:ext cx="173201" cy="152764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1545298" y="8654056"/>
            <a:ext cx="126492" cy="11650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58227" y="7269264"/>
            <a:ext cx="242336" cy="31714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82683" y="2088249"/>
            <a:ext cx="10360860" cy="6682308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811524" y="5666681"/>
            <a:ext cx="2416457" cy="2231272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678273" y="5051605"/>
            <a:ext cx="2314364" cy="282561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473359" y="8985201"/>
            <a:ext cx="278909" cy="23050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600517" y="7877528"/>
            <a:ext cx="9786251" cy="1723673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246036" y="1526154"/>
            <a:ext cx="5827537" cy="6623061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951601" y="1082113"/>
            <a:ext cx="1348233" cy="18715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751353" y="1635452"/>
            <a:ext cx="2165764" cy="11650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81684" y="2213891"/>
            <a:ext cx="466489" cy="55793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1089163" y="7054098"/>
            <a:ext cx="305944" cy="39392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1317485" y="1000805"/>
            <a:ext cx="175009" cy="23600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655871" y="5036886"/>
            <a:ext cx="125081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10339091" y="5443941"/>
            <a:ext cx="91350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338534" y="7758094"/>
            <a:ext cx="175009" cy="23600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675704" y="5023313"/>
            <a:ext cx="2729418" cy="3530561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550816" y="2201036"/>
            <a:ext cx="3911720" cy="6341060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13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246036" y="1526154"/>
            <a:ext cx="5827537" cy="66230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951601" y="1082113"/>
            <a:ext cx="1348233" cy="18715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751353" y="1635452"/>
            <a:ext cx="2165764" cy="11650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8056174" y="5071237"/>
            <a:ext cx="1375176" cy="348063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81684" y="2213891"/>
            <a:ext cx="466489" cy="55793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1089163" y="7054098"/>
            <a:ext cx="305944" cy="39392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1317485" y="1000805"/>
            <a:ext cx="175009" cy="23600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655871" y="5036886"/>
            <a:ext cx="125081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10339091" y="5443941"/>
            <a:ext cx="91350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338534" y="7758094"/>
            <a:ext cx="175009" cy="23600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736782" y="2131324"/>
            <a:ext cx="4743933" cy="841855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13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246036" y="1526154"/>
            <a:ext cx="5827537" cy="66230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951601" y="1082113"/>
            <a:ext cx="1348233" cy="18715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751353" y="1635452"/>
            <a:ext cx="2165764" cy="11650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314698" y="5530636"/>
            <a:ext cx="2072557" cy="2828120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81684" y="2213891"/>
            <a:ext cx="466489" cy="55793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089163" y="7054098"/>
            <a:ext cx="305944" cy="39392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317485" y="1000805"/>
            <a:ext cx="175009" cy="23600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655871" y="5036886"/>
            <a:ext cx="125081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339091" y="5443941"/>
            <a:ext cx="91350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38534" y="7758094"/>
            <a:ext cx="175009" cy="23600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970516" y="2055972"/>
            <a:ext cx="4740574" cy="6341060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13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3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743315"/>
            <a:ext cx="2987040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325B41-4C67-46F9-8141-B5C2C8155522}" type="datetimeFigureOut">
              <a:rPr lang="en-US">
                <a:solidFill>
                  <a:srgbClr val="000000"/>
                </a:solidFill>
              </a:rPr>
              <a:pPr/>
              <a:t>27/11/2024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743315"/>
            <a:ext cx="4053840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743315"/>
            <a:ext cx="2987040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931009-A539-4AC6-9C79-0021DBDAE2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75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40003" indent="0" algn="ctr">
              <a:buNone/>
              <a:defRPr/>
            </a:lvl2pPr>
            <a:lvl3pPr marL="1280006" indent="0" algn="ctr">
              <a:buNone/>
              <a:defRPr/>
            </a:lvl3pPr>
            <a:lvl4pPr marL="1920009" indent="0" algn="ctr">
              <a:buNone/>
              <a:defRPr/>
            </a:lvl4pPr>
            <a:lvl5pPr marL="2560013" indent="0" algn="ctr">
              <a:buNone/>
              <a:defRPr/>
            </a:lvl5pPr>
            <a:lvl6pPr marL="3200016" indent="0" algn="ctr">
              <a:buNone/>
              <a:defRPr/>
            </a:lvl6pPr>
            <a:lvl7pPr marL="3840019" indent="0" algn="ctr">
              <a:buNone/>
              <a:defRPr/>
            </a:lvl7pPr>
            <a:lvl8pPr marL="4480022" indent="0" algn="ctr">
              <a:buNone/>
              <a:defRPr/>
            </a:lvl8pPr>
            <a:lvl9pPr marL="512002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19C3E-DC4C-470E-B162-A1AE484F9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95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800F4-AFF1-4ED5-8C75-558D84049C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33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03" indent="0">
              <a:buNone/>
              <a:defRPr sz="2500"/>
            </a:lvl2pPr>
            <a:lvl3pPr marL="1280006" indent="0">
              <a:buNone/>
              <a:defRPr sz="2200"/>
            </a:lvl3pPr>
            <a:lvl4pPr marL="1920009" indent="0">
              <a:buNone/>
              <a:defRPr sz="2000"/>
            </a:lvl4pPr>
            <a:lvl5pPr marL="2560013" indent="0">
              <a:buNone/>
              <a:defRPr sz="2000"/>
            </a:lvl5pPr>
            <a:lvl6pPr marL="3200016" indent="0">
              <a:buNone/>
              <a:defRPr sz="2000"/>
            </a:lvl6pPr>
            <a:lvl7pPr marL="3840019" indent="0">
              <a:buNone/>
              <a:defRPr sz="2000"/>
            </a:lvl7pPr>
            <a:lvl8pPr marL="4480022" indent="0">
              <a:buNone/>
              <a:defRPr sz="2000"/>
            </a:lvl8pPr>
            <a:lvl9pPr marL="51200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3811-6ABD-4ADA-84E0-C924670F95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5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246036" y="1526154"/>
            <a:ext cx="5827537" cy="66230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951601" y="1082113"/>
            <a:ext cx="1348233" cy="18715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751353" y="1635452"/>
            <a:ext cx="2165764" cy="11650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736782" y="2131324"/>
            <a:ext cx="4743933" cy="841855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13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8056174" y="5071237"/>
            <a:ext cx="1375176" cy="348063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81684" y="2213891"/>
            <a:ext cx="466489" cy="55793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1089163" y="7054098"/>
            <a:ext cx="305944" cy="39392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1317485" y="1000805"/>
            <a:ext cx="175009" cy="23600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655871" y="5036886"/>
            <a:ext cx="125081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10339091" y="5443941"/>
            <a:ext cx="91350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338534" y="7758094"/>
            <a:ext cx="175009" cy="23600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1135-F844-4669-9C64-EA3F05F23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53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A85F0-C02F-4817-9212-2667A8E8D3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03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C574F-5F9E-49EF-8B3B-6AAE65277A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72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57DD8-6083-47E8-91F5-82416A453C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86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36A4E-FADB-42CA-89FA-0ABEC6ED66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44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A75D-4F14-4224-B4E8-4C0E97CA0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53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16D9-AB1E-4AD7-B5DA-DF6E20E4B8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33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FAA19-AC78-4920-9ECC-8A763462FC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45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40080" y="384495"/>
            <a:ext cx="11521440" cy="8192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2E12A-E713-416F-8D77-0B1F3102E3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801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801601" cy="96012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6455335"/>
            <a:ext cx="12801615" cy="314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246036" y="1526154"/>
            <a:ext cx="5827537" cy="66230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951601" y="1082113"/>
            <a:ext cx="1348233" cy="18715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751353" y="1635452"/>
            <a:ext cx="2165764" cy="11650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796797" y="2180611"/>
            <a:ext cx="4989687" cy="6341060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13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3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314698" y="5530636"/>
            <a:ext cx="2072557" cy="2828120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81684" y="2213891"/>
            <a:ext cx="466489" cy="55793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089163" y="7054098"/>
            <a:ext cx="305944" cy="39392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317485" y="1000805"/>
            <a:ext cx="175009" cy="23600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655871" y="5036886"/>
            <a:ext cx="125081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339091" y="5443941"/>
            <a:ext cx="91350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38534" y="7758094"/>
            <a:ext cx="175009" cy="23600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1038652" y="7904302"/>
            <a:ext cx="645948" cy="749753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686712" y="598759"/>
            <a:ext cx="423641" cy="529357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554274" y="1460723"/>
            <a:ext cx="242336" cy="31714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157343" y="8770557"/>
            <a:ext cx="173201" cy="152764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1545298" y="8654056"/>
            <a:ext cx="126492" cy="11650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58227" y="7269264"/>
            <a:ext cx="242336" cy="31714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82683" y="2088249"/>
            <a:ext cx="10360860" cy="66823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811524" y="5666681"/>
            <a:ext cx="2416457" cy="2231272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678273" y="5051605"/>
            <a:ext cx="2314364" cy="282561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473359" y="8985201"/>
            <a:ext cx="278909" cy="23050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600517" y="7877528"/>
            <a:ext cx="9786251" cy="1723673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246036" y="1526154"/>
            <a:ext cx="5827537" cy="6623061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951601" y="1082113"/>
            <a:ext cx="1348233" cy="18715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751353" y="1635452"/>
            <a:ext cx="2165764" cy="11650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81684" y="2213891"/>
            <a:ext cx="466489" cy="55793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1089163" y="7054098"/>
            <a:ext cx="305944" cy="39392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1317485" y="1000805"/>
            <a:ext cx="175009" cy="23600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655871" y="5036886"/>
            <a:ext cx="125081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10339091" y="5443941"/>
            <a:ext cx="91350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338534" y="7758094"/>
            <a:ext cx="175009" cy="23600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675704" y="5023313"/>
            <a:ext cx="2729418" cy="3530561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550816" y="2201036"/>
            <a:ext cx="3911720" cy="6341060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13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246036" y="1526154"/>
            <a:ext cx="5827537" cy="66230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951601" y="1082113"/>
            <a:ext cx="1348233" cy="18715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751353" y="1635452"/>
            <a:ext cx="2165764" cy="11650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8056174" y="5071237"/>
            <a:ext cx="1375176" cy="348063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81684" y="2213891"/>
            <a:ext cx="466489" cy="55793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1089163" y="7054098"/>
            <a:ext cx="305944" cy="39392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1317485" y="1000805"/>
            <a:ext cx="175009" cy="23600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655871" y="5036886"/>
            <a:ext cx="125081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10339091" y="5443941"/>
            <a:ext cx="91350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338534" y="7758094"/>
            <a:ext cx="175009" cy="23600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736782" y="2131324"/>
            <a:ext cx="4743933" cy="841855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13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689" y="307328"/>
            <a:ext cx="12193896" cy="8736183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88978" y="1235046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10422" y="126955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35288" y="13851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51143" y="1326530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11673" y="128512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87728" y="2094477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09171" y="2128988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34037" y="22446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49893" y="218596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10422" y="2144554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86477" y="295390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07921" y="298841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32787" y="310405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48642" y="3045391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09172" y="3003985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85226" y="3813338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06670" y="3847849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31536" y="39634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47392" y="390482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07921" y="386341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83976" y="467276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05420" y="4707280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30285" y="48229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46141" y="4764252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06671" y="4722846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82725" y="5532199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04169" y="556671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29035" y="56823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44891" y="5623683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05420" y="558227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81475" y="6391630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02919" y="6426141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27784" y="65417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43640" y="648311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04170" y="6441707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80224" y="725106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01668" y="728557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26534" y="740120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42390" y="7342544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02919" y="7301138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78974" y="8110491"/>
            <a:ext cx="115411" cy="248265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00418" y="8145002"/>
            <a:ext cx="471843" cy="155448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25283" y="8260636"/>
            <a:ext cx="48005" cy="6400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41139" y="8201975"/>
            <a:ext cx="48005" cy="6400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01668" y="8160569"/>
            <a:ext cx="470112" cy="134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246036" y="1526154"/>
            <a:ext cx="5827537" cy="66230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951601" y="1082113"/>
            <a:ext cx="1348233" cy="18715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751353" y="1635452"/>
            <a:ext cx="2165764" cy="11650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314698" y="5530636"/>
            <a:ext cx="2072557" cy="2828120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81684" y="2213891"/>
            <a:ext cx="466489" cy="55793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1089163" y="7054098"/>
            <a:ext cx="305944" cy="39392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1317485" y="1000805"/>
            <a:ext cx="175009" cy="23600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655871" y="5036886"/>
            <a:ext cx="125081" cy="11368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0339091" y="5443941"/>
            <a:ext cx="91350" cy="8669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7516" tIns="107516" rIns="107516" bIns="1075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338534" y="7758094"/>
            <a:ext cx="175009" cy="23600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824856" y="2104730"/>
            <a:ext cx="4964618" cy="6341060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13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107533" tIns="53767" rIns="107533" bIns="53767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107533" tIns="53767" rIns="107533" bIns="537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10250761" y="9090025"/>
            <a:ext cx="1813757" cy="247084"/>
          </a:xfrm>
          <a:prstGeom prst="rect">
            <a:avLst/>
          </a:prstGeom>
        </p:spPr>
        <p:txBody>
          <a:bodyPr wrap="none" lIns="107533" tIns="53767" rIns="107533" bIns="53767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9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9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</p:sldLayoutIdLst>
  <p:txStyles>
    <p:titleStyle>
      <a:lvl1pPr algn="l" defTabSz="1075334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34" indent="-268834" algn="l" defTabSz="1075334" rtl="0" eaLnBrk="1" latinLnBrk="0" hangingPunct="1">
        <a:lnSpc>
          <a:spcPct val="90000"/>
        </a:lnSpc>
        <a:spcBef>
          <a:spcPts val="1176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6501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4168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835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9502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7170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94837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70171" indent="-268834" algn="l" defTabSz="1075334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667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334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3002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0669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8336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003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670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338" algn="l" defTabSz="10753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01" tIns="64001" rIns="128001" bIns="640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2240282"/>
            <a:ext cx="11521440" cy="633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8743315"/>
            <a:ext cx="298704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>
            <a:lvl1pPr>
              <a:defRPr sz="2000" smtClean="0"/>
            </a:lvl1pPr>
          </a:lstStyle>
          <a:p>
            <a:pPr defTabSz="9142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3315"/>
            <a:ext cx="405384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>
            <a:lvl1pPr algn="ctr">
              <a:defRPr sz="2000" smtClean="0"/>
            </a:lvl1pPr>
          </a:lstStyle>
          <a:p>
            <a:pPr defTabSz="9142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3315"/>
            <a:ext cx="298704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>
            <a:lvl1pPr algn="r">
              <a:defRPr sz="2000" smtClean="0"/>
            </a:lvl1pPr>
          </a:lstStyle>
          <a:p>
            <a:pPr defTabSz="914290" fontAlgn="base">
              <a:spcBef>
                <a:spcPct val="0"/>
              </a:spcBef>
              <a:spcAft>
                <a:spcPct val="0"/>
              </a:spcAft>
              <a:defRPr/>
            </a:pPr>
            <a:fld id="{184934CB-C9B2-4455-962E-9BF2F13371D0}" type="slidenum">
              <a:rPr lang="en-US">
                <a:solidFill>
                  <a:srgbClr val="000000"/>
                </a:solidFill>
              </a:rPr>
              <a:pPr defTabSz="91429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5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5pPr>
      <a:lvl6pPr marL="640003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6pPr>
      <a:lvl7pPr marL="1280006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7pPr>
      <a:lvl8pPr marL="1920009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8pPr>
      <a:lvl9pPr marL="2560013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80003" indent="-480003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40005" indent="-400002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  <a:cs typeface="+mn-cs"/>
        </a:defRPr>
      </a:lvl2pPr>
      <a:lvl3pPr marL="1600008" indent="-320002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cs typeface="+mn-cs"/>
        </a:defRPr>
      </a:lvl3pPr>
      <a:lvl4pPr marL="2240011" indent="-32000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880014" indent="-32000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3520017" indent="-320002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4160020" indent="-320002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4800025" indent="-320002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5440028" indent="-320002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3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hyperlink" Target="http://www.glitter-graphics.com/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4.wm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WordArt 2"/>
          <p:cNvSpPr>
            <a:spLocks noChangeArrowheads="1" noChangeShapeType="1" noTextEdit="1"/>
          </p:cNvSpPr>
          <p:nvPr/>
        </p:nvSpPr>
        <p:spPr bwMode="auto">
          <a:xfrm>
            <a:off x="1243014" y="1271270"/>
            <a:ext cx="10447973" cy="8741093"/>
          </a:xfrm>
          <a:prstGeom prst="rect">
            <a:avLst/>
          </a:prstGeom>
        </p:spPr>
        <p:txBody>
          <a:bodyPr spcFirstLastPara="1" wrap="none" lIns="127970" tIns="63987" rIns="127970" bIns="63987" fromWordArt="1">
            <a:prstTxWarp prst="textArchUp">
              <a:avLst>
                <a:gd name="adj" fmla="val 10944968"/>
              </a:avLst>
            </a:prstTxWarp>
          </a:bodyPr>
          <a:lstStyle/>
          <a:p>
            <a:pPr algn="ctr" defTabSz="1279852" fontAlgn="base">
              <a:spcBef>
                <a:spcPct val="0"/>
              </a:spcBef>
              <a:spcAft>
                <a:spcPct val="0"/>
              </a:spcAft>
            </a:pPr>
            <a:r>
              <a:rPr lang="vi-VN" sz="6700" b="1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các thầy cô giá</a:t>
            </a:r>
            <a:r>
              <a:rPr lang="en-US" sz="6700" b="1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o </a:t>
            </a:r>
            <a:r>
              <a:rPr lang="vi-VN" sz="6700" b="1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tới dự giờ</a:t>
            </a:r>
          </a:p>
        </p:txBody>
      </p:sp>
      <p:pic>
        <p:nvPicPr>
          <p:cNvPr id="2051" name="Picture 3" descr="67088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65" y="2204720"/>
            <a:ext cx="2591435" cy="178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WordArt 4"/>
          <p:cNvSpPr>
            <a:spLocks noChangeArrowheads="1" noChangeShapeType="1" noTextEdit="1"/>
          </p:cNvSpPr>
          <p:nvPr/>
        </p:nvSpPr>
        <p:spPr bwMode="auto">
          <a:xfrm rot="-379771">
            <a:off x="4193224" y="4407762"/>
            <a:ext cx="3733800" cy="984568"/>
          </a:xfrm>
          <a:prstGeom prst="rect">
            <a:avLst/>
          </a:prstGeom>
        </p:spPr>
        <p:txBody>
          <a:bodyPr wrap="none" lIns="127970" tIns="63987" rIns="127970" bIns="63987" fromWordArt="1">
            <a:prstTxWarp prst="textDeflateBottom">
              <a:avLst>
                <a:gd name="adj" fmla="val 100000"/>
              </a:avLst>
            </a:prstTxWarp>
            <a:scene3d>
              <a:camera prst="legacyObliqueTopRight"/>
              <a:lightRig rig="legacyNormal3" dir="b"/>
            </a:scene3d>
            <a:sp3d extrusionH="430200" prstMaterial="legacyMatte">
              <a:extrusionClr>
                <a:srgbClr val="939676"/>
              </a:extrusionClr>
            </a:sp3d>
          </a:bodyPr>
          <a:lstStyle/>
          <a:p>
            <a:pPr algn="ctr" defTabSz="1279852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vi-VN" sz="5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</a:t>
            </a:r>
            <a:r>
              <a:rPr lang="en-US" sz="5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5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29" name="Picture 5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8" y="5405122"/>
            <a:ext cx="211582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7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40" y="8825550"/>
            <a:ext cx="960120" cy="77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2" name="Picture 8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60" y="1813565"/>
            <a:ext cx="10668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3" name="Picture 9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1775783"/>
            <a:ext cx="10668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932427nuvuqqts1u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14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932427nuvuqqts1u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443" y="7523163"/>
            <a:ext cx="1260157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7" name="WordArt 13"/>
          <p:cNvSpPr>
            <a:spLocks noChangeArrowheads="1" noChangeShapeType="1" noTextEdit="1"/>
          </p:cNvSpPr>
          <p:nvPr/>
        </p:nvSpPr>
        <p:spPr bwMode="auto">
          <a:xfrm>
            <a:off x="3375978" y="6385563"/>
            <a:ext cx="6187440" cy="806768"/>
          </a:xfrm>
          <a:prstGeom prst="rect">
            <a:avLst/>
          </a:prstGeom>
        </p:spPr>
        <p:txBody>
          <a:bodyPr wrap="none" lIns="127970" tIns="63987" rIns="127970" bIns="639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79852" fontAlgn="base">
              <a:spcBef>
                <a:spcPct val="0"/>
              </a:spcBef>
              <a:spcAft>
                <a:spcPct val="0"/>
              </a:spcAft>
            </a:pPr>
            <a:r>
              <a:rPr lang="vi-VN" sz="7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 T</a:t>
            </a:r>
            <a:r>
              <a:rPr lang="en-US" sz="7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oán</a:t>
            </a:r>
            <a:endParaRPr lang="vi-VN" sz="7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438" name="Picture 14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440" y="8738870"/>
            <a:ext cx="1066800" cy="8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Text Box 17"/>
          <p:cNvSpPr txBox="1">
            <a:spLocks noChangeArrowheads="1"/>
          </p:cNvSpPr>
          <p:nvPr/>
        </p:nvSpPr>
        <p:spPr bwMode="auto">
          <a:xfrm>
            <a:off x="2166938" y="653416"/>
            <a:ext cx="9174480" cy="51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70" tIns="63987" rIns="127970" bIns="639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79852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2500">
              <a:solidFill>
                <a:srgbClr val="000000"/>
              </a:solidFill>
            </a:endParaRPr>
          </a:p>
        </p:txBody>
      </p:sp>
      <p:pic>
        <p:nvPicPr>
          <p:cNvPr id="2065" name="Picture 20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835">
            <a:off x="0" y="3489325"/>
            <a:ext cx="1306830" cy="68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1" descr="feuerwerk_13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2" y="5102860"/>
            <a:ext cx="2015808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3" descr="020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6410"/>
            <a:ext cx="1360170" cy="278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4" descr="C:\Documents and Settings\culi\My Documents\My Pictures\Flower_animation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866775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5" descr="1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430" y="3"/>
            <a:ext cx="136017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6" descr="Buombay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244473"/>
            <a:ext cx="12801600" cy="48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9" descr="Flower-06-june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8594410"/>
            <a:ext cx="1066800" cy="10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4" descr="C:\Documents and Settings\culi\My Documents\My Pictures\Flower_animation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150" y="1171258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4" descr="C:\Documents and Settings\culi\My Documents\My Pictures\Flower_animation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150" y="6816408"/>
            <a:ext cx="933450" cy="143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4" descr="C:\Documents and Settings\culi\My Documents\My Pictures\Flower_animation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27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32" descr="anim1690[1][1]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35" y="8832220"/>
            <a:ext cx="10281285" cy="7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598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l0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4"/>
            <a:ext cx="11948160" cy="2297331"/>
          </a:xfrm>
          <a:prstGeom prst="rect">
            <a:avLst/>
          </a:prstGeom>
          <a:noFill/>
        </p:spPr>
        <p:txBody>
          <a:bodyPr wrap="none" lIns="107533" tIns="53767" rIns="107533" bIns="53767">
            <a:prstTxWarp prst="textChevron">
              <a:avLst>
                <a:gd name="adj" fmla="val 4574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0" y="7105333"/>
            <a:ext cx="11948160" cy="2297330"/>
          </a:xfrm>
          <a:prstGeom prst="rect">
            <a:avLst/>
          </a:prstGeom>
          <a:noFill/>
        </p:spPr>
        <p:txBody>
          <a:bodyPr wrap="none" lIns="107533" tIns="53767" rIns="107533" bIns="53767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6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6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6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6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6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1816405">
            <a:off x="201513" y="4830741"/>
            <a:ext cx="1089025" cy="960120"/>
          </a:xfrm>
          <a:prstGeom prst="star4">
            <a:avLst>
              <a:gd name="adj" fmla="val 6412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17688" tIns="58842" rIns="117688" bIns="58842" anchor="ctr"/>
          <a:lstStyle/>
          <a:p>
            <a:pPr algn="ctr" defTabSz="1176995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 kern="0">
              <a:solidFill>
                <a:srgbClr val="00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816405">
            <a:off x="10916927" y="2870991"/>
            <a:ext cx="1089025" cy="960120"/>
          </a:xfrm>
          <a:prstGeom prst="star4">
            <a:avLst>
              <a:gd name="adj" fmla="val 6412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17688" tIns="58842" rIns="117688" bIns="58842" anchor="ctr"/>
          <a:lstStyle/>
          <a:p>
            <a:pPr algn="ctr" defTabSz="1176995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 kern="0">
              <a:solidFill>
                <a:srgbClr val="000000"/>
              </a:solidFill>
              <a:latin typeface=".VnTime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24604"/>
      </p:ext>
    </p:extLst>
  </p:cSld>
  <p:clrMapOvr>
    <a:masterClrMapping/>
  </p:clrMapOvr>
  <p:transition spd="slow">
    <p:checker/>
    <p:sndAc>
      <p:stSnd>
        <p:snd r:embed="rId2" name="~PP1783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034544" y="1221830"/>
            <a:ext cx="8577987" cy="662582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950" y="4283061"/>
            <a:ext cx="40767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fr-FR" sz="4000" b="1" dirty="0">
                <a:latin typeface="Times New Roman"/>
                <a:ea typeface="Times New Roman"/>
                <a:cs typeface="Times New Roman"/>
              </a:rPr>
              <a:t>20 – 6 =</a:t>
            </a:r>
            <a:endParaRPr lang="vi-VN" sz="4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5900" y="4322808"/>
            <a:ext cx="60579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fr-FR" sz="4000" b="1" dirty="0">
                <a:latin typeface="Times New Roman"/>
                <a:ea typeface="Times New Roman"/>
                <a:cs typeface="Times New Roman"/>
              </a:rPr>
              <a:t>46 – 30 = </a:t>
            </a:r>
            <a:endParaRPr lang="vi-VN" sz="4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350" y="3219450"/>
            <a:ext cx="4400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034543" y="856461"/>
            <a:ext cx="8577987" cy="1216580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/>
            <a:r>
              <a:rPr lang="en-US" sz="36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703786" y="1926097"/>
            <a:ext cx="11239500" cy="4023502"/>
          </a:xfrm>
          <a:prstGeom prst="rect">
            <a:avLst/>
          </a:prstGeom>
          <a:noFill/>
          <a:ln>
            <a:noFill/>
          </a:ln>
        </p:spPr>
        <p:txBody>
          <a:bodyPr wrap="square" lIns="107533" tIns="53767" rIns="107533" bIns="53767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</a:t>
            </a:r>
          </a:p>
          <a:p>
            <a:pPr algn="ctr">
              <a:lnSpc>
                <a:spcPct val="120000"/>
              </a:lnSpc>
            </a:pP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8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6600" b="1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4000" b="1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2903" y="6276442"/>
            <a:ext cx="5613497" cy="1416635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en-US" sz="85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8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500" b="1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vi-VN" sz="8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40077"/>
              </p:ext>
            </p:extLst>
          </p:nvPr>
        </p:nvGraphicFramePr>
        <p:xfrm>
          <a:off x="886391" y="6142795"/>
          <a:ext cx="4678462" cy="26210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9231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339231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</a:p>
                  </a:txBody>
                  <a:tcPr marL="96012" marR="96012" marT="64008" marB="64008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latin typeface="Times New Roman" pitchFamily="18" charset="0"/>
                          <a:cs typeface="Times New Roman" pitchFamily="18" charset="0"/>
                        </a:rPr>
                        <a:t>Đơn vị</a:t>
                      </a:r>
                    </a:p>
                  </a:txBody>
                  <a:tcPr marL="96012" marR="96012" marT="64008" marB="64008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974830">
                <a:tc>
                  <a:txBody>
                    <a:bodyPr/>
                    <a:lstStyle/>
                    <a:p>
                      <a:endParaRPr lang="vi-VN" sz="2500" dirty="0"/>
                    </a:p>
                  </a:txBody>
                  <a:tcPr marL="96012" marR="96012" marT="64008" marB="64008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500" dirty="0"/>
                    </a:p>
                  </a:txBody>
                  <a:tcPr marL="96012" marR="96012" marT="64008" marB="64008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18413" y="19263"/>
            <a:ext cx="2579668" cy="133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666340" y="1526727"/>
            <a:ext cx="2520315" cy="889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vi-VN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– 15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727823"/>
              </p:ext>
            </p:extLst>
          </p:nvPr>
        </p:nvGraphicFramePr>
        <p:xfrm>
          <a:off x="886391" y="3099429"/>
          <a:ext cx="4678462" cy="26210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9231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339231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</a:p>
                  </a:txBody>
                  <a:tcPr marL="96012" marR="96012" marT="64008" marB="64008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latin typeface="Times New Roman" pitchFamily="18" charset="0"/>
                          <a:cs typeface="Times New Roman" pitchFamily="18" charset="0"/>
                        </a:rPr>
                        <a:t>Đơn vị</a:t>
                      </a:r>
                    </a:p>
                  </a:txBody>
                  <a:tcPr marL="96012" marR="96012" marT="64008" marB="64008"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974830">
                <a:tc>
                  <a:txBody>
                    <a:bodyPr/>
                    <a:lstStyle/>
                    <a:p>
                      <a:endParaRPr lang="vi-VN" sz="2500" b="1" dirty="0"/>
                    </a:p>
                  </a:txBody>
                  <a:tcPr marL="96012" marR="96012" marT="64008" marB="64008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500" b="1" dirty="0"/>
                    </a:p>
                  </a:txBody>
                  <a:tcPr marL="96012" marR="96012" marT="64008" marB="64008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108" y="3907729"/>
            <a:ext cx="421892" cy="1640755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338171" y="3995197"/>
            <a:ext cx="48005" cy="1613217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4114714" y="3995197"/>
            <a:ext cx="48005" cy="1613217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43968" y="6875816"/>
            <a:ext cx="48005" cy="1613217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500305" y="6875833"/>
            <a:ext cx="48005" cy="1613217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932728" y="4677432"/>
            <a:ext cx="1406890" cy="3811601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vi-VN" sz="3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6220772" y="4701028"/>
            <a:ext cx="935312" cy="970359"/>
          </a:xfrm>
          <a:prstGeom prst="rect">
            <a:avLst/>
          </a:prstGeom>
        </p:spPr>
        <p:txBody>
          <a:bodyPr wrap="none" lIns="107533" tIns="53767" rIns="107533" bIns="53767">
            <a:spAutoFit/>
          </a:bodyPr>
          <a:lstStyle/>
          <a:p>
            <a:r>
              <a:rPr lang="vi-VN" sz="5600" b="1" dirty="0"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957001" y="5287642"/>
            <a:ext cx="576239" cy="970359"/>
          </a:xfrm>
          <a:prstGeom prst="rect">
            <a:avLst/>
          </a:prstGeom>
        </p:spPr>
        <p:txBody>
          <a:bodyPr wrap="none" lIns="107533" tIns="53767" rIns="107533" bIns="53767">
            <a:spAutoFit/>
          </a:bodyPr>
          <a:lstStyle/>
          <a:p>
            <a:r>
              <a:rPr lang="vi-VN" sz="5600" b="1" dirty="0"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186736" y="5945453"/>
            <a:ext cx="935312" cy="970359"/>
          </a:xfrm>
          <a:prstGeom prst="rect">
            <a:avLst/>
          </a:prstGeom>
        </p:spPr>
        <p:txBody>
          <a:bodyPr wrap="none" lIns="107533" tIns="53767" rIns="107533" bIns="53767">
            <a:spAutoFit/>
          </a:bodyPr>
          <a:lstStyle/>
          <a:p>
            <a:r>
              <a:rPr lang="vi-VN" sz="5600" b="1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6076749" y="7072398"/>
            <a:ext cx="11188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557950" y="7108849"/>
            <a:ext cx="554094" cy="970359"/>
          </a:xfrm>
          <a:prstGeom prst="rect">
            <a:avLst/>
          </a:prstGeom>
        </p:spPr>
        <p:txBody>
          <a:bodyPr wrap="square" lIns="107533" tIns="53767" rIns="107533" bIns="53767">
            <a:spAutoFit/>
          </a:bodyPr>
          <a:lstStyle/>
          <a:p>
            <a:r>
              <a:rPr lang="vi-VN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6208056" y="7101415"/>
            <a:ext cx="576239" cy="970359"/>
          </a:xfrm>
          <a:prstGeom prst="rect">
            <a:avLst/>
          </a:prstGeom>
        </p:spPr>
        <p:txBody>
          <a:bodyPr wrap="none" lIns="107533" tIns="53767" rIns="107533" bIns="53767">
            <a:spAutoFit/>
          </a:bodyPr>
          <a:lstStyle/>
          <a:p>
            <a:r>
              <a:rPr lang="vi-VN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36234" y="4884083"/>
            <a:ext cx="4444448" cy="264774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marL="403250" indent="-403250" algn="just">
              <a:buFont typeface="Arial" panose="020B0604020202020204" pitchFamily="34" charset="0"/>
              <a:buChar char="•"/>
            </a:pPr>
            <a:r>
              <a:rPr lang="vi-VN" sz="3300" b="1" dirty="0">
                <a:latin typeface="Times New Roman" pitchFamily="18" charset="0"/>
                <a:cs typeface="Times New Roman" pitchFamily="18" charset="0"/>
              </a:rPr>
              <a:t>2 không trừ được 5, lấy 12 trừ 5 bằng 7, viết 7, nhớ 1</a:t>
            </a:r>
          </a:p>
          <a:p>
            <a:pPr marL="403250" indent="-403250" algn="just">
              <a:buFont typeface="Arial" panose="020B0604020202020204" pitchFamily="34" charset="0"/>
              <a:buChar char="•"/>
            </a:pPr>
            <a:r>
              <a:rPr lang="vi-VN" sz="3300" b="1" dirty="0">
                <a:latin typeface="Times New Roman" pitchFamily="18" charset="0"/>
                <a:cs typeface="Times New Roman" pitchFamily="18" charset="0"/>
              </a:rPr>
              <a:t>4 trừ 1 bằng 3, 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8398060" y="7906605"/>
            <a:ext cx="2803340" cy="889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vi-VN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– 15 = </a:t>
            </a:r>
            <a:r>
              <a:rPr lang="vi-VN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vi-VN" sz="3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501352" y="709969"/>
            <a:ext cx="3366909" cy="95014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329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latin typeface="Times New Roman" pitchFamily="18" charset="0"/>
                  <a:cs typeface="Times New Roman" pitchFamily="18" charset="0"/>
                </a:rPr>
                <a:t>Anh gùi 42 bắp ngô.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81331" y="2529841"/>
            <a:ext cx="1201075" cy="20961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1099" y="3907729"/>
            <a:ext cx="421892" cy="164075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606" y="3907729"/>
            <a:ext cx="421892" cy="164075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437708" y="3853001"/>
            <a:ext cx="562072" cy="1750214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999780" y="4728109"/>
            <a:ext cx="660087" cy="3119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089" y="6946716"/>
            <a:ext cx="421892" cy="164075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6525" y="6957947"/>
            <a:ext cx="421892" cy="1640755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3032897" y="5531593"/>
            <a:ext cx="330369" cy="74185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363266" y="6875816"/>
            <a:ext cx="48005" cy="1613217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780791" y="6875816"/>
            <a:ext cx="48005" cy="1613217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917615" y="6875816"/>
            <a:ext cx="48005" cy="1613217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4054438" y="6875816"/>
            <a:ext cx="48005" cy="1613217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4191261" y="6875816"/>
            <a:ext cx="48005" cy="1613217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328085" y="6875816"/>
            <a:ext cx="48005" cy="1613217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464908" y="6875816"/>
            <a:ext cx="48005" cy="1613217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601732" y="6875816"/>
            <a:ext cx="48005" cy="1613217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5004326" y="6875816"/>
            <a:ext cx="48005" cy="1613217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5141149" y="6875816"/>
            <a:ext cx="48005" cy="1613217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3299862" y="6957948"/>
            <a:ext cx="693643" cy="1505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5C011-0FB8-430F-9ED3-9283628C0C00}"/>
              </a:ext>
            </a:extLst>
          </p:cNvPr>
          <p:cNvGrpSpPr/>
          <p:nvPr/>
        </p:nvGrpSpPr>
        <p:grpSpPr>
          <a:xfrm>
            <a:off x="4826474" y="1741449"/>
            <a:ext cx="5696244" cy="3050048"/>
            <a:chOff x="4596641" y="1243892"/>
            <a:chExt cx="5424994" cy="2178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E6475C-BEB0-409E-89A4-17DCDD3E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ADC9AD-2660-4623-A600-7D5C74FF5914}"/>
                </a:ext>
              </a:extLst>
            </p:cNvPr>
            <p:cNvGrpSpPr/>
            <p:nvPr/>
          </p:nvGrpSpPr>
          <p:grpSpPr>
            <a:xfrm>
              <a:off x="4596641" y="1413241"/>
              <a:ext cx="2704256" cy="624556"/>
              <a:chOff x="2165739" y="1127778"/>
              <a:chExt cx="2704256" cy="725091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980EC806-B11D-4F17-ACFD-B73E76C27F46}"/>
                  </a:ext>
                </a:extLst>
              </p:cNvPr>
              <p:cNvSpPr/>
              <p:nvPr/>
            </p:nvSpPr>
            <p:spPr>
              <a:xfrm>
                <a:off x="2165739" y="1127778"/>
                <a:ext cx="2704256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05874F-5CFF-44AE-AAC6-92A0E7C93348}"/>
                  </a:ext>
                </a:extLst>
              </p:cNvPr>
              <p:cNvSpPr txBox="1"/>
              <p:nvPr/>
            </p:nvSpPr>
            <p:spPr>
              <a:xfrm>
                <a:off x="2165739" y="1250562"/>
                <a:ext cx="2704256" cy="382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b="1" dirty="0">
                    <a:latin typeface="Times New Roman" pitchFamily="18" charset="0"/>
                    <a:cs typeface="Times New Roman" pitchFamily="18" charset="0"/>
                  </a:rPr>
                  <a:t>Em gùi 15 bắp ngô.</a:t>
                </a:r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BFB2EAE-93AF-4651-862C-9C076D1C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13" y="3907729"/>
            <a:ext cx="421892" cy="164075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919F0A2-9F00-48B1-9DFF-E7870B977A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8417" y="6946716"/>
            <a:ext cx="421892" cy="164075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687826" y="598575"/>
            <a:ext cx="3599424" cy="1511962"/>
            <a:chOff x="4615909" y="561512"/>
            <a:chExt cx="2393819" cy="7866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432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latin typeface="Times New Roman" pitchFamily="18" charset="0"/>
                  <a:cs typeface="Times New Roman" pitchFamily="18" charset="0"/>
                </a:rPr>
                <a:t>Anh gùi nhiều hơn em bao nhiêu bắp ngô?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1813937" y="7025442"/>
            <a:ext cx="693643" cy="1505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4" grpId="1" animBg="1"/>
      <p:bldP spid="45" grpId="0" animBg="1"/>
      <p:bldP spid="45" grpId="1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24" grpId="0" animBg="1"/>
      <p:bldP spid="10" grpId="0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5203" y="2528621"/>
            <a:ext cx="5613497" cy="1416635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en-US" sz="8500" b="1">
                <a:latin typeface="Times New Roman" pitchFamily="18" charset="0"/>
                <a:cs typeface="Times New Roman" pitchFamily="18" charset="0"/>
              </a:rPr>
              <a:t>Hoạt động</a:t>
            </a:r>
            <a:endParaRPr lang="vi-VN" sz="85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1554314" y="4681497"/>
            <a:ext cx="8641080" cy="3079423"/>
            <a:chOff x="2478157" y="1382506"/>
            <a:chExt cx="8229600" cy="2199588"/>
          </a:xfrm>
          <a:solidFill>
            <a:schemeClr val="bg1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916239" cy="1384994"/>
              <a:chOff x="2567706" y="1602691"/>
              <a:chExt cx="916239" cy="1384994"/>
            </a:xfrm>
            <a:grpFill/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64407" cy="138499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19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5713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vi-VN" sz="3600" b="1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744848" y="1421167"/>
              <a:ext cx="1233201" cy="1384994"/>
              <a:chOff x="2458848" y="1602691"/>
              <a:chExt cx="1233201" cy="1384994"/>
            </a:xfrm>
            <a:grpFill/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936147" cy="138499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28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458848" y="2070422"/>
                <a:ext cx="395712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vi-VN" sz="3600" b="1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916239" cy="1384994"/>
              <a:chOff x="2567706" y="1602691"/>
              <a:chExt cx="916239" cy="1384994"/>
            </a:xfrm>
            <a:grpFill/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64407" cy="138499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46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5713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vi-VN" sz="3600" b="1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916239" cy="1384994"/>
              <a:chOff x="2567706" y="1602691"/>
              <a:chExt cx="916239" cy="1384994"/>
            </a:xfrm>
            <a:grpFill/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64407" cy="138499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b="1" dirty="0">
                    <a:latin typeface="Times New Roman" pitchFamily="18" charset="0"/>
                    <a:cs typeface="Times New Roman" pitchFamily="18" charset="0"/>
                  </a:rPr>
                  <a:t>32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5713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vi-VN" sz="3600" b="1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37103" y="2392103"/>
            <a:ext cx="2579668" cy="133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1023137" y="3727396"/>
            <a:ext cx="459188" cy="61225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82325" y="3727397"/>
            <a:ext cx="1162938" cy="601027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1925111" y="6606014"/>
            <a:ext cx="730127" cy="724137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4215832" y="6586963"/>
            <a:ext cx="1013369" cy="724137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6624663" y="6548861"/>
            <a:ext cx="730127" cy="724137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8917289" y="6529810"/>
            <a:ext cx="730127" cy="724137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855442" y="342791"/>
            <a:ext cx="11239500" cy="2989373"/>
          </a:xfrm>
          <a:prstGeom prst="rect">
            <a:avLst/>
          </a:prstGeom>
          <a:noFill/>
          <a:ln>
            <a:noFill/>
          </a:ln>
        </p:spPr>
        <p:txBody>
          <a:bodyPr wrap="square" lIns="107533" tIns="53767" rIns="107533" bIns="53767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u="sng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u="sng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4000" b="1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33689" y="3293211"/>
            <a:ext cx="3341165" cy="662582"/>
          </a:xfrm>
          <a:prstGeom prst="rect">
            <a:avLst/>
          </a:prstGeom>
          <a:solidFill>
            <a:srgbClr val="FFE285"/>
          </a:solidFill>
        </p:spPr>
        <p:txBody>
          <a:bodyPr wrap="square" lIns="107533" tIns="53767" rIns="107533" bIns="53767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90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98693" y="3342632"/>
            <a:ext cx="2579668" cy="133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1012803" y="4957411"/>
            <a:ext cx="459188" cy="61225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71991" y="4957412"/>
            <a:ext cx="3177913" cy="601027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44038" y="5486363"/>
            <a:ext cx="8111929" cy="923334"/>
            <a:chOff x="1824226" y="3918823"/>
            <a:chExt cx="7725647" cy="65952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494914" cy="659520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63 – 36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494914" cy="659520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72 – 27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494914" cy="659520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54 – 16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494914" cy="659520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80 – 43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362862" y="6190048"/>
            <a:ext cx="910755" cy="1754325"/>
            <a:chOff x="1933616" y="4498692"/>
            <a:chExt cx="867386" cy="12530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615554" cy="1253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5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70205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549845" y="6180178"/>
            <a:ext cx="910755" cy="1754325"/>
            <a:chOff x="1933616" y="4498692"/>
            <a:chExt cx="867386" cy="125309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615554" cy="1253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5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688444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736829" y="6190048"/>
            <a:ext cx="910755" cy="1754325"/>
            <a:chOff x="1933616" y="4498692"/>
            <a:chExt cx="867386" cy="125309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615554" cy="1253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5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688444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923812" y="6180178"/>
            <a:ext cx="910755" cy="1754325"/>
            <a:chOff x="1933616" y="4498692"/>
            <a:chExt cx="867386" cy="125309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615554" cy="1253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5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688444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531959" y="7915182"/>
            <a:ext cx="730127" cy="724137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718942" y="7871953"/>
            <a:ext cx="730127" cy="724137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905925" y="7915179"/>
            <a:ext cx="730127" cy="724137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9092908" y="7915181"/>
            <a:ext cx="730127" cy="724137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410743" y="868505"/>
            <a:ext cx="11503816" cy="2989373"/>
          </a:xfrm>
          <a:prstGeom prst="rect">
            <a:avLst/>
          </a:prstGeom>
          <a:noFill/>
          <a:ln>
            <a:noFill/>
          </a:ln>
        </p:spPr>
        <p:txBody>
          <a:bodyPr wrap="square" lIns="107533" tIns="53767" rIns="107533" bIns="53767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u="sng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u="sng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ct val="120000"/>
              </a:lnSpc>
            </a:pP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en-US" sz="6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6000" b="1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62890" y="-152790"/>
            <a:ext cx="2579668" cy="133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3105150" y="440487"/>
            <a:ext cx="798544" cy="61225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62890" y="1152980"/>
            <a:ext cx="11018569" cy="1339690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just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Trên cây khế có 90 quả. Chim thần đã ăn mất 24 quả. Hỏi trên cây còn lại bao nhiêu quả khế?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7527273" y="5755286"/>
            <a:ext cx="2327037" cy="662582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3600" b="1" u="sng" dirty="0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727352" y="6417868"/>
            <a:ext cx="6323120" cy="662582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Trên cây còn lại số quả khế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6031413" y="7080450"/>
            <a:ext cx="5318759" cy="662582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90 – 24 = 66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6815220" y="7743032"/>
            <a:ext cx="4969587" cy="662582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: 66 quả khế.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E21DE-2A1B-453B-8892-A422AEC7BF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765" y="5162550"/>
            <a:ext cx="4969587" cy="3827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2546573"/>
            <a:ext cx="6596549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vi-VN" sz="3600" b="1" u="sng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Tóm tắt                                                 </a:t>
            </a:r>
            <a:endParaRPr lang="en-US" sz="3600" b="1" u="sng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</a:t>
            </a:r>
            <a:r>
              <a:rPr lang="vi-VN" sz="36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Cây khế có :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90 quả                    </a:t>
            </a:r>
            <a:endParaRPr lang="vi-VN" sz="3600" b="1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vi-VN" sz="36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Chim đã ăn      : 24 quả </a:t>
            </a:r>
            <a:r>
              <a:rPr lang="vi-VN" sz="3600" b="1"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</a:t>
            </a:r>
            <a:endParaRPr lang="en-US" sz="3600" b="1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8849" y="4337437"/>
            <a:ext cx="6596549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6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Trên cây</a:t>
            </a:r>
            <a:r>
              <a:rPr lang="vi-VN" sz="36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còn lại: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 khế? </a:t>
            </a:r>
            <a:endParaRPr lang="vi-VN" sz="3600" b="1">
              <a:solidFill>
                <a:srgbClr val="C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034543" y="856461"/>
            <a:ext cx="8577987" cy="662582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703786" y="1926097"/>
            <a:ext cx="11239500" cy="3284838"/>
          </a:xfrm>
          <a:prstGeom prst="rect">
            <a:avLst/>
          </a:prstGeom>
          <a:noFill/>
          <a:ln>
            <a:noFill/>
          </a:ln>
        </p:spPr>
        <p:txBody>
          <a:bodyPr wrap="square" lIns="107533" tIns="53767" rIns="107533" bIns="53767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6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6600" b="1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4000" b="1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69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359</Words>
  <Application>Microsoft Office PowerPoint</Application>
  <PresentationFormat>A3 Paper (297x420 mm)</PresentationFormat>
  <Paragraphs>95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.VnTime</vt:lpstr>
      <vt:lpstr>Arial</vt:lpstr>
      <vt:lpstr>Calibri</vt:lpstr>
      <vt:lpstr>Times New Roman</vt:lpstr>
      <vt:lpstr>UTM Cookies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158</cp:revision>
  <dcterms:created xsi:type="dcterms:W3CDTF">2021-06-02T01:34:28Z</dcterms:created>
  <dcterms:modified xsi:type="dcterms:W3CDTF">2024-11-27T08:11:07Z</dcterms:modified>
</cp:coreProperties>
</file>