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327" r:id="rId5"/>
    <p:sldId id="345" r:id="rId6"/>
    <p:sldId id="311" r:id="rId7"/>
    <p:sldId id="261" r:id="rId8"/>
    <p:sldId id="308" r:id="rId9"/>
    <p:sldId id="309" r:id="rId10"/>
    <p:sldId id="310" r:id="rId11"/>
    <p:sldId id="270" r:id="rId12"/>
    <p:sldId id="313" r:id="rId13"/>
    <p:sldId id="314" r:id="rId14"/>
    <p:sldId id="316" r:id="rId15"/>
    <p:sldId id="317" r:id="rId16"/>
    <p:sldId id="318" r:id="rId17"/>
    <p:sldId id="319" r:id="rId18"/>
    <p:sldId id="312" r:id="rId19"/>
    <p:sldId id="322" r:id="rId20"/>
    <p:sldId id="329" r:id="rId21"/>
    <p:sldId id="326" r:id="rId22"/>
    <p:sldId id="324" r:id="rId23"/>
    <p:sldId id="323" r:id="rId24"/>
    <p:sldId id="330" r:id="rId25"/>
    <p:sldId id="332" r:id="rId26"/>
    <p:sldId id="346" r:id="rId27"/>
    <p:sldId id="347" r:id="rId28"/>
    <p:sldId id="335" r:id="rId29"/>
    <p:sldId id="338" r:id="rId30"/>
    <p:sldId id="262" r:id="rId31"/>
    <p:sldId id="263" r:id="rId32"/>
    <p:sldId id="265" r:id="rId33"/>
    <p:sldId id="341" r:id="rId34"/>
    <p:sldId id="307" r:id="rId35"/>
    <p:sldId id="342" r:id="rId36"/>
    <p:sldId id="259" r:id="rId37"/>
    <p:sldId id="257" r:id="rId38"/>
    <p:sldId id="258" r:id="rId39"/>
    <p:sldId id="343" r:id="rId40"/>
    <p:sldId id="303" r:id="rId41"/>
    <p:sldId id="32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A94-41B4-A35B-5990D957625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A22-4F88-86F8-1DA809C8235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A94-41B4-A35B-5990D957625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A94-41B4-A35B-5990D9576257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22-4F88-86F8-1DA809C823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0.34958</cdr:x>
      <cdr:y>0.14541</cdr:y>
    </cdr:from>
    <cdr:to>
      <cdr:x>0.43427</cdr:x>
      <cdr:y>0.46428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F611D93-BC64-E663-40BE-C4EE2F07FA2F}"/>
            </a:ext>
          </a:extLst>
        </cdr:cNvPr>
        <cdr:cNvSpPr txBox="1"/>
      </cdr:nvSpPr>
      <cdr:spPr>
        <a:xfrm xmlns:a="http://schemas.openxmlformats.org/drawingml/2006/main" rot="2978727">
          <a:off x="2248564" y="1239099"/>
          <a:ext cx="1643077" cy="6634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BOYS</a:t>
          </a:r>
        </a:p>
      </cdr:txBody>
    </cdr:sp>
  </cdr:relSizeAnchor>
  <cdr:relSizeAnchor xmlns:cdr="http://schemas.openxmlformats.org/drawingml/2006/chartDrawing">
    <cdr:from>
      <cdr:x>0.5763</cdr:x>
      <cdr:y>0.53658</cdr:y>
    </cdr:from>
    <cdr:to>
      <cdr:x>0.65755</cdr:x>
      <cdr:y>0.84408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0EACA3BF-DE64-D62D-0617-2B22498F7FA4}"/>
            </a:ext>
          </a:extLst>
        </cdr:cNvPr>
        <cdr:cNvSpPr txBox="1"/>
      </cdr:nvSpPr>
      <cdr:spPr>
        <a:xfrm xmlns:a="http://schemas.openxmlformats.org/drawingml/2006/main" rot="2861356">
          <a:off x="4040388" y="3238928"/>
          <a:ext cx="1584490" cy="6364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BOYS</a:t>
          </a:r>
        </a:p>
      </cdr:txBody>
    </cdr:sp>
  </cdr:relSizeAnchor>
  <cdr:relSizeAnchor xmlns:cdr="http://schemas.openxmlformats.org/drawingml/2006/chartDrawing">
    <cdr:from>
      <cdr:x>0.58526</cdr:x>
      <cdr:y>0.13969</cdr:y>
    </cdr:from>
    <cdr:to>
      <cdr:x>0.66651</cdr:x>
      <cdr:y>0.47933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EE7923D4-6E8C-29B3-8851-17984254F40F}"/>
            </a:ext>
          </a:extLst>
        </cdr:cNvPr>
        <cdr:cNvSpPr txBox="1"/>
      </cdr:nvSpPr>
      <cdr:spPr>
        <a:xfrm xmlns:a="http://schemas.openxmlformats.org/drawingml/2006/main" rot="18857126">
          <a:off x="4027750" y="1276628"/>
          <a:ext cx="1750101" cy="6364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GIRLS</a:t>
          </a:r>
        </a:p>
      </cdr:txBody>
    </cdr:sp>
  </cdr:relSizeAnchor>
  <cdr:relSizeAnchor xmlns:cdr="http://schemas.openxmlformats.org/drawingml/2006/chartDrawing">
    <cdr:from>
      <cdr:x>0.26992</cdr:x>
      <cdr:y>0.5995</cdr:y>
    </cdr:from>
    <cdr:to>
      <cdr:x>0.4891</cdr:x>
      <cdr:y>0.72138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E7116D41-E74D-49CB-B213-8AF6DFF2ED30}"/>
            </a:ext>
          </a:extLst>
        </cdr:cNvPr>
        <cdr:cNvSpPr txBox="1"/>
      </cdr:nvSpPr>
      <cdr:spPr>
        <a:xfrm xmlns:a="http://schemas.openxmlformats.org/drawingml/2006/main" rot="18920575">
          <a:off x="2114355" y="3089137"/>
          <a:ext cx="1716916" cy="628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GIRLS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8821E-8864-56D3-775B-8D5DA792E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59D105-334F-735B-73C3-B36DF36D07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2DC70-A23D-1343-DD27-736891047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B86D-9BA1-4AE5-B12D-FEC5A6929E49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44398-AFD5-E84F-4774-C2C755BD3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E4FC-E998-3AE1-6D1F-3A0CCCB87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4559-0593-401D-B3E9-CB08B6B04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44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BC37C-9930-E186-1FF4-79B33EF04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B15AB2-8783-1C8D-8FDF-68D5247B5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F7029-F157-9418-81AC-6BD0B89AD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B86D-9BA1-4AE5-B12D-FEC5A6929E49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71DB3-6B26-DDFB-DB3C-DDD0C59F4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ECE53-FC5A-99D9-D59D-7DE3EE51B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4559-0593-401D-B3E9-CB08B6B04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344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528C40-3A1A-D172-4602-75DD2E2C0C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99B0AD-B599-187E-CDC7-7F9E6162C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6A8C-896F-1B2D-E00F-21B9C5E8D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B86D-9BA1-4AE5-B12D-FEC5A6929E49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C996E-332A-1104-AF6F-ECA08CB46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99C5F-FFEE-8A69-6304-083382E7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4559-0593-401D-B3E9-CB08B6B04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38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4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2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81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4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167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32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22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682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64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55985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345406"/>
            <a:ext cx="3760391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87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A08D8-F7BB-99D7-7F74-9F4ADFB44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CDC2D-ED46-5025-8A1C-3DDF201EA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B3667-C979-B348-B0D9-BDEB439A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B86D-9BA1-4AE5-B12D-FEC5A6929E49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2371F-3F8E-C082-5751-D23D2AAB9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063A0-3DDF-7882-43FD-17AEF8DD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4559-0593-401D-B3E9-CB08B6B04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33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2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53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61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222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48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871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530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303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813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6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81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9C1C-E04A-A156-3358-0115BD3D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198FF0-33BF-8E11-7A92-EEE3ECC72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B1B7D-A731-22D9-5815-AECF00106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B86D-9BA1-4AE5-B12D-FEC5A6929E49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FFA0D-1F50-004A-417D-DFE26F18D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6A592-8269-7C1B-4B95-4C08D5A08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4559-0593-401D-B3E9-CB08B6B04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502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382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465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0075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110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9486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432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1878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9490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4897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420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7F9F8-CE27-9C23-EDFF-437B00AFB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DF8A5-A07E-5F69-7CD2-F4D1442A8A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E43BF9-6E00-846C-25D1-643A550B1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B815FB-0CD9-E708-5B5B-82A168FE9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B86D-9BA1-4AE5-B12D-FEC5A6929E49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892E3C-B9DD-3FA2-C25F-F81EA9063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A73F9E-FCC6-3F2B-4003-A82CB076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4559-0593-401D-B3E9-CB08B6B04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910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261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70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853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2322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953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95F08-0A8A-02D3-5A08-93C0E1A00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4AFF5-8663-7014-F0D1-C6768C7E5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39BB5-2055-ABF7-31A3-E35671B7AD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081C19-2E17-AAED-BD75-BFB3DC15B3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EA2F1D-D7FA-7DE6-0B01-C4DF17F793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D8D5F2-2760-D2C5-7649-E3C5169D1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B86D-9BA1-4AE5-B12D-FEC5A6929E49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C09FE6-FBFC-15C8-33F5-7044696F5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9F5AAC-AC65-E0BC-C04C-3613289A2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4559-0593-401D-B3E9-CB08B6B04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62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297B8-46D9-14F3-1B33-A5F491876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458CA9-818A-A0B2-77DA-C4FF594FE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B86D-9BA1-4AE5-B12D-FEC5A6929E49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A68D2E-19DA-53A2-B74A-ECE837D30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720DC4-51A7-9706-DDE2-92F53556C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4559-0593-401D-B3E9-CB08B6B04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39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52FE3A-F394-A258-1825-665DB2226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B86D-9BA1-4AE5-B12D-FEC5A6929E49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803440-2AF5-7D3D-F7FD-2D25D9540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A767D9-39E8-C2B4-3AE0-ACEED761F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4559-0593-401D-B3E9-CB08B6B04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94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4D68F-EA43-B08F-74F4-791622184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24508-5417-3E04-F0EB-4E8900E11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7D2CF9-71F9-ED73-E8DE-1D94EF518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27545F-BF24-FC45-013D-9893B2C6B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B86D-9BA1-4AE5-B12D-FEC5A6929E49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7BD5A-B593-BAC4-5330-7374DB6E3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50D2B-7DC6-715F-F302-1CA0939F8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4559-0593-401D-B3E9-CB08B6B04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08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6D1A7-6605-D011-AAD3-68FB3D7A2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8C08EA-43B6-DEA4-658F-1F072A33F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120471-0C36-11F0-F760-2820FE4A8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0D259-83EA-9280-7E21-B237CBB55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B86D-9BA1-4AE5-B12D-FEC5A6929E49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DCA1-20FF-CE42-D3F8-C25ADC014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5DB5F-B659-9E7E-E4CB-04845AAD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4559-0593-401D-B3E9-CB08B6B04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82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D5BB7B-08BA-9304-6C4F-A7157EB2A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0E7D45-C6A8-A394-E9CB-3F531320C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715F-91A2-C341-57B2-1DD7AB8456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FB86D-9BA1-4AE5-B12D-FEC5A6929E49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77DC4-60FA-7990-5028-5DACC8012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9041D-2C47-E725-1375-6FA3562F02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D4559-0593-401D-B3E9-CB08B6B04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68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57473"/>
            <a:ext cx="1028700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00188"/>
            <a:ext cx="1028700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5959078"/>
            <a:ext cx="36195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1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469" indent="-321469" algn="l" defTabSz="85725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16" indent="-267891" algn="l" defTabSz="8572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Font typeface="Arial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44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02C20-48CD-40D5-BE74-6F4B22D5DA20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D9AF3E2-5660-455B-BB79-B7991335F9A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652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1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1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13.xml"/><Relationship Id="rId5" Type="http://schemas.openxmlformats.org/officeDocument/2006/relationships/image" Target="../media/image75.png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microsoft.com/office/2007/relationships/hdphoto" Target="../media/hdphoto1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png"/><Relationship Id="rId3" Type="http://schemas.openxmlformats.org/officeDocument/2006/relationships/audio" Target="../media/media1.mp3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11" Type="http://schemas.openxmlformats.org/officeDocument/2006/relationships/hyperlink" Target="https://creativecommons.org/licenses/by-nc/3.0/" TargetMode="External"/><Relationship Id="rId5" Type="http://schemas.openxmlformats.org/officeDocument/2006/relationships/image" Target="../media/image77.png"/><Relationship Id="rId10" Type="http://schemas.openxmlformats.org/officeDocument/2006/relationships/hyperlink" Target="https://www.pngall.com/portable-speaker-png/download/41414" TargetMode="Externa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82.png"/><Relationship Id="rId14" Type="http://schemas.openxmlformats.org/officeDocument/2006/relationships/image" Target="../media/image8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86.gif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hyperlink" Target="https://www.pngall.com/portable-speaker-png/download/41414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gif"/><Relationship Id="rId3" Type="http://schemas.openxmlformats.org/officeDocument/2006/relationships/slideLayout" Target="../slideLayouts/slideLayout29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7.png"/><Relationship Id="rId5" Type="http://schemas.openxmlformats.org/officeDocument/2006/relationships/chart" Target="../charts/chart1.xml"/><Relationship Id="rId10" Type="http://schemas.openxmlformats.org/officeDocument/2006/relationships/image" Target="../media/image89.png"/><Relationship Id="rId4" Type="http://schemas.openxmlformats.org/officeDocument/2006/relationships/audio" Target="../media/audio2.wav"/><Relationship Id="rId9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0.png"/><Relationship Id="rId5" Type="http://schemas.openxmlformats.org/officeDocument/2006/relationships/audio" Target="../media/audio4.wav"/><Relationship Id="rId10" Type="http://schemas.openxmlformats.org/officeDocument/2006/relationships/image" Target="../media/image82.png"/><Relationship Id="rId4" Type="http://schemas.openxmlformats.org/officeDocument/2006/relationships/audio" Target="../media/audio3.wav"/><Relationship Id="rId9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91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92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slide" Target="slide34.xml"/><Relationship Id="rId4" Type="http://schemas.openxmlformats.org/officeDocument/2006/relationships/image" Target="../media/image7.svg"/><Relationship Id="rId9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slide" Target="slide35.xml"/><Relationship Id="rId4" Type="http://schemas.openxmlformats.org/officeDocument/2006/relationships/image" Target="../media/image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5" Type="http://schemas.openxmlformats.org/officeDocument/2006/relationships/image" Target="../media/image98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gif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6.png"/><Relationship Id="rId7" Type="http://schemas.openxmlformats.org/officeDocument/2006/relationships/slide" Target="slide3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slide" Target="slide33.xml"/><Relationship Id="rId4" Type="http://schemas.openxmlformats.org/officeDocument/2006/relationships/image" Target="../media/image7.svg"/><Relationship Id="rId9" Type="http://schemas.openxmlformats.org/officeDocument/2006/relationships/image" Target="../media/image101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6.png"/><Relationship Id="rId7" Type="http://schemas.openxmlformats.org/officeDocument/2006/relationships/image" Target="../media/image10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slide" Target="slide32.xml"/><Relationship Id="rId4" Type="http://schemas.openxmlformats.org/officeDocument/2006/relationships/image" Target="../media/image7.svg"/><Relationship Id="rId9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5.png"/><Relationship Id="rId3" Type="http://schemas.openxmlformats.org/officeDocument/2006/relationships/image" Target="../media/image3.png"/><Relationship Id="rId7" Type="http://schemas.openxmlformats.org/officeDocument/2006/relationships/image" Target="../media/image103.png"/><Relationship Id="rId12" Type="http://schemas.openxmlformats.org/officeDocument/2006/relationships/slide" Target="slide37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microsoft.com/office/2017/06/relationships/model3d" Target="../media/model3d1.glb"/><Relationship Id="rId11" Type="http://schemas.openxmlformats.org/officeDocument/2006/relationships/image" Target="../media/image104.png"/><Relationship Id="rId5" Type="http://schemas.openxmlformats.org/officeDocument/2006/relationships/image" Target="../media/image7.svg"/><Relationship Id="rId10" Type="http://schemas.openxmlformats.org/officeDocument/2006/relationships/image" Target="../media/image104.png"/><Relationship Id="rId4" Type="http://schemas.openxmlformats.org/officeDocument/2006/relationships/image" Target="../media/image6.png"/><Relationship Id="rId9" Type="http://schemas.microsoft.com/office/2017/06/relationships/model3d" Target="../media/model3d2.glb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3.png"/><Relationship Id="rId7" Type="http://schemas.openxmlformats.org/officeDocument/2006/relationships/image" Target="../media/image10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microsoft.com/office/2017/06/relationships/model3d" Target="../media/model3d2.glb"/><Relationship Id="rId11" Type="http://schemas.openxmlformats.org/officeDocument/2006/relationships/image" Target="../media/image15.svg"/><Relationship Id="rId5" Type="http://schemas.openxmlformats.org/officeDocument/2006/relationships/image" Target="../media/image7.sv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slide" Target="slide3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3.png"/><Relationship Id="rId7" Type="http://schemas.openxmlformats.org/officeDocument/2006/relationships/image" Target="../media/image10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microsoft.com/office/2017/06/relationships/model3d" Target="../media/model3d2.glb"/><Relationship Id="rId11" Type="http://schemas.openxmlformats.org/officeDocument/2006/relationships/image" Target="../media/image15.svg"/><Relationship Id="rId5" Type="http://schemas.openxmlformats.org/officeDocument/2006/relationships/image" Target="../media/image7.sv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slide" Target="slide2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3.png"/><Relationship Id="rId7" Type="http://schemas.openxmlformats.org/officeDocument/2006/relationships/image" Target="../media/image10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microsoft.com/office/2017/06/relationships/model3d" Target="../media/model3d2.glb"/><Relationship Id="rId11" Type="http://schemas.openxmlformats.org/officeDocument/2006/relationships/image" Target="../media/image15.svg"/><Relationship Id="rId5" Type="http://schemas.openxmlformats.org/officeDocument/2006/relationships/image" Target="../media/image7.sv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slide" Target="slide2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3.png"/><Relationship Id="rId7" Type="http://schemas.openxmlformats.org/officeDocument/2006/relationships/image" Target="../media/image10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microsoft.com/office/2017/06/relationships/model3d" Target="../media/model3d2.glb"/><Relationship Id="rId11" Type="http://schemas.openxmlformats.org/officeDocument/2006/relationships/image" Target="../media/image15.svg"/><Relationship Id="rId5" Type="http://schemas.openxmlformats.org/officeDocument/2006/relationships/image" Target="../media/image7.sv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slide" Target="slide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7" Type="http://schemas.openxmlformats.org/officeDocument/2006/relationships/image" Target="../media/image110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3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svg"/><Relationship Id="rId11" Type="http://schemas.openxmlformats.org/officeDocument/2006/relationships/image" Target="../media/image26.svg"/><Relationship Id="rId5" Type="http://schemas.openxmlformats.org/officeDocument/2006/relationships/image" Target="../media/image20.pn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18.png"/><Relationship Id="rId7" Type="http://schemas.openxmlformats.org/officeDocument/2006/relationships/image" Target="../media/image37.jpeg"/><Relationship Id="rId12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svg"/><Relationship Id="rId11" Type="http://schemas.openxmlformats.org/officeDocument/2006/relationships/image" Target="../media/image41.svg"/><Relationship Id="rId5" Type="http://schemas.openxmlformats.org/officeDocument/2006/relationships/image" Target="../media/image35.png"/><Relationship Id="rId15" Type="http://schemas.openxmlformats.org/officeDocument/2006/relationships/image" Target="../media/image45.svg"/><Relationship Id="rId10" Type="http://schemas.openxmlformats.org/officeDocument/2006/relationships/image" Target="../media/image40.png"/><Relationship Id="rId4" Type="http://schemas.openxmlformats.org/officeDocument/2006/relationships/image" Target="../media/image19.svg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svg"/><Relationship Id="rId11" Type="http://schemas.openxmlformats.org/officeDocument/2006/relationships/image" Target="../media/image55.svg"/><Relationship Id="rId5" Type="http://schemas.openxmlformats.org/officeDocument/2006/relationships/image" Target="../media/image49.png"/><Relationship Id="rId15" Type="http://schemas.openxmlformats.org/officeDocument/2006/relationships/image" Target="../media/image59.svg"/><Relationship Id="rId10" Type="http://schemas.openxmlformats.org/officeDocument/2006/relationships/image" Target="../media/image54.png"/><Relationship Id="rId4" Type="http://schemas.openxmlformats.org/officeDocument/2006/relationships/image" Target="../media/image48.svg"/><Relationship Id="rId9" Type="http://schemas.openxmlformats.org/officeDocument/2006/relationships/image" Target="../media/image53.svg"/><Relationship Id="rId1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29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4.jpe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svg"/><Relationship Id="rId4" Type="http://schemas.openxmlformats.org/officeDocument/2006/relationships/image" Target="../media/image62.svg"/><Relationship Id="rId9" Type="http://schemas.openxmlformats.org/officeDocument/2006/relationships/image" Target="../media/image67.png"/><Relationship Id="rId14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F4A750-AFB3-097B-4705-33814D07B5F3}"/>
              </a:ext>
            </a:extLst>
          </p:cNvPr>
          <p:cNvSpPr txBox="1"/>
          <p:nvPr/>
        </p:nvSpPr>
        <p:spPr>
          <a:xfrm>
            <a:off x="3606800" y="0"/>
            <a:ext cx="5874084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Game: “Odd one out”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F3F01C-8C95-1DC0-226E-C62E9D0622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984" t="5827" r="15169" b="6745"/>
          <a:stretch/>
        </p:blipFill>
        <p:spPr>
          <a:xfrm>
            <a:off x="8169930" y="1714500"/>
            <a:ext cx="3436439" cy="38694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1DA9AC-F51F-176E-0519-C28973869E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631" y="2296159"/>
            <a:ext cx="3813813" cy="2266215"/>
          </a:xfrm>
          <a:prstGeom prst="rect">
            <a:avLst/>
          </a:prstGeom>
        </p:spPr>
      </p:pic>
      <p:sp>
        <p:nvSpPr>
          <p:cNvPr id="7" name="Flowchart: Summing Junction 6">
            <a:extLst>
              <a:ext uri="{FF2B5EF4-FFF2-40B4-BE49-F238E27FC236}">
                <a16:creationId xmlns:a16="http://schemas.microsoft.com/office/drawing/2014/main" id="{D4D0A3EE-F6C8-EDD5-DE02-622CF3AF59B6}"/>
              </a:ext>
            </a:extLst>
          </p:cNvPr>
          <p:cNvSpPr/>
          <p:nvPr/>
        </p:nvSpPr>
        <p:spPr>
          <a:xfrm>
            <a:off x="8364139" y="1588274"/>
            <a:ext cx="2920365" cy="2509520"/>
          </a:xfrm>
          <a:prstGeom prst="flowChartSummingJunction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1FB2C5-2AC4-D622-18F6-CAA910616A6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99443" y="1590680"/>
            <a:ext cx="3564191" cy="3086411"/>
          </a:xfrm>
          <a:prstGeom prst="rect">
            <a:avLst/>
          </a:prstGeom>
        </p:spPr>
      </p:pic>
      <p:sp>
        <p:nvSpPr>
          <p:cNvPr id="4" name="Rectangle: Rounded Corners 3">
            <a:hlinkClick r:id="rId6" action="ppaction://hlinksldjump"/>
            <a:extLst>
              <a:ext uri="{FF2B5EF4-FFF2-40B4-BE49-F238E27FC236}">
                <a16:creationId xmlns:a16="http://schemas.microsoft.com/office/drawing/2014/main" id="{8ACEBAF8-B0B5-DB49-D488-D6CBB1B6D3FE}"/>
              </a:ext>
            </a:extLst>
          </p:cNvPr>
          <p:cNvSpPr/>
          <p:nvPr/>
        </p:nvSpPr>
        <p:spPr>
          <a:xfrm>
            <a:off x="5418600" y="5846709"/>
            <a:ext cx="1100310" cy="443463"/>
          </a:xfrm>
          <a:prstGeom prst="roundRect">
            <a:avLst>
              <a:gd name="adj" fmla="val 50000"/>
            </a:avLst>
          </a:prstGeom>
          <a:solidFill>
            <a:srgbClr val="EA516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94540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chi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F4A750-AFB3-097B-4705-33814D07B5F3}"/>
              </a:ext>
            </a:extLst>
          </p:cNvPr>
          <p:cNvSpPr txBox="1"/>
          <p:nvPr/>
        </p:nvSpPr>
        <p:spPr>
          <a:xfrm>
            <a:off x="2974206" y="0"/>
            <a:ext cx="5610994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Game: “Odd one out”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4E52D1-4B2F-027B-F1EC-5F7B53D6F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71" y="2174239"/>
            <a:ext cx="3044744" cy="24507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F3F01C-8C95-1DC0-226E-C62E9D0622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38" t="5408" r="14814" b="5999"/>
          <a:stretch/>
        </p:blipFill>
        <p:spPr>
          <a:xfrm>
            <a:off x="8512094" y="1706880"/>
            <a:ext cx="3163349" cy="3750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1DA9AC-F51F-176E-0519-C28973869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555" y="2600960"/>
            <a:ext cx="3858631" cy="2163545"/>
          </a:xfrm>
          <a:prstGeom prst="rect">
            <a:avLst/>
          </a:prstGeom>
        </p:spPr>
      </p:pic>
      <p:sp>
        <p:nvSpPr>
          <p:cNvPr id="7" name="Flowchart: Summing Junction 6">
            <a:extLst>
              <a:ext uri="{FF2B5EF4-FFF2-40B4-BE49-F238E27FC236}">
                <a16:creationId xmlns:a16="http://schemas.microsoft.com/office/drawing/2014/main" id="{D4D0A3EE-F6C8-EDD5-DE02-622CF3AF59B6}"/>
              </a:ext>
            </a:extLst>
          </p:cNvPr>
          <p:cNvSpPr/>
          <p:nvPr/>
        </p:nvSpPr>
        <p:spPr>
          <a:xfrm>
            <a:off x="4567555" y="2174240"/>
            <a:ext cx="2920365" cy="2509520"/>
          </a:xfrm>
          <a:prstGeom prst="flowChartSummingJunction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1">
            <a:hlinkClick r:id="rId6" action="ppaction://hlinksldjump"/>
            <a:extLst>
              <a:ext uri="{FF2B5EF4-FFF2-40B4-BE49-F238E27FC236}">
                <a16:creationId xmlns:a16="http://schemas.microsoft.com/office/drawing/2014/main" id="{BEA476AE-326A-0CFE-8ACB-1CE84FB39C8C}"/>
              </a:ext>
            </a:extLst>
          </p:cNvPr>
          <p:cNvSpPr/>
          <p:nvPr/>
        </p:nvSpPr>
        <p:spPr>
          <a:xfrm>
            <a:off x="5418600" y="5846709"/>
            <a:ext cx="1100310" cy="443463"/>
          </a:xfrm>
          <a:prstGeom prst="roundRect">
            <a:avLst>
              <a:gd name="adj" fmla="val 50000"/>
            </a:avLst>
          </a:prstGeom>
          <a:solidFill>
            <a:srgbClr val="EA516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56781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chi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F4A750-AFB3-097B-4705-33814D07B5F3}"/>
              </a:ext>
            </a:extLst>
          </p:cNvPr>
          <p:cNvSpPr txBox="1"/>
          <p:nvPr/>
        </p:nvSpPr>
        <p:spPr>
          <a:xfrm>
            <a:off x="2964582" y="86628"/>
            <a:ext cx="5784248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Game: “Odd one out”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4E52D1-4B2F-027B-F1EC-5F7B53D6F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26" y="2159183"/>
            <a:ext cx="3322740" cy="2551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1DA9AC-F51F-176E-0519-C28973869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327" y="2585561"/>
            <a:ext cx="3789928" cy="2125023"/>
          </a:xfrm>
          <a:prstGeom prst="rect">
            <a:avLst/>
          </a:prstGeom>
        </p:spPr>
      </p:pic>
      <p:sp>
        <p:nvSpPr>
          <p:cNvPr id="7" name="Flowchart: Summing Junction 6">
            <a:extLst>
              <a:ext uri="{FF2B5EF4-FFF2-40B4-BE49-F238E27FC236}">
                <a16:creationId xmlns:a16="http://schemas.microsoft.com/office/drawing/2014/main" id="{D4D0A3EE-F6C8-EDD5-DE02-622CF3AF59B6}"/>
              </a:ext>
            </a:extLst>
          </p:cNvPr>
          <p:cNvSpPr/>
          <p:nvPr/>
        </p:nvSpPr>
        <p:spPr>
          <a:xfrm>
            <a:off x="771985" y="2213115"/>
            <a:ext cx="2920365" cy="2509520"/>
          </a:xfrm>
          <a:prstGeom prst="flowChartSummingJunction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839A24-ED91-72FC-0E5C-81C4C7D39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9652" y="1893236"/>
            <a:ext cx="3071528" cy="3071528"/>
          </a:xfrm>
          <a:prstGeom prst="rect">
            <a:avLst/>
          </a:prstGeom>
        </p:spPr>
      </p:pic>
      <p:sp>
        <p:nvSpPr>
          <p:cNvPr id="5" name="Rectangle: Rounded Corners 4">
            <a:hlinkClick r:id="rId6" action="ppaction://hlinksldjump"/>
            <a:extLst>
              <a:ext uri="{FF2B5EF4-FFF2-40B4-BE49-F238E27FC236}">
                <a16:creationId xmlns:a16="http://schemas.microsoft.com/office/drawing/2014/main" id="{81D3835B-63F8-6820-7DA3-28B15FAEF793}"/>
              </a:ext>
            </a:extLst>
          </p:cNvPr>
          <p:cNvSpPr/>
          <p:nvPr/>
        </p:nvSpPr>
        <p:spPr>
          <a:xfrm>
            <a:off x="5418600" y="5846709"/>
            <a:ext cx="1100310" cy="443463"/>
          </a:xfrm>
          <a:prstGeom prst="roundRect">
            <a:avLst>
              <a:gd name="adj" fmla="val 50000"/>
            </a:avLst>
          </a:prstGeom>
          <a:solidFill>
            <a:srgbClr val="EA516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26285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chi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F4A750-AFB3-097B-4705-33814D07B5F3}"/>
              </a:ext>
            </a:extLst>
          </p:cNvPr>
          <p:cNvSpPr txBox="1"/>
          <p:nvPr/>
        </p:nvSpPr>
        <p:spPr>
          <a:xfrm>
            <a:off x="2974206" y="0"/>
            <a:ext cx="5610994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Game: “Odd one out”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4E52D1-4B2F-027B-F1EC-5F7B53D6F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493" y="2049182"/>
            <a:ext cx="3198617" cy="27401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839A24-ED91-72FC-0E5C-81C4C7D39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068" y="1800106"/>
            <a:ext cx="3886372" cy="30825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EA414F-1774-C5A0-B323-FAC8FE1C4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705" y="2075381"/>
            <a:ext cx="2669639" cy="2943448"/>
          </a:xfrm>
          <a:prstGeom prst="rect">
            <a:avLst/>
          </a:prstGeom>
        </p:spPr>
      </p:pic>
      <p:sp>
        <p:nvSpPr>
          <p:cNvPr id="7" name="Flowchart: Summing Junction 6">
            <a:extLst>
              <a:ext uri="{FF2B5EF4-FFF2-40B4-BE49-F238E27FC236}">
                <a16:creationId xmlns:a16="http://schemas.microsoft.com/office/drawing/2014/main" id="{D4D0A3EE-F6C8-EDD5-DE02-622CF3AF59B6}"/>
              </a:ext>
            </a:extLst>
          </p:cNvPr>
          <p:cNvSpPr/>
          <p:nvPr/>
        </p:nvSpPr>
        <p:spPr>
          <a:xfrm>
            <a:off x="7911508" y="1845310"/>
            <a:ext cx="3058160" cy="2944038"/>
          </a:xfrm>
          <a:prstGeom prst="flowChartSummingJunction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05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chi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214818">
            <a:off x="10376305" y="607062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8" y="0"/>
                </a:lnTo>
                <a:lnTo>
                  <a:pt x="1698738" y="787597"/>
                </a:lnTo>
                <a:lnTo>
                  <a:pt x="0" y="787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14818">
            <a:off x="115947" y="26943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9" y="0"/>
                </a:lnTo>
                <a:lnTo>
                  <a:pt x="1698739" y="787598"/>
                </a:lnTo>
                <a:lnTo>
                  <a:pt x="0" y="787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07288" y="721361"/>
            <a:ext cx="9534418" cy="5644682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229063">
            <a:off x="2793471" y="3626226"/>
            <a:ext cx="614587" cy="673477"/>
          </a:xfrm>
          <a:custGeom>
            <a:avLst/>
            <a:gdLst/>
            <a:ahLst/>
            <a:cxnLst/>
            <a:rect l="l" t="t" r="r" b="b"/>
            <a:pathLst>
              <a:path w="655559" h="718375">
                <a:moveTo>
                  <a:pt x="0" y="0"/>
                </a:moveTo>
                <a:lnTo>
                  <a:pt x="655559" y="0"/>
                </a:lnTo>
                <a:lnTo>
                  <a:pt x="655559" y="718375"/>
                </a:lnTo>
                <a:lnTo>
                  <a:pt x="0" y="7183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729" t="-38180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984378" y="638620"/>
            <a:ext cx="580239" cy="780273"/>
          </a:xfrm>
          <a:custGeom>
            <a:avLst/>
            <a:gdLst/>
            <a:ahLst/>
            <a:cxnLst/>
            <a:rect l="l" t="t" r="r" b="b"/>
            <a:pathLst>
              <a:path w="618922" h="832291">
                <a:moveTo>
                  <a:pt x="0" y="0"/>
                </a:moveTo>
                <a:lnTo>
                  <a:pt x="618922" y="0"/>
                </a:lnTo>
                <a:lnTo>
                  <a:pt x="618922" y="832291"/>
                </a:lnTo>
                <a:lnTo>
                  <a:pt x="0" y="8322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0186336" y="220427"/>
            <a:ext cx="1804038" cy="2329156"/>
          </a:xfrm>
          <a:custGeom>
            <a:avLst/>
            <a:gdLst/>
            <a:ahLst/>
            <a:cxnLst/>
            <a:rect l="l" t="t" r="r" b="b"/>
            <a:pathLst>
              <a:path w="1924307" h="2484433">
                <a:moveTo>
                  <a:pt x="1924306" y="0"/>
                </a:moveTo>
                <a:lnTo>
                  <a:pt x="0" y="0"/>
                </a:lnTo>
                <a:lnTo>
                  <a:pt x="0" y="2484433"/>
                </a:lnTo>
                <a:lnTo>
                  <a:pt x="1924306" y="2484433"/>
                </a:lnTo>
                <a:lnTo>
                  <a:pt x="192430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596690" y="4468812"/>
            <a:ext cx="1821196" cy="2182262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1B86A4-49E2-C513-3C6B-A2B9C000B50D}"/>
              </a:ext>
            </a:extLst>
          </p:cNvPr>
          <p:cNvSpPr txBox="1"/>
          <p:nvPr/>
        </p:nvSpPr>
        <p:spPr>
          <a:xfrm>
            <a:off x="1730016" y="914361"/>
            <a:ext cx="9144190" cy="498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02</a:t>
            </a:r>
          </a:p>
          <a:p>
            <a:pPr marL="0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u="sng" dirty="0">
                <a:solidFill>
                  <a:srgbClr val="FF3131"/>
                </a:solidFill>
                <a:latin typeface="Comic Sans Bold"/>
              </a:rPr>
              <a:t>Activity 3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0" marR="0" lvl="1" indent="0" algn="ctr" defTabSz="900113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Listen and chant</a:t>
            </a:r>
          </a:p>
          <a:p>
            <a:pPr marL="593716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   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276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B19623E-6DC0-34EF-FEE2-81AB9DE700C5}"/>
              </a:ext>
            </a:extLst>
          </p:cNvPr>
          <p:cNvGrpSpPr/>
          <p:nvPr/>
        </p:nvGrpSpPr>
        <p:grpSpPr>
          <a:xfrm>
            <a:off x="2970709" y="0"/>
            <a:ext cx="6250582" cy="646290"/>
            <a:chOff x="601461" y="375280"/>
            <a:chExt cx="6859544" cy="698966"/>
          </a:xfrm>
        </p:grpSpPr>
        <p:pic>
          <p:nvPicPr>
            <p:cNvPr id="9" name="Google Shape;173;p2">
              <a:extLst>
                <a:ext uri="{FF2B5EF4-FFF2-40B4-BE49-F238E27FC236}">
                  <a16:creationId xmlns:a16="http://schemas.microsoft.com/office/drawing/2014/main" id="{1CBE04A7-E9FE-E00B-552D-56B5C8BE5B1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283439" y="395540"/>
              <a:ext cx="817148" cy="65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75;p2">
              <a:extLst>
                <a:ext uri="{FF2B5EF4-FFF2-40B4-BE49-F238E27FC236}">
                  <a16:creationId xmlns:a16="http://schemas.microsoft.com/office/drawing/2014/main" id="{AE5B2250-85D1-59D9-11E2-71378C68432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00587" y="469656"/>
              <a:ext cx="4360418" cy="510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74;p2">
              <a:extLst>
                <a:ext uri="{FF2B5EF4-FFF2-40B4-BE49-F238E27FC236}">
                  <a16:creationId xmlns:a16="http://schemas.microsoft.com/office/drawing/2014/main" id="{CF30BBEB-FAC7-0D90-996C-45DF9A260833}"/>
                </a:ext>
              </a:extLst>
            </p:cNvPr>
            <p:cNvSpPr txBox="1"/>
            <p:nvPr/>
          </p:nvSpPr>
          <p:spPr>
            <a:xfrm>
              <a:off x="601461" y="375280"/>
              <a:ext cx="2116537" cy="698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9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Google Shape;176;p2">
            <a:extLst>
              <a:ext uri="{FF2B5EF4-FFF2-40B4-BE49-F238E27FC236}">
                <a16:creationId xmlns:a16="http://schemas.microsoft.com/office/drawing/2014/main" id="{7B20C8B8-04FC-8FD1-EEC4-2EE98080618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4106" y="298916"/>
            <a:ext cx="2583788" cy="131510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77;p2">
            <a:extLst>
              <a:ext uri="{FF2B5EF4-FFF2-40B4-BE49-F238E27FC236}">
                <a16:creationId xmlns:a16="http://schemas.microsoft.com/office/drawing/2014/main" id="{DE106D3E-71C0-D2AC-4FF9-48E37DD6E5FE}"/>
              </a:ext>
            </a:extLst>
          </p:cNvPr>
          <p:cNvSpPr txBox="1"/>
          <p:nvPr/>
        </p:nvSpPr>
        <p:spPr>
          <a:xfrm>
            <a:off x="0" y="1145200"/>
            <a:ext cx="42589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3. Listen and chant.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7" name="Google Shape;178;p2">
            <a:extLst>
              <a:ext uri="{FF2B5EF4-FFF2-40B4-BE49-F238E27FC236}">
                <a16:creationId xmlns:a16="http://schemas.microsoft.com/office/drawing/2014/main" id="{45875F4C-667C-9D8C-AFC6-A640EC0E1D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0728" y="1059557"/>
            <a:ext cx="1156357" cy="60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5E62DD-DF97-CFDA-95E5-75D612B728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1563">
                        <a14:foregroundMark x1="76927" y1="58519" x2="76927" y2="58519"/>
                        <a14:foregroundMark x1="77500" y1="54259" x2="77500" y2="54259"/>
                        <a14:foregroundMark x1="80260" y1="54259" x2="80260" y2="54259"/>
                        <a14:foregroundMark x1="78021" y1="57593" x2="78021" y2="57593"/>
                        <a14:foregroundMark x1="84271" y1="55833" x2="84271" y2="55833"/>
                        <a14:foregroundMark x1="83750" y1="24444" x2="83750" y2="24444"/>
                        <a14:foregroundMark x1="70000" y1="22407" x2="70000" y2="22407"/>
                        <a14:foregroundMark x1="90260" y1="43981" x2="90260" y2="43981"/>
                        <a14:foregroundMark x1="91563" y1="50093" x2="91563" y2="50093"/>
                        <a14:foregroundMark x1="70677" y1="24722" x2="70677" y2="24722"/>
                        <a14:foregroundMark x1="68229" y1="25185" x2="68229" y2="25185"/>
                        <a14:foregroundMark x1="70417" y1="28333" x2="70417" y2="28333"/>
                        <a14:foregroundMark x1="64479" y1="41481" x2="64479" y2="41481"/>
                        <a14:foregroundMark x1="75521" y1="40926" x2="75521" y2="40926"/>
                        <a14:foregroundMark x1="85313" y1="37593" x2="85313" y2="37593"/>
                        <a14:foregroundMark x1="85833" y1="41759" x2="85833" y2="41759"/>
                        <a14:foregroundMark x1="73854" y1="40278" x2="73854" y2="40278"/>
                        <a14:foregroundMark x1="76250" y1="38796" x2="76250" y2="38796"/>
                        <a14:foregroundMark x1="76250" y1="38796" x2="76250" y2="38796"/>
                        <a14:foregroundMark x1="73594" y1="38981" x2="73594" y2="38981"/>
                        <a14:foregroundMark x1="73594" y1="38981" x2="73594" y2="38981"/>
                        <a14:foregroundMark x1="75260" y1="38056" x2="75260" y2="38056"/>
                        <a14:foregroundMark x1="76406" y1="38796" x2="76406" y2="38796"/>
                        <a14:foregroundMark x1="76927" y1="41204" x2="76927" y2="41204"/>
                        <a14:foregroundMark x1="73646" y1="38241" x2="73646" y2="38241"/>
                        <a14:foregroundMark x1="73646" y1="38241" x2="73646" y2="38241"/>
                        <a14:foregroundMark x1="74167" y1="37593" x2="76354" y2="37037"/>
                        <a14:foregroundMark x1="57813" y1="41204" x2="57813" y2="41204"/>
                        <a14:foregroundMark x1="57813" y1="41204" x2="57813" y2="41204"/>
                        <a14:foregroundMark x1="55937" y1="40926" x2="58490" y2="40926"/>
                        <a14:foregroundMark x1="60104" y1="40926" x2="60104" y2="40926"/>
                        <a14:foregroundMark x1="60104" y1="40926" x2="60104" y2="40926"/>
                        <a14:foregroundMark x1="52188" y1="42037" x2="52188" y2="42037"/>
                        <a14:foregroundMark x1="41510" y1="41481" x2="42760" y2="41481"/>
                        <a14:foregroundMark x1="45521" y1="41204" x2="46510" y2="41019"/>
                        <a14:foregroundMark x1="38854" y1="38981" x2="38854" y2="38981"/>
                        <a14:foregroundMark x1="57188" y1="41296" x2="57188" y2="41296"/>
                        <a14:foregroundMark x1="56094" y1="40741" x2="58490" y2="40741"/>
                        <a14:foregroundMark x1="58490" y1="40741" x2="58490" y2="40741"/>
                        <a14:foregroundMark x1="67813" y1="86852" x2="67813" y2="86852"/>
                        <a14:foregroundMark x1="77760" y1="55556" x2="77760" y2="55556"/>
                        <a14:foregroundMark x1="77760" y1="55556" x2="77760" y2="55556"/>
                        <a14:foregroundMark x1="82188" y1="52593" x2="82188" y2="52593"/>
                        <a14:foregroundMark x1="83750" y1="56111" x2="83750" y2="56111"/>
                      </a14:backgroundRemoval>
                    </a14:imgEffect>
                  </a14:imgLayer>
                </a14:imgProps>
              </a:ext>
            </a:extLst>
          </a:blip>
          <a:srcRect l="8083" t="19430" r="4916" b="13162"/>
          <a:stretch/>
        </p:blipFill>
        <p:spPr>
          <a:xfrm>
            <a:off x="629920" y="1614023"/>
            <a:ext cx="10607040" cy="462280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415642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B19623E-6DC0-34EF-FEE2-81AB9DE700C5}"/>
              </a:ext>
            </a:extLst>
          </p:cNvPr>
          <p:cNvGrpSpPr/>
          <p:nvPr/>
        </p:nvGrpSpPr>
        <p:grpSpPr>
          <a:xfrm>
            <a:off x="2970709" y="0"/>
            <a:ext cx="6250582" cy="646290"/>
            <a:chOff x="601461" y="375280"/>
            <a:chExt cx="6859544" cy="698966"/>
          </a:xfrm>
        </p:grpSpPr>
        <p:pic>
          <p:nvPicPr>
            <p:cNvPr id="9" name="Google Shape;173;p2">
              <a:extLst>
                <a:ext uri="{FF2B5EF4-FFF2-40B4-BE49-F238E27FC236}">
                  <a16:creationId xmlns:a16="http://schemas.microsoft.com/office/drawing/2014/main" id="{1CBE04A7-E9FE-E00B-552D-56B5C8BE5B1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83439" y="395540"/>
              <a:ext cx="817148" cy="65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75;p2">
              <a:extLst>
                <a:ext uri="{FF2B5EF4-FFF2-40B4-BE49-F238E27FC236}">
                  <a16:creationId xmlns:a16="http://schemas.microsoft.com/office/drawing/2014/main" id="{AE5B2250-85D1-59D9-11E2-71378C684326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100587" y="469656"/>
              <a:ext cx="4360418" cy="510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74;p2">
              <a:extLst>
                <a:ext uri="{FF2B5EF4-FFF2-40B4-BE49-F238E27FC236}">
                  <a16:creationId xmlns:a16="http://schemas.microsoft.com/office/drawing/2014/main" id="{CF30BBEB-FAC7-0D90-996C-45DF9A260833}"/>
                </a:ext>
              </a:extLst>
            </p:cNvPr>
            <p:cNvSpPr txBox="1"/>
            <p:nvPr/>
          </p:nvSpPr>
          <p:spPr>
            <a:xfrm>
              <a:off x="601461" y="375280"/>
              <a:ext cx="2116537" cy="698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9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Google Shape;176;p2">
            <a:extLst>
              <a:ext uri="{FF2B5EF4-FFF2-40B4-BE49-F238E27FC236}">
                <a16:creationId xmlns:a16="http://schemas.microsoft.com/office/drawing/2014/main" id="{7B20C8B8-04FC-8FD1-EEC4-2EE9808061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37868" y="437102"/>
            <a:ext cx="2102846" cy="89814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77;p2">
            <a:extLst>
              <a:ext uri="{FF2B5EF4-FFF2-40B4-BE49-F238E27FC236}">
                <a16:creationId xmlns:a16="http://schemas.microsoft.com/office/drawing/2014/main" id="{DE106D3E-71C0-D2AC-4FF9-48E37DD6E5FE}"/>
              </a:ext>
            </a:extLst>
          </p:cNvPr>
          <p:cNvSpPr txBox="1"/>
          <p:nvPr/>
        </p:nvSpPr>
        <p:spPr>
          <a:xfrm>
            <a:off x="0" y="1242379"/>
            <a:ext cx="42589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3. Listen and chant.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7" name="Google Shape;178;p2">
            <a:extLst>
              <a:ext uri="{FF2B5EF4-FFF2-40B4-BE49-F238E27FC236}">
                <a16:creationId xmlns:a16="http://schemas.microsoft.com/office/drawing/2014/main" id="{45875F4C-667C-9D8C-AFC6-A640EC0E1DB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47749" y="1199557"/>
            <a:ext cx="1156357" cy="6088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22;p4">
            <a:extLst>
              <a:ext uri="{FF2B5EF4-FFF2-40B4-BE49-F238E27FC236}">
                <a16:creationId xmlns:a16="http://schemas.microsoft.com/office/drawing/2014/main" id="{07521183-96DA-7630-DC75-7C83431C9245}"/>
              </a:ext>
            </a:extLst>
          </p:cNvPr>
          <p:cNvSpPr txBox="1"/>
          <p:nvPr/>
        </p:nvSpPr>
        <p:spPr>
          <a:xfrm>
            <a:off x="249744" y="1994690"/>
            <a:ext cx="296080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ite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8DC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Google Shape;223;p4">
            <a:extLst>
              <a:ext uri="{FF2B5EF4-FFF2-40B4-BE49-F238E27FC236}">
                <a16:creationId xmlns:a16="http://schemas.microsoft.com/office/drawing/2014/main" id="{3BD8770B-19D1-3652-CC6B-399331BE6C32}"/>
              </a:ext>
            </a:extLst>
          </p:cNvPr>
          <p:cNvSpPr txBox="1"/>
          <p:nvPr/>
        </p:nvSpPr>
        <p:spPr>
          <a:xfrm>
            <a:off x="237181" y="3844918"/>
            <a:ext cx="474816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He’s riding 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8DC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bi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e.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224;p4">
            <a:extLst>
              <a:ext uri="{FF2B5EF4-FFF2-40B4-BE49-F238E27FC236}">
                <a16:creationId xmlns:a16="http://schemas.microsoft.com/office/drawing/2014/main" id="{A5223881-370C-5A07-7619-2AA25F2213B4}"/>
              </a:ext>
            </a:extLst>
          </p:cNvPr>
          <p:cNvSpPr txBox="1"/>
          <p:nvPr/>
        </p:nvSpPr>
        <p:spPr>
          <a:xfrm>
            <a:off x="237181" y="4437406"/>
            <a:ext cx="308956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itten.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225;p4">
            <a:extLst>
              <a:ext uri="{FF2B5EF4-FFF2-40B4-BE49-F238E27FC236}">
                <a16:creationId xmlns:a16="http://schemas.microsoft.com/office/drawing/2014/main" id="{8975F741-A323-959E-360A-27C380D7FBE1}"/>
              </a:ext>
            </a:extLst>
          </p:cNvPr>
          <p:cNvSpPr txBox="1"/>
          <p:nvPr/>
        </p:nvSpPr>
        <p:spPr>
          <a:xfrm>
            <a:off x="249466" y="2630532"/>
            <a:ext cx="450037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He’s flying a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ite.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226;p4">
            <a:extLst>
              <a:ext uri="{FF2B5EF4-FFF2-40B4-BE49-F238E27FC236}">
                <a16:creationId xmlns:a16="http://schemas.microsoft.com/office/drawing/2014/main" id="{9C596D83-C6F7-E053-A30D-B6F91B42CE0E}"/>
              </a:ext>
            </a:extLst>
          </p:cNvPr>
          <p:cNvSpPr txBox="1"/>
          <p:nvPr/>
        </p:nvSpPr>
        <p:spPr>
          <a:xfrm>
            <a:off x="249465" y="3246620"/>
            <a:ext cx="260968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bi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e.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227;p4">
            <a:extLst>
              <a:ext uri="{FF2B5EF4-FFF2-40B4-BE49-F238E27FC236}">
                <a16:creationId xmlns:a16="http://schemas.microsoft.com/office/drawing/2014/main" id="{B109EFE2-64EB-70D1-C83A-3EECB08CBAA9}"/>
              </a:ext>
            </a:extLst>
          </p:cNvPr>
          <p:cNvSpPr txBox="1"/>
          <p:nvPr/>
        </p:nvSpPr>
        <p:spPr>
          <a:xfrm>
            <a:off x="178344" y="5043348"/>
            <a:ext cx="697578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She’s playing with a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itten.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" name="unit 2 let chant">
            <a:hlinkClick r:id="" action="ppaction://media"/>
            <a:extLst>
              <a:ext uri="{FF2B5EF4-FFF2-40B4-BE49-F238E27FC236}">
                <a16:creationId xmlns:a16="http://schemas.microsoft.com/office/drawing/2014/main" id="{62A9497B-F664-5568-B947-BDDBAB0FF1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45" end="26244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1578" y="6208770"/>
            <a:ext cx="731520" cy="731520"/>
          </a:xfrm>
          <a:prstGeom prst="rect">
            <a:avLst/>
          </a:prstGeom>
        </p:spPr>
      </p:pic>
      <p:pic>
        <p:nvPicPr>
          <p:cNvPr id="10" name="unit 2 let chant">
            <a:hlinkClick r:id="" action="ppaction://media"/>
            <a:extLst>
              <a:ext uri="{FF2B5EF4-FFF2-40B4-BE49-F238E27FC236}">
                <a16:creationId xmlns:a16="http://schemas.microsoft.com/office/drawing/2014/main" id="{E7DFC2AA-697A-0867-4C13-C372B4B0B7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35" end="21775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79044" y="6134469"/>
            <a:ext cx="731520" cy="731520"/>
          </a:xfrm>
          <a:prstGeom prst="rect">
            <a:avLst/>
          </a:prstGeom>
        </p:spPr>
      </p:pic>
      <p:pic>
        <p:nvPicPr>
          <p:cNvPr id="12" name="unit 2 let chant">
            <a:hlinkClick r:id="" action="ppaction://media"/>
            <a:extLst>
              <a:ext uri="{FF2B5EF4-FFF2-40B4-BE49-F238E27FC236}">
                <a16:creationId xmlns:a16="http://schemas.microsoft.com/office/drawing/2014/main" id="{93CF05EB-A796-E62E-15D4-C0A981EA1D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925" end="17492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96624" y="6208770"/>
            <a:ext cx="731520" cy="731520"/>
          </a:xfrm>
          <a:prstGeom prst="rect">
            <a:avLst/>
          </a:prstGeom>
        </p:spPr>
      </p:pic>
      <p:pic>
        <p:nvPicPr>
          <p:cNvPr id="20" name="unit 2 let chant">
            <a:hlinkClick r:id="" action="ppaction://media"/>
            <a:extLst>
              <a:ext uri="{FF2B5EF4-FFF2-40B4-BE49-F238E27FC236}">
                <a16:creationId xmlns:a16="http://schemas.microsoft.com/office/drawing/2014/main" id="{FA698B80-028D-4A5C-B24B-1C8F3C5E7A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515" end="13104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44964" y="6164059"/>
            <a:ext cx="731520" cy="73152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8DF3FFA-F187-ADA1-6EB0-B392FC54DDD4}"/>
              </a:ext>
            </a:extLst>
          </p:cNvPr>
          <p:cNvSpPr txBox="1"/>
          <p:nvPr/>
        </p:nvSpPr>
        <p:spPr>
          <a:xfrm>
            <a:off x="9288054" y="6797040"/>
            <a:ext cx="10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0" tooltip="https://www.pngall.com/portable-speaker-png/download/41414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1" tooltip="https://creativecommons.org/licenses/by-nc/3.0/"/>
              </a:rPr>
              <a:t>CC BY-NC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C492D2A-7DC9-60BF-04AA-E84A3B83098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7269" t="14864" r="6486" b="13926"/>
          <a:stretch/>
        </p:blipFill>
        <p:spPr>
          <a:xfrm>
            <a:off x="6092328" y="1397968"/>
            <a:ext cx="6075347" cy="48834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unit 2 let chant">
            <a:hlinkClick r:id="" action="ppaction://media"/>
            <a:extLst>
              <a:ext uri="{FF2B5EF4-FFF2-40B4-BE49-F238E27FC236}">
                <a16:creationId xmlns:a16="http://schemas.microsoft.com/office/drawing/2014/main" id="{BC39A97B-D419-BD1F-B241-291BFA7045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/>
        </p:blipFill>
        <p:spPr>
          <a:xfrm flipH="1">
            <a:off x="10839553" y="4426499"/>
            <a:ext cx="1123302" cy="1123302"/>
          </a:xfrm>
          <a:prstGeom prst="rect">
            <a:avLst/>
          </a:prstGeom>
        </p:spPr>
      </p:pic>
      <p:pic>
        <p:nvPicPr>
          <p:cNvPr id="23" name="unit 2 let chant">
            <a:hlinkClick r:id="" action="ppaction://media"/>
            <a:extLst>
              <a:ext uri="{FF2B5EF4-FFF2-40B4-BE49-F238E27FC236}">
                <a16:creationId xmlns:a16="http://schemas.microsoft.com/office/drawing/2014/main" id="{7136CB31-8969-72BC-3A5F-A01831600B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00" end="2005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98376" y="6239455"/>
            <a:ext cx="731520" cy="731520"/>
          </a:xfrm>
          <a:prstGeom prst="rect">
            <a:avLst/>
          </a:prstGeom>
        </p:spPr>
      </p:pic>
      <p:pic>
        <p:nvPicPr>
          <p:cNvPr id="19" name="unit 2 let chant">
            <a:hlinkClick r:id="" action="ppaction://media"/>
            <a:extLst>
              <a:ext uri="{FF2B5EF4-FFF2-40B4-BE49-F238E27FC236}">
                <a16:creationId xmlns:a16="http://schemas.microsoft.com/office/drawing/2014/main" id="{1EA4D787-E047-03E4-87D2-F5B8597426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80" end="8761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71670" y="6164059"/>
            <a:ext cx="731520" cy="731520"/>
          </a:xfrm>
          <a:prstGeom prst="rect">
            <a:avLst/>
          </a:prstGeom>
        </p:spPr>
      </p:pic>
      <p:pic>
        <p:nvPicPr>
          <p:cNvPr id="2050" name="Picture 2" descr="via GIPHY | Giphy, Music images, Animated emoticons">
            <a:extLst>
              <a:ext uri="{FF2B5EF4-FFF2-40B4-BE49-F238E27FC236}">
                <a16:creationId xmlns:a16="http://schemas.microsoft.com/office/drawing/2014/main" id="{7820E942-A7DD-4647-1CBF-836115CCF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" y="-363832"/>
            <a:ext cx="1845710" cy="184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via GIPHY | Giphy, Music images, Animated emoticons">
            <a:extLst>
              <a:ext uri="{FF2B5EF4-FFF2-40B4-BE49-F238E27FC236}">
                <a16:creationId xmlns:a16="http://schemas.microsoft.com/office/drawing/2014/main" id="{37374BB2-965B-7195-8BA9-4C8D2B599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638" y="-340952"/>
            <a:ext cx="1845710" cy="184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7683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20408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408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20408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0408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20408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2040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20408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5" presetClass="emph" presetSubtype="0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 override="childStyle">
                                        <p:cTn id="15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2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1200"/>
                                  </p:iterate>
                                  <p:childTnLst>
                                    <p:set>
                                      <p:cBhvr override="childStyle">
                                        <p:cTn id="22" dur="1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2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 override="childStyle"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04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 override="childStyle"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12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 override="childStyle">
                                        <p:cTn id="43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45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700"/>
                                  </p:iterate>
                                  <p:childTnLst>
                                    <p:set>
                                      <p:cBhvr override="childStyle">
                                        <p:cTn id="50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214818">
            <a:off x="10376305" y="607062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8" y="0"/>
                </a:lnTo>
                <a:lnTo>
                  <a:pt x="1698738" y="787597"/>
                </a:lnTo>
                <a:lnTo>
                  <a:pt x="0" y="7875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14818">
            <a:off x="115947" y="26943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9" y="0"/>
                </a:lnTo>
                <a:lnTo>
                  <a:pt x="1698739" y="787598"/>
                </a:lnTo>
                <a:lnTo>
                  <a:pt x="0" y="7875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87872" y="742026"/>
            <a:ext cx="9534418" cy="5644682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229063">
            <a:off x="2793471" y="3626226"/>
            <a:ext cx="614587" cy="673477"/>
          </a:xfrm>
          <a:custGeom>
            <a:avLst/>
            <a:gdLst/>
            <a:ahLst/>
            <a:cxnLst/>
            <a:rect l="l" t="t" r="r" b="b"/>
            <a:pathLst>
              <a:path w="655559" h="718375">
                <a:moveTo>
                  <a:pt x="0" y="0"/>
                </a:moveTo>
                <a:lnTo>
                  <a:pt x="655559" y="0"/>
                </a:lnTo>
                <a:lnTo>
                  <a:pt x="655559" y="718375"/>
                </a:lnTo>
                <a:lnTo>
                  <a:pt x="0" y="7183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729" t="-38180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984378" y="638620"/>
            <a:ext cx="580239" cy="780273"/>
          </a:xfrm>
          <a:custGeom>
            <a:avLst/>
            <a:gdLst/>
            <a:ahLst/>
            <a:cxnLst/>
            <a:rect l="l" t="t" r="r" b="b"/>
            <a:pathLst>
              <a:path w="618922" h="832291">
                <a:moveTo>
                  <a:pt x="0" y="0"/>
                </a:moveTo>
                <a:lnTo>
                  <a:pt x="618922" y="0"/>
                </a:lnTo>
                <a:lnTo>
                  <a:pt x="618922" y="832291"/>
                </a:lnTo>
                <a:lnTo>
                  <a:pt x="0" y="8322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1B86A4-49E2-C513-3C6B-A2B9C000B50D}"/>
              </a:ext>
            </a:extLst>
          </p:cNvPr>
          <p:cNvSpPr txBox="1"/>
          <p:nvPr/>
        </p:nvSpPr>
        <p:spPr>
          <a:xfrm>
            <a:off x="2883565" y="1145728"/>
            <a:ext cx="6743032" cy="1085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3716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WORK IN GROUPS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 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pic>
        <p:nvPicPr>
          <p:cNvPr id="10" name="unit 2 let chant">
            <a:hlinkClick r:id="" action="ppaction://media"/>
            <a:extLst>
              <a:ext uri="{FF2B5EF4-FFF2-40B4-BE49-F238E27FC236}">
                <a16:creationId xmlns:a16="http://schemas.microsoft.com/office/drawing/2014/main" id="{AC8E10CB-F119-C1EE-05F9-C0A3242163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/>
        </p:blipFill>
        <p:spPr>
          <a:xfrm>
            <a:off x="2846166" y="2534064"/>
            <a:ext cx="2948241" cy="2734302"/>
          </a:xfrm>
          <a:prstGeom prst="rect">
            <a:avLst/>
          </a:prstGeom>
        </p:spPr>
      </p:pic>
      <p:pic>
        <p:nvPicPr>
          <p:cNvPr id="1026" name="Picture 2" descr="Brown Cute GIF - Brown Cute Music - Discover &amp; Share GIFs | Cute gif, Line  sticker, Line friends">
            <a:extLst>
              <a:ext uri="{FF2B5EF4-FFF2-40B4-BE49-F238E27FC236}">
                <a16:creationId xmlns:a16="http://schemas.microsoft.com/office/drawing/2014/main" id="{609A8B43-77C0-F9A6-CF2D-57E481EB0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9" y="2231538"/>
            <a:ext cx="3614784" cy="309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60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1AC583A-9381-6151-7357-BFE9624B8352}"/>
              </a:ext>
            </a:extLst>
          </p:cNvPr>
          <p:cNvGraphicFramePr/>
          <p:nvPr/>
        </p:nvGraphicFramePr>
        <p:xfrm>
          <a:off x="2032000" y="985520"/>
          <a:ext cx="7833360" cy="5152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295EEC7-B1CC-750E-1699-9A9CA835C8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51" b="89535" l="2055" r="94521">
                        <a14:foregroundMark x1="15068" y1="30233" x2="15068" y2="30233"/>
                        <a14:foregroundMark x1="2055" y1="14535" x2="2055" y2="14535"/>
                        <a14:foregroundMark x1="2740" y1="61628" x2="2740" y2="61628"/>
                        <a14:foregroundMark x1="4795" y1="89535" x2="6507" y2="86628"/>
                        <a14:foregroundMark x1="21918" y1="79070" x2="22945" y2="78488"/>
                        <a14:foregroundMark x1="47945" y1="71512" x2="52055" y2="71512"/>
                        <a14:foregroundMark x1="65753" y1="86047" x2="65753" y2="86047"/>
                        <a14:foregroundMark x1="85274" y1="69186" x2="85274" y2="69186"/>
                        <a14:foregroundMark x1="94863" y1="51163" x2="92808" y2="46512"/>
                        <a14:foregroundMark x1="61644" y1="4651" x2="61644" y2="46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9785" y="3220209"/>
            <a:ext cx="1160248" cy="6834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12DBB4-12C8-3C87-A621-041D2B011A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573" y="2984394"/>
            <a:ext cx="1354214" cy="11550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5CE154-D712-943B-FEC3-6F35910D9EBF}"/>
              </a:ext>
            </a:extLst>
          </p:cNvPr>
          <p:cNvSpPr txBox="1"/>
          <p:nvPr/>
        </p:nvSpPr>
        <p:spPr>
          <a:xfrm>
            <a:off x="4347095" y="121920"/>
            <a:ext cx="39340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Times New Roman" panose="02020603050405020304" pitchFamily="18" charset="0"/>
                <a:cs typeface="+mn-cs"/>
              </a:rPr>
              <a:t>SPINNING WHEEL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Bold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3" name="unit 1 Chant (nhac ko loi)">
            <a:hlinkClick r:id="" action="ppaction://media"/>
            <a:extLst>
              <a:ext uri="{FF2B5EF4-FFF2-40B4-BE49-F238E27FC236}">
                <a16:creationId xmlns:a16="http://schemas.microsoft.com/office/drawing/2014/main" id="{715641F1-A1F8-6569-7064-381D1A1CB0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0874" y="5830890"/>
            <a:ext cx="1113881" cy="11138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31C27C-6CD5-10C7-49B0-6837DBD57C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138" y="2353333"/>
            <a:ext cx="1822862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2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kit-bike-wheel-spinning-16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Graphic spid="8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214818">
            <a:off x="10376305" y="607062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8" y="0"/>
                </a:lnTo>
                <a:lnTo>
                  <a:pt x="1698738" y="787597"/>
                </a:lnTo>
                <a:lnTo>
                  <a:pt x="0" y="787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14818">
            <a:off x="115947" y="26943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9" y="0"/>
                </a:lnTo>
                <a:lnTo>
                  <a:pt x="1698739" y="787598"/>
                </a:lnTo>
                <a:lnTo>
                  <a:pt x="0" y="787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07288" y="721361"/>
            <a:ext cx="9534418" cy="5644682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229063">
            <a:off x="2793471" y="3626226"/>
            <a:ext cx="614587" cy="673477"/>
          </a:xfrm>
          <a:custGeom>
            <a:avLst/>
            <a:gdLst/>
            <a:ahLst/>
            <a:cxnLst/>
            <a:rect l="l" t="t" r="r" b="b"/>
            <a:pathLst>
              <a:path w="655559" h="718375">
                <a:moveTo>
                  <a:pt x="0" y="0"/>
                </a:moveTo>
                <a:lnTo>
                  <a:pt x="655559" y="0"/>
                </a:lnTo>
                <a:lnTo>
                  <a:pt x="655559" y="718375"/>
                </a:lnTo>
                <a:lnTo>
                  <a:pt x="0" y="7183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729" t="-38180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984378" y="638620"/>
            <a:ext cx="580239" cy="780273"/>
          </a:xfrm>
          <a:custGeom>
            <a:avLst/>
            <a:gdLst/>
            <a:ahLst/>
            <a:cxnLst/>
            <a:rect l="l" t="t" r="r" b="b"/>
            <a:pathLst>
              <a:path w="618922" h="832291">
                <a:moveTo>
                  <a:pt x="0" y="0"/>
                </a:moveTo>
                <a:lnTo>
                  <a:pt x="618922" y="0"/>
                </a:lnTo>
                <a:lnTo>
                  <a:pt x="618922" y="832291"/>
                </a:lnTo>
                <a:lnTo>
                  <a:pt x="0" y="8322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0186336" y="220427"/>
            <a:ext cx="1804038" cy="2329156"/>
          </a:xfrm>
          <a:custGeom>
            <a:avLst/>
            <a:gdLst/>
            <a:ahLst/>
            <a:cxnLst/>
            <a:rect l="l" t="t" r="r" b="b"/>
            <a:pathLst>
              <a:path w="1924307" h="2484433">
                <a:moveTo>
                  <a:pt x="1924306" y="0"/>
                </a:moveTo>
                <a:lnTo>
                  <a:pt x="0" y="0"/>
                </a:lnTo>
                <a:lnTo>
                  <a:pt x="0" y="2484433"/>
                </a:lnTo>
                <a:lnTo>
                  <a:pt x="1924306" y="2484433"/>
                </a:lnTo>
                <a:lnTo>
                  <a:pt x="192430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596690" y="4468812"/>
            <a:ext cx="1821196" cy="2182262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EFE002-B5A0-3358-76B1-82DE731B8DD2}"/>
              </a:ext>
            </a:extLst>
          </p:cNvPr>
          <p:cNvSpPr txBox="1"/>
          <p:nvPr/>
        </p:nvSpPr>
        <p:spPr>
          <a:xfrm>
            <a:off x="1554549" y="914361"/>
            <a:ext cx="9144190" cy="498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03</a:t>
            </a:r>
          </a:p>
          <a:p>
            <a:pPr marL="0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u="sng" dirty="0">
                <a:solidFill>
                  <a:srgbClr val="FF3131"/>
                </a:solidFill>
                <a:latin typeface="Comic Sans Bold"/>
              </a:rPr>
              <a:t>Activity 4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0" marR="0" lvl="1" indent="0" algn="ctr" defTabSz="900113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Listen and circle</a:t>
            </a:r>
          </a:p>
          <a:p>
            <a:pPr marL="593716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   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60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214818">
            <a:off x="10376305" y="607062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8" y="0"/>
                </a:lnTo>
                <a:lnTo>
                  <a:pt x="1698738" y="787597"/>
                </a:lnTo>
                <a:lnTo>
                  <a:pt x="0" y="787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14818">
            <a:off x="115947" y="26943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9" y="0"/>
                </a:lnTo>
                <a:lnTo>
                  <a:pt x="1698739" y="787598"/>
                </a:lnTo>
                <a:lnTo>
                  <a:pt x="0" y="787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39812" y="612597"/>
            <a:ext cx="9692614" cy="5408429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229063">
            <a:off x="2793471" y="3626226"/>
            <a:ext cx="614587" cy="673477"/>
          </a:xfrm>
          <a:custGeom>
            <a:avLst/>
            <a:gdLst/>
            <a:ahLst/>
            <a:cxnLst/>
            <a:rect l="l" t="t" r="r" b="b"/>
            <a:pathLst>
              <a:path w="655559" h="718375">
                <a:moveTo>
                  <a:pt x="0" y="0"/>
                </a:moveTo>
                <a:lnTo>
                  <a:pt x="655559" y="0"/>
                </a:lnTo>
                <a:lnTo>
                  <a:pt x="655559" y="718375"/>
                </a:lnTo>
                <a:lnTo>
                  <a:pt x="0" y="7183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729" t="-38180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096000" y="220427"/>
            <a:ext cx="580239" cy="780273"/>
          </a:xfrm>
          <a:custGeom>
            <a:avLst/>
            <a:gdLst/>
            <a:ahLst/>
            <a:cxnLst/>
            <a:rect l="l" t="t" r="r" b="b"/>
            <a:pathLst>
              <a:path w="618922" h="832291">
                <a:moveTo>
                  <a:pt x="0" y="0"/>
                </a:moveTo>
                <a:lnTo>
                  <a:pt x="618922" y="0"/>
                </a:lnTo>
                <a:lnTo>
                  <a:pt x="618922" y="832291"/>
                </a:lnTo>
                <a:lnTo>
                  <a:pt x="0" y="8322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0482408" y="220427"/>
            <a:ext cx="1804038" cy="2329156"/>
          </a:xfrm>
          <a:custGeom>
            <a:avLst/>
            <a:gdLst/>
            <a:ahLst/>
            <a:cxnLst/>
            <a:rect l="l" t="t" r="r" b="b"/>
            <a:pathLst>
              <a:path w="1924307" h="2484433">
                <a:moveTo>
                  <a:pt x="1924306" y="0"/>
                </a:moveTo>
                <a:lnTo>
                  <a:pt x="0" y="0"/>
                </a:lnTo>
                <a:lnTo>
                  <a:pt x="0" y="2484433"/>
                </a:lnTo>
                <a:lnTo>
                  <a:pt x="1924306" y="2484433"/>
                </a:lnTo>
                <a:lnTo>
                  <a:pt x="192430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293644" y="4635084"/>
            <a:ext cx="1821196" cy="2182262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633E873B-D717-782C-7068-925D8D39A4FC}"/>
              </a:ext>
            </a:extLst>
          </p:cNvPr>
          <p:cNvSpPr txBox="1"/>
          <p:nvPr/>
        </p:nvSpPr>
        <p:spPr>
          <a:xfrm>
            <a:off x="1374617" y="1513837"/>
            <a:ext cx="9442765" cy="23251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21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Unit 2</a:t>
            </a:r>
            <a:r>
              <a:rPr kumimoji="0" lang="en-US" sz="6000" b="0" i="0" u="none" strike="noStrike" kern="1200" cap="none" spc="21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:In the backyard</a:t>
            </a:r>
          </a:p>
          <a:p>
            <a:pPr marL="0" marR="0" lvl="0" indent="0" algn="ctr" defTabSz="609630" rtl="0" eaLnBrk="1" fontAlgn="auto" latinLnBrk="0" hangingPunct="1">
              <a:lnSpc>
                <a:spcPts val="9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spc="211" dirty="0">
                <a:solidFill>
                  <a:srgbClr val="0070C0"/>
                </a:solidFill>
                <a:latin typeface="Comic Sans MS" panose="030F0702030302020204" pitchFamily="66" charset="0"/>
              </a:rPr>
              <a:t>Lesson 2 – Period 2</a:t>
            </a:r>
            <a:endParaRPr kumimoji="0" lang="en-US" sz="6000" b="0" i="0" u="none" strike="noStrike" kern="1200" cap="none" spc="211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778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75A63B8-9185-CB6A-D239-D672BA4E5C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00" t="15703" r="8582" b="18963"/>
          <a:stretch/>
        </p:blipFill>
        <p:spPr>
          <a:xfrm>
            <a:off x="1" y="890437"/>
            <a:ext cx="12191999" cy="53805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8B37C34-E897-57C1-0259-131F93FE660B}"/>
              </a:ext>
            </a:extLst>
          </p:cNvPr>
          <p:cNvGrpSpPr/>
          <p:nvPr/>
        </p:nvGrpSpPr>
        <p:grpSpPr>
          <a:xfrm>
            <a:off x="2970709" y="0"/>
            <a:ext cx="5693332" cy="581389"/>
            <a:chOff x="601461" y="375280"/>
            <a:chExt cx="6859544" cy="698966"/>
          </a:xfrm>
        </p:grpSpPr>
        <p:pic>
          <p:nvPicPr>
            <p:cNvPr id="3" name="Google Shape;173;p2">
              <a:extLst>
                <a:ext uri="{FF2B5EF4-FFF2-40B4-BE49-F238E27FC236}">
                  <a16:creationId xmlns:a16="http://schemas.microsoft.com/office/drawing/2014/main" id="{F26B5B36-B668-EAC8-3F51-571EF4B15B4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83439" y="395540"/>
              <a:ext cx="817148" cy="65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75;p2">
              <a:extLst>
                <a:ext uri="{FF2B5EF4-FFF2-40B4-BE49-F238E27FC236}">
                  <a16:creationId xmlns:a16="http://schemas.microsoft.com/office/drawing/2014/main" id="{FD8F02C2-0A28-7515-C045-BC99BC85E14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100587" y="469656"/>
              <a:ext cx="4360418" cy="510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174;p2">
              <a:extLst>
                <a:ext uri="{FF2B5EF4-FFF2-40B4-BE49-F238E27FC236}">
                  <a16:creationId xmlns:a16="http://schemas.microsoft.com/office/drawing/2014/main" id="{ED3992F2-310D-04F9-236D-AF85F9046FEA}"/>
                </a:ext>
              </a:extLst>
            </p:cNvPr>
            <p:cNvSpPr txBox="1"/>
            <p:nvPr/>
          </p:nvSpPr>
          <p:spPr>
            <a:xfrm>
              <a:off x="601461" y="375280"/>
              <a:ext cx="2116537" cy="698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Google Shape;176;p2">
            <a:extLst>
              <a:ext uri="{FF2B5EF4-FFF2-40B4-BE49-F238E27FC236}">
                <a16:creationId xmlns:a16="http://schemas.microsoft.com/office/drawing/2014/main" id="{97005DC0-761F-5C11-6E22-006C9AF1884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804106" y="298916"/>
            <a:ext cx="2353439" cy="1183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unit 2  listen and tick">
            <a:hlinkClick r:id="" action="ppaction://media"/>
            <a:extLst>
              <a:ext uri="{FF2B5EF4-FFF2-40B4-BE49-F238E27FC236}">
                <a16:creationId xmlns:a16="http://schemas.microsoft.com/office/drawing/2014/main" id="{73787D10-E560-405E-CE4D-DEC2F11825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313.367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3280" y="2079469"/>
            <a:ext cx="772160" cy="772160"/>
          </a:xfrm>
          <a:prstGeom prst="rect">
            <a:avLst/>
          </a:prstGeom>
        </p:spPr>
      </p:pic>
      <p:pic>
        <p:nvPicPr>
          <p:cNvPr id="11" name="unit 2  listen and tick">
            <a:hlinkClick r:id="" action="ppaction://media"/>
            <a:extLst>
              <a:ext uri="{FF2B5EF4-FFF2-40B4-BE49-F238E27FC236}">
                <a16:creationId xmlns:a16="http://schemas.microsoft.com/office/drawing/2014/main" id="{E94CA102-8B5C-BA00-E048-76F1BECAE0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9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40530" y="2079469"/>
            <a:ext cx="772160" cy="772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3374BE-C444-35BC-7057-7249B74FE242}"/>
              </a:ext>
            </a:extLst>
          </p:cNvPr>
          <p:cNvSpPr txBox="1"/>
          <p:nvPr/>
        </p:nvSpPr>
        <p:spPr>
          <a:xfrm>
            <a:off x="1387626" y="5264537"/>
            <a:ext cx="7721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960098-8479-1FA5-27D1-EC45A81FB7A3}"/>
              </a:ext>
            </a:extLst>
          </p:cNvPr>
          <p:cNvSpPr txBox="1"/>
          <p:nvPr/>
        </p:nvSpPr>
        <p:spPr>
          <a:xfrm>
            <a:off x="4031946" y="5261480"/>
            <a:ext cx="7721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02F7A0-B6A2-3202-6C16-37D573260E21}"/>
              </a:ext>
            </a:extLst>
          </p:cNvPr>
          <p:cNvSpPr txBox="1"/>
          <p:nvPr/>
        </p:nvSpPr>
        <p:spPr>
          <a:xfrm>
            <a:off x="10331146" y="5271290"/>
            <a:ext cx="7721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058059-240D-13F7-4ABA-FA4C904CED37}"/>
              </a:ext>
            </a:extLst>
          </p:cNvPr>
          <p:cNvSpPr txBox="1"/>
          <p:nvPr/>
        </p:nvSpPr>
        <p:spPr>
          <a:xfrm>
            <a:off x="7725892" y="5271290"/>
            <a:ext cx="7721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7961803-4E4C-55A3-3012-7EEE5C7DB6DA}"/>
              </a:ext>
            </a:extLst>
          </p:cNvPr>
          <p:cNvSpPr/>
          <p:nvPr/>
        </p:nvSpPr>
        <p:spPr>
          <a:xfrm>
            <a:off x="1229360" y="5261130"/>
            <a:ext cx="772160" cy="6977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4948C0D-5094-5F1A-DAA4-CDE5557ABE40}"/>
              </a:ext>
            </a:extLst>
          </p:cNvPr>
          <p:cNvSpPr/>
          <p:nvPr/>
        </p:nvSpPr>
        <p:spPr>
          <a:xfrm>
            <a:off x="10190480" y="5282500"/>
            <a:ext cx="772160" cy="6977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1C5BF4C-36D9-00A5-6F61-C4040DB1A280}"/>
              </a:ext>
            </a:extLst>
          </p:cNvPr>
          <p:cNvSpPr/>
          <p:nvPr/>
        </p:nvSpPr>
        <p:spPr>
          <a:xfrm>
            <a:off x="7599062" y="5291438"/>
            <a:ext cx="772160" cy="697726"/>
          </a:xfrm>
          <a:prstGeom prst="ellipse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844862D-0BFF-C327-1768-858FF985A240}"/>
              </a:ext>
            </a:extLst>
          </p:cNvPr>
          <p:cNvSpPr/>
          <p:nvPr/>
        </p:nvSpPr>
        <p:spPr>
          <a:xfrm>
            <a:off x="3891280" y="5259327"/>
            <a:ext cx="772160" cy="697726"/>
          </a:xfrm>
          <a:prstGeom prst="ellipse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48627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75A63B8-9185-CB6A-D239-D672BA4E5C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02" t="39037" r="28736" b="32900"/>
          <a:stretch/>
        </p:blipFill>
        <p:spPr>
          <a:xfrm>
            <a:off x="6271098" y="2856801"/>
            <a:ext cx="2823418" cy="23954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8B37C34-E897-57C1-0259-131F93FE660B}"/>
              </a:ext>
            </a:extLst>
          </p:cNvPr>
          <p:cNvGrpSpPr/>
          <p:nvPr/>
        </p:nvGrpSpPr>
        <p:grpSpPr>
          <a:xfrm>
            <a:off x="2970709" y="0"/>
            <a:ext cx="6452424" cy="808522"/>
            <a:chOff x="601461" y="375280"/>
            <a:chExt cx="6859544" cy="698966"/>
          </a:xfrm>
        </p:grpSpPr>
        <p:pic>
          <p:nvPicPr>
            <p:cNvPr id="3" name="Google Shape;173;p2">
              <a:extLst>
                <a:ext uri="{FF2B5EF4-FFF2-40B4-BE49-F238E27FC236}">
                  <a16:creationId xmlns:a16="http://schemas.microsoft.com/office/drawing/2014/main" id="{F26B5B36-B668-EAC8-3F51-571EF4B15B4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83439" y="395540"/>
              <a:ext cx="817148" cy="65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75;p2">
              <a:extLst>
                <a:ext uri="{FF2B5EF4-FFF2-40B4-BE49-F238E27FC236}">
                  <a16:creationId xmlns:a16="http://schemas.microsoft.com/office/drawing/2014/main" id="{FD8F02C2-0A28-7515-C045-BC99BC85E14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00587" y="469656"/>
              <a:ext cx="4360418" cy="510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174;p2">
              <a:extLst>
                <a:ext uri="{FF2B5EF4-FFF2-40B4-BE49-F238E27FC236}">
                  <a16:creationId xmlns:a16="http://schemas.microsoft.com/office/drawing/2014/main" id="{ED3992F2-310D-04F9-236D-AF85F9046FEA}"/>
                </a:ext>
              </a:extLst>
            </p:cNvPr>
            <p:cNvSpPr txBox="1"/>
            <p:nvPr/>
          </p:nvSpPr>
          <p:spPr>
            <a:xfrm>
              <a:off x="601461" y="375280"/>
              <a:ext cx="2116537" cy="698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Google Shape;176;p2">
            <a:extLst>
              <a:ext uri="{FF2B5EF4-FFF2-40B4-BE49-F238E27FC236}">
                <a16:creationId xmlns:a16="http://schemas.microsoft.com/office/drawing/2014/main" id="{97005DC0-761F-5C11-6E22-006C9AF1884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0241" y="422697"/>
            <a:ext cx="2353439" cy="1183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16A96C-F92B-F5E9-0829-FA134BF278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56" t="38608" r="73032" b="31001"/>
          <a:stretch/>
        </p:blipFill>
        <p:spPr>
          <a:xfrm>
            <a:off x="123911" y="2856801"/>
            <a:ext cx="2716426" cy="24369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5168B8-3310-7702-38D7-EC7B309D1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11" t="37336" r="11432" b="34581"/>
          <a:stretch/>
        </p:blipFill>
        <p:spPr>
          <a:xfrm>
            <a:off x="9298163" y="2856800"/>
            <a:ext cx="2769926" cy="23954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CA6D79-C043-B2D2-0A29-97B489D6CA7A}"/>
              </a:ext>
            </a:extLst>
          </p:cNvPr>
          <p:cNvSpPr txBox="1"/>
          <p:nvPr/>
        </p:nvSpPr>
        <p:spPr>
          <a:xfrm>
            <a:off x="4325233" y="1605740"/>
            <a:ext cx="3515360" cy="10156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I have a 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A7C302-4193-1EE1-73C5-F7C238CA2B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53" t="40528" r="53420" b="35576"/>
          <a:stretch/>
        </p:blipFill>
        <p:spPr>
          <a:xfrm>
            <a:off x="3080620" y="2858417"/>
            <a:ext cx="2950195" cy="24160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17686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214818">
            <a:off x="10376305" y="607062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8" y="0"/>
                </a:lnTo>
                <a:lnTo>
                  <a:pt x="1698738" y="787597"/>
                </a:lnTo>
                <a:lnTo>
                  <a:pt x="0" y="787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14818">
            <a:off x="115947" y="26943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9" y="0"/>
                </a:lnTo>
                <a:lnTo>
                  <a:pt x="1698739" y="787598"/>
                </a:lnTo>
                <a:lnTo>
                  <a:pt x="0" y="787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07288" y="721361"/>
            <a:ext cx="9534418" cy="5644682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229063">
            <a:off x="2793471" y="3626226"/>
            <a:ext cx="614587" cy="673477"/>
          </a:xfrm>
          <a:custGeom>
            <a:avLst/>
            <a:gdLst/>
            <a:ahLst/>
            <a:cxnLst/>
            <a:rect l="l" t="t" r="r" b="b"/>
            <a:pathLst>
              <a:path w="655559" h="718375">
                <a:moveTo>
                  <a:pt x="0" y="0"/>
                </a:moveTo>
                <a:lnTo>
                  <a:pt x="655559" y="0"/>
                </a:lnTo>
                <a:lnTo>
                  <a:pt x="655559" y="718375"/>
                </a:lnTo>
                <a:lnTo>
                  <a:pt x="0" y="7183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729" t="-38180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984378" y="638620"/>
            <a:ext cx="580239" cy="780273"/>
          </a:xfrm>
          <a:custGeom>
            <a:avLst/>
            <a:gdLst/>
            <a:ahLst/>
            <a:cxnLst/>
            <a:rect l="l" t="t" r="r" b="b"/>
            <a:pathLst>
              <a:path w="618922" h="832291">
                <a:moveTo>
                  <a:pt x="0" y="0"/>
                </a:moveTo>
                <a:lnTo>
                  <a:pt x="618922" y="0"/>
                </a:lnTo>
                <a:lnTo>
                  <a:pt x="618922" y="832291"/>
                </a:lnTo>
                <a:lnTo>
                  <a:pt x="0" y="8322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424152" y="4298797"/>
            <a:ext cx="1804038" cy="2329156"/>
          </a:xfrm>
          <a:custGeom>
            <a:avLst/>
            <a:gdLst/>
            <a:ahLst/>
            <a:cxnLst/>
            <a:rect l="l" t="t" r="r" b="b"/>
            <a:pathLst>
              <a:path w="1924307" h="2484433">
                <a:moveTo>
                  <a:pt x="1924306" y="0"/>
                </a:moveTo>
                <a:lnTo>
                  <a:pt x="0" y="0"/>
                </a:lnTo>
                <a:lnTo>
                  <a:pt x="0" y="2484433"/>
                </a:lnTo>
                <a:lnTo>
                  <a:pt x="1924306" y="2484433"/>
                </a:lnTo>
                <a:lnTo>
                  <a:pt x="192430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604205" y="327762"/>
            <a:ext cx="1821196" cy="2182262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D73269-B721-46BE-09CA-CE27E6E4A10F}"/>
              </a:ext>
            </a:extLst>
          </p:cNvPr>
          <p:cNvSpPr txBox="1"/>
          <p:nvPr/>
        </p:nvSpPr>
        <p:spPr>
          <a:xfrm>
            <a:off x="1992522" y="924599"/>
            <a:ext cx="9144190" cy="4613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04</a:t>
            </a:r>
          </a:p>
          <a:p>
            <a:pPr marL="0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u="sng" dirty="0">
                <a:solidFill>
                  <a:srgbClr val="FF3131"/>
                </a:solidFill>
                <a:latin typeface="Comic Sans Bold"/>
              </a:rPr>
              <a:t>Activity 5</a:t>
            </a:r>
            <a:endParaRPr kumimoji="0" lang="en-US" sz="8000" b="1" i="0" u="sng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0" marR="0" lvl="1" indent="0" algn="ctr" defTabSz="900113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Look and write</a:t>
            </a:r>
          </a:p>
          <a:p>
            <a:pPr marL="593716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   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428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050C9D4-11FF-6658-28B3-E3F577C099A1}"/>
              </a:ext>
            </a:extLst>
          </p:cNvPr>
          <p:cNvGrpSpPr/>
          <p:nvPr/>
        </p:nvGrpSpPr>
        <p:grpSpPr>
          <a:xfrm>
            <a:off x="2970709" y="0"/>
            <a:ext cx="5584011" cy="581389"/>
            <a:chOff x="601461" y="375280"/>
            <a:chExt cx="6859544" cy="698966"/>
          </a:xfrm>
        </p:grpSpPr>
        <p:pic>
          <p:nvPicPr>
            <p:cNvPr id="3" name="Google Shape;173;p2">
              <a:extLst>
                <a:ext uri="{FF2B5EF4-FFF2-40B4-BE49-F238E27FC236}">
                  <a16:creationId xmlns:a16="http://schemas.microsoft.com/office/drawing/2014/main" id="{39F62CAC-5634-ECBD-A40E-208FF73969C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83439" y="395540"/>
              <a:ext cx="817148" cy="65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75;p2">
              <a:extLst>
                <a:ext uri="{FF2B5EF4-FFF2-40B4-BE49-F238E27FC236}">
                  <a16:creationId xmlns:a16="http://schemas.microsoft.com/office/drawing/2014/main" id="{516443A1-0C9E-DA21-DF2B-A39429C75A4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00587" y="469656"/>
              <a:ext cx="4360418" cy="510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174;p2">
              <a:extLst>
                <a:ext uri="{FF2B5EF4-FFF2-40B4-BE49-F238E27FC236}">
                  <a16:creationId xmlns:a16="http://schemas.microsoft.com/office/drawing/2014/main" id="{719B5E81-EAF3-329D-9220-D3CFED306077}"/>
                </a:ext>
              </a:extLst>
            </p:cNvPr>
            <p:cNvSpPr txBox="1"/>
            <p:nvPr/>
          </p:nvSpPr>
          <p:spPr>
            <a:xfrm>
              <a:off x="601461" y="375280"/>
              <a:ext cx="2116537" cy="698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Google Shape;176;p2">
            <a:extLst>
              <a:ext uri="{FF2B5EF4-FFF2-40B4-BE49-F238E27FC236}">
                <a16:creationId xmlns:a16="http://schemas.microsoft.com/office/drawing/2014/main" id="{2612F8ED-B039-5904-16C6-FE974F2080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04107" y="298916"/>
            <a:ext cx="2216454" cy="1184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creen Recording 7">
            <a:hlinkClick r:id="" action="ppaction://media"/>
            <a:extLst>
              <a:ext uri="{FF2B5EF4-FFF2-40B4-BE49-F238E27FC236}">
                <a16:creationId xmlns:a16="http://schemas.microsoft.com/office/drawing/2014/main" id="{AB16B95D-2EBE-2BD8-AD39-C7BB189C9A6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34" end="2685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399" y="2592641"/>
            <a:ext cx="10881081" cy="2258338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4C5925-633D-4B5E-BC97-6488C075AA39}"/>
              </a:ext>
            </a:extLst>
          </p:cNvPr>
          <p:cNvSpPr txBox="1"/>
          <p:nvPr/>
        </p:nvSpPr>
        <p:spPr>
          <a:xfrm>
            <a:off x="3555214" y="1305298"/>
            <a:ext cx="4714240" cy="1003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00113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5. Look and write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9572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DC92AE2-931B-A287-68E2-D7BBA727773D}"/>
              </a:ext>
            </a:extLst>
          </p:cNvPr>
          <p:cNvGrpSpPr/>
          <p:nvPr/>
        </p:nvGrpSpPr>
        <p:grpSpPr>
          <a:xfrm>
            <a:off x="2970709" y="0"/>
            <a:ext cx="5584011" cy="581389"/>
            <a:chOff x="601461" y="375280"/>
            <a:chExt cx="6859544" cy="698966"/>
          </a:xfrm>
        </p:grpSpPr>
        <p:pic>
          <p:nvPicPr>
            <p:cNvPr id="3" name="Google Shape;173;p2">
              <a:extLst>
                <a:ext uri="{FF2B5EF4-FFF2-40B4-BE49-F238E27FC236}">
                  <a16:creationId xmlns:a16="http://schemas.microsoft.com/office/drawing/2014/main" id="{1F7C2B08-9949-477D-3C2C-836662B5626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83439" y="395540"/>
              <a:ext cx="817148" cy="65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75;p2">
              <a:extLst>
                <a:ext uri="{FF2B5EF4-FFF2-40B4-BE49-F238E27FC236}">
                  <a16:creationId xmlns:a16="http://schemas.microsoft.com/office/drawing/2014/main" id="{E22338FA-5074-BF83-3569-5916BC0431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00587" y="469656"/>
              <a:ext cx="4360418" cy="510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174;p2">
              <a:extLst>
                <a:ext uri="{FF2B5EF4-FFF2-40B4-BE49-F238E27FC236}">
                  <a16:creationId xmlns:a16="http://schemas.microsoft.com/office/drawing/2014/main" id="{A8D25C01-E842-C077-AC88-BC29792F582B}"/>
                </a:ext>
              </a:extLst>
            </p:cNvPr>
            <p:cNvSpPr txBox="1"/>
            <p:nvPr/>
          </p:nvSpPr>
          <p:spPr>
            <a:xfrm>
              <a:off x="601461" y="375280"/>
              <a:ext cx="2116537" cy="698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Google Shape;176;p2">
            <a:extLst>
              <a:ext uri="{FF2B5EF4-FFF2-40B4-BE49-F238E27FC236}">
                <a16:creationId xmlns:a16="http://schemas.microsoft.com/office/drawing/2014/main" id="{13D42ED0-4BCB-808D-AFC4-DDC9F9B0851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04107" y="298916"/>
            <a:ext cx="2216454" cy="1184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A43A4EEF-50E1-CB75-BC60-CDBE3177EB3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91" end="461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0398" y="2470151"/>
            <a:ext cx="11639425" cy="2415730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D1B270-81BF-4383-58C3-30ED2686B68E}"/>
              </a:ext>
            </a:extLst>
          </p:cNvPr>
          <p:cNvSpPr txBox="1"/>
          <p:nvPr/>
        </p:nvSpPr>
        <p:spPr>
          <a:xfrm>
            <a:off x="3738880" y="1126889"/>
            <a:ext cx="4714240" cy="1003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00113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5. Look and write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56116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06264EC-5448-AD68-00A6-96ACB5005A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0" t="8230" r="3666" b="7802"/>
          <a:stretch/>
        </p:blipFill>
        <p:spPr>
          <a:xfrm>
            <a:off x="0" y="801805"/>
            <a:ext cx="12192000" cy="61374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8BFA46C-D0C7-5730-3173-5D21C9DEFEE1}"/>
              </a:ext>
            </a:extLst>
          </p:cNvPr>
          <p:cNvGrpSpPr/>
          <p:nvPr/>
        </p:nvGrpSpPr>
        <p:grpSpPr>
          <a:xfrm>
            <a:off x="2970709" y="0"/>
            <a:ext cx="5584011" cy="581389"/>
            <a:chOff x="601461" y="375280"/>
            <a:chExt cx="6859544" cy="698966"/>
          </a:xfrm>
        </p:grpSpPr>
        <p:pic>
          <p:nvPicPr>
            <p:cNvPr id="5" name="Google Shape;173;p2">
              <a:extLst>
                <a:ext uri="{FF2B5EF4-FFF2-40B4-BE49-F238E27FC236}">
                  <a16:creationId xmlns:a16="http://schemas.microsoft.com/office/drawing/2014/main" id="{DFE98FA7-504C-0174-A1F1-FB02A225CA8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83439" y="395540"/>
              <a:ext cx="817148" cy="65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75;p2">
              <a:extLst>
                <a:ext uri="{FF2B5EF4-FFF2-40B4-BE49-F238E27FC236}">
                  <a16:creationId xmlns:a16="http://schemas.microsoft.com/office/drawing/2014/main" id="{A99E45B3-6466-7D68-9291-BA6508E9F22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00587" y="469656"/>
              <a:ext cx="4360418" cy="510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174;p2">
              <a:extLst>
                <a:ext uri="{FF2B5EF4-FFF2-40B4-BE49-F238E27FC236}">
                  <a16:creationId xmlns:a16="http://schemas.microsoft.com/office/drawing/2014/main" id="{AC037AAA-18B4-EFBE-7061-50DE665A1C3B}"/>
                </a:ext>
              </a:extLst>
            </p:cNvPr>
            <p:cNvSpPr txBox="1"/>
            <p:nvPr/>
          </p:nvSpPr>
          <p:spPr>
            <a:xfrm>
              <a:off x="601461" y="375280"/>
              <a:ext cx="2116537" cy="698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" name="Google Shape;176;p2">
            <a:extLst>
              <a:ext uri="{FF2B5EF4-FFF2-40B4-BE49-F238E27FC236}">
                <a16:creationId xmlns:a16="http://schemas.microsoft.com/office/drawing/2014/main" id="{610B98DF-BFE0-23A0-1E60-374224C08B3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04107" y="298916"/>
            <a:ext cx="2216454" cy="118444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905F17-DEC0-0199-1232-63AA91D536E1}"/>
              </a:ext>
            </a:extLst>
          </p:cNvPr>
          <p:cNvSpPr txBox="1"/>
          <p:nvPr/>
        </p:nvSpPr>
        <p:spPr>
          <a:xfrm>
            <a:off x="1895086" y="5098902"/>
            <a:ext cx="268717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bi_e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48DAB9-792C-9A16-12DC-F18B839AFBAA}"/>
              </a:ext>
            </a:extLst>
          </p:cNvPr>
          <p:cNvSpPr txBox="1"/>
          <p:nvPr/>
        </p:nvSpPr>
        <p:spPr>
          <a:xfrm>
            <a:off x="2392640" y="5091544"/>
            <a:ext cx="805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69DBC8-7B72-8A2E-7FEA-64187BD74841}"/>
              </a:ext>
            </a:extLst>
          </p:cNvPr>
          <p:cNvSpPr txBox="1"/>
          <p:nvPr/>
        </p:nvSpPr>
        <p:spPr>
          <a:xfrm>
            <a:off x="5343189" y="5099436"/>
            <a:ext cx="268717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_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ite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6E7206-6587-735E-EBE1-ECB4204382E7}"/>
              </a:ext>
            </a:extLst>
          </p:cNvPr>
          <p:cNvSpPr txBox="1"/>
          <p:nvPr/>
        </p:nvSpPr>
        <p:spPr>
          <a:xfrm>
            <a:off x="9083149" y="5109946"/>
            <a:ext cx="268717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 _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itten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67FBE8-3BF6-766E-F89D-714026BB23A5}"/>
              </a:ext>
            </a:extLst>
          </p:cNvPr>
          <p:cNvSpPr txBox="1"/>
          <p:nvPr/>
        </p:nvSpPr>
        <p:spPr>
          <a:xfrm>
            <a:off x="5330232" y="5091195"/>
            <a:ext cx="805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CB2E84-55DC-F059-6380-3B11C17FB359}"/>
              </a:ext>
            </a:extLst>
          </p:cNvPr>
          <p:cNvSpPr txBox="1"/>
          <p:nvPr/>
        </p:nvSpPr>
        <p:spPr>
          <a:xfrm>
            <a:off x="9315239" y="5109946"/>
            <a:ext cx="805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2147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214818">
            <a:off x="10376305" y="607062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8" y="0"/>
                </a:lnTo>
                <a:lnTo>
                  <a:pt x="1698738" y="787597"/>
                </a:lnTo>
                <a:lnTo>
                  <a:pt x="0" y="787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14818">
            <a:off x="115947" y="26943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9" y="0"/>
                </a:lnTo>
                <a:lnTo>
                  <a:pt x="1698739" y="787598"/>
                </a:lnTo>
                <a:lnTo>
                  <a:pt x="0" y="787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67960" y="684763"/>
            <a:ext cx="9943319" cy="5644682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229063">
            <a:off x="2793471" y="3626226"/>
            <a:ext cx="614587" cy="673477"/>
          </a:xfrm>
          <a:custGeom>
            <a:avLst/>
            <a:gdLst/>
            <a:ahLst/>
            <a:cxnLst/>
            <a:rect l="l" t="t" r="r" b="b"/>
            <a:pathLst>
              <a:path w="655559" h="718375">
                <a:moveTo>
                  <a:pt x="0" y="0"/>
                </a:moveTo>
                <a:lnTo>
                  <a:pt x="655559" y="0"/>
                </a:lnTo>
                <a:lnTo>
                  <a:pt x="655559" y="718375"/>
                </a:lnTo>
                <a:lnTo>
                  <a:pt x="0" y="7183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729" t="-38180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984378" y="638620"/>
            <a:ext cx="580239" cy="780273"/>
          </a:xfrm>
          <a:custGeom>
            <a:avLst/>
            <a:gdLst/>
            <a:ahLst/>
            <a:cxnLst/>
            <a:rect l="l" t="t" r="r" b="b"/>
            <a:pathLst>
              <a:path w="618922" h="832291">
                <a:moveTo>
                  <a:pt x="0" y="0"/>
                </a:moveTo>
                <a:lnTo>
                  <a:pt x="618922" y="0"/>
                </a:lnTo>
                <a:lnTo>
                  <a:pt x="618922" y="832291"/>
                </a:lnTo>
                <a:lnTo>
                  <a:pt x="0" y="8322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424152" y="4298797"/>
            <a:ext cx="1804038" cy="2329156"/>
          </a:xfrm>
          <a:custGeom>
            <a:avLst/>
            <a:gdLst/>
            <a:ahLst/>
            <a:cxnLst/>
            <a:rect l="l" t="t" r="r" b="b"/>
            <a:pathLst>
              <a:path w="1924307" h="2484433">
                <a:moveTo>
                  <a:pt x="1924306" y="0"/>
                </a:moveTo>
                <a:lnTo>
                  <a:pt x="0" y="0"/>
                </a:lnTo>
                <a:lnTo>
                  <a:pt x="0" y="2484433"/>
                </a:lnTo>
                <a:lnTo>
                  <a:pt x="1924306" y="2484433"/>
                </a:lnTo>
                <a:lnTo>
                  <a:pt x="192430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604205" y="327762"/>
            <a:ext cx="1821196" cy="2182262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1B86A4-49E2-C513-3C6B-A2B9C000B50D}"/>
              </a:ext>
            </a:extLst>
          </p:cNvPr>
          <p:cNvSpPr txBox="1"/>
          <p:nvPr/>
        </p:nvSpPr>
        <p:spPr>
          <a:xfrm>
            <a:off x="1947370" y="1465036"/>
            <a:ext cx="904974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05</a:t>
            </a:r>
          </a:p>
          <a:p>
            <a:pPr marL="0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sng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FUN CORNER &amp;WRAP-UP</a:t>
            </a:r>
          </a:p>
          <a:p>
            <a:pPr marL="0" marR="0" lvl="1" indent="0" algn="ctr" defTabSz="900113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Game: “Throw the dice”</a:t>
            </a:r>
          </a:p>
        </p:txBody>
      </p:sp>
    </p:spTree>
    <p:extLst>
      <p:ext uri="{BB962C8B-B14F-4D97-AF65-F5344CB8AC3E}">
        <p14:creationId xmlns:p14="http://schemas.microsoft.com/office/powerpoint/2010/main" val="3852068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FEC0F9C-E252-A8E6-3629-E11387AC1620}"/>
              </a:ext>
            </a:extLst>
          </p:cNvPr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8FFF469F-EFE7-105F-2483-EE1FC2D5E152}"/>
              </a:ext>
            </a:extLst>
          </p:cNvPr>
          <p:cNvSpPr/>
          <p:nvPr/>
        </p:nvSpPr>
        <p:spPr>
          <a:xfrm>
            <a:off x="1328790" y="176762"/>
            <a:ext cx="9979289" cy="6345957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3D Dice Models | TurboSquid">
            <a:hlinkClick r:id="rId5" action="ppaction://hlinksldjump"/>
            <a:extLst>
              <a:ext uri="{FF2B5EF4-FFF2-40B4-BE49-F238E27FC236}">
                <a16:creationId xmlns:a16="http://schemas.microsoft.com/office/drawing/2014/main" id="{A2785E76-874A-7E96-3F68-51AFB9DF5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00" b="93000" l="7000" r="91000">
                        <a14:foregroundMark x1="58333" y1="9000" x2="58333" y2="9000"/>
                        <a14:foregroundMark x1="46667" y1="7333" x2="46667" y2="7333"/>
                        <a14:foregroundMark x1="46667" y1="7333" x2="46667" y2="7333"/>
                        <a14:foregroundMark x1="7000" y1="30333" x2="7000" y2="30333"/>
                        <a14:foregroundMark x1="7000" y1="30333" x2="7000" y2="30333"/>
                        <a14:foregroundMark x1="91333" y1="39667" x2="91333" y2="39667"/>
                        <a14:foregroundMark x1="49667" y1="93000" x2="49667" y2="9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519" y="2528569"/>
            <a:ext cx="1957070" cy="195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CBAEC9-BE0D-4407-C0F6-F30A446DB4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34" b="92969" l="10000" r="90000">
                        <a14:foregroundMark x1="51429" y1="88281" x2="51429" y2="88281"/>
                        <a14:foregroundMark x1="52024" y1="93066" x2="52024" y2="93066"/>
                        <a14:foregroundMark x1="56667" y1="61230" x2="56667" y2="61230"/>
                        <a14:foregroundMark x1="49762" y1="59961" x2="49762" y2="59961"/>
                        <a14:foregroundMark x1="50238" y1="6934" x2="50238" y2="69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86296">
            <a:off x="4694187" y="1709763"/>
            <a:ext cx="4051561" cy="47432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0CD02D-9F40-3B6E-16FC-4B3907E16299}"/>
              </a:ext>
            </a:extLst>
          </p:cNvPr>
          <p:cNvSpPr txBox="1"/>
          <p:nvPr/>
        </p:nvSpPr>
        <p:spPr>
          <a:xfrm>
            <a:off x="3840480" y="0"/>
            <a:ext cx="4876800" cy="14465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111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</a:t>
            </a:r>
          </a:p>
          <a:p>
            <a:pPr marL="603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“Throw the dice”</a:t>
            </a:r>
          </a:p>
        </p:txBody>
      </p:sp>
    </p:spTree>
    <p:extLst>
      <p:ext uri="{BB962C8B-B14F-4D97-AF65-F5344CB8AC3E}">
        <p14:creationId xmlns:p14="http://schemas.microsoft.com/office/powerpoint/2010/main" val="26437494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973DE62-3330-5B9D-0B5E-49093C80CDA5}"/>
              </a:ext>
            </a:extLst>
          </p:cNvPr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375EBC0A-B16C-BF08-7FB9-78F73798B9F5}"/>
              </a:ext>
            </a:extLst>
          </p:cNvPr>
          <p:cNvSpPr/>
          <p:nvPr/>
        </p:nvSpPr>
        <p:spPr>
          <a:xfrm>
            <a:off x="1328790" y="176762"/>
            <a:ext cx="9979289" cy="6345957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73FCB8CA-C56C-1DD9-7EA3-CEE4BE82A7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6067" y="2450507"/>
            <a:ext cx="1956986" cy="19569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008AC9-B7C0-16BF-FC20-ADCDEEC6E262}"/>
              </a:ext>
            </a:extLst>
          </p:cNvPr>
          <p:cNvSpPr txBox="1"/>
          <p:nvPr/>
        </p:nvSpPr>
        <p:spPr>
          <a:xfrm>
            <a:off x="3840480" y="0"/>
            <a:ext cx="4876800" cy="14465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111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</a:t>
            </a:r>
          </a:p>
          <a:p>
            <a:pPr marL="603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“Throw the dice”</a:t>
            </a:r>
          </a:p>
        </p:txBody>
      </p:sp>
      <p:pic>
        <p:nvPicPr>
          <p:cNvPr id="2050" name="Picture 2" descr="3,707 Cute Cat Lottie Animations - Free in JSON, LOTTIE, GIF - IconScout">
            <a:extLst>
              <a:ext uri="{FF2B5EF4-FFF2-40B4-BE49-F238E27FC236}">
                <a16:creationId xmlns:a16="http://schemas.microsoft.com/office/drawing/2014/main" id="{38D2563E-F257-7551-826B-422BAA9D7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810" y="1284605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978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87DC033-0CC9-6E74-9218-8258FB5A7DC8}"/>
              </a:ext>
            </a:extLst>
          </p:cNvPr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336EF4F-5967-6820-36E7-0E588D22BA65}"/>
              </a:ext>
            </a:extLst>
          </p:cNvPr>
          <p:cNvSpPr/>
          <p:nvPr/>
        </p:nvSpPr>
        <p:spPr>
          <a:xfrm>
            <a:off x="1328790" y="176762"/>
            <a:ext cx="9979289" cy="6345957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2A91B3-48A4-3905-DA67-94EF2D8ED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5722" y="2030167"/>
            <a:ext cx="4323398" cy="3340037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CC173C44-C92A-BB2C-75C3-9BCAF14A99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1099" y="2721693"/>
            <a:ext cx="1963082" cy="19569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688143-11B3-F95C-0BC1-56F70F399481}"/>
              </a:ext>
            </a:extLst>
          </p:cNvPr>
          <p:cNvSpPr txBox="1"/>
          <p:nvPr/>
        </p:nvSpPr>
        <p:spPr>
          <a:xfrm>
            <a:off x="3840480" y="0"/>
            <a:ext cx="4876800" cy="14465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111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</a:t>
            </a:r>
          </a:p>
          <a:p>
            <a:pPr marL="603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“Throw the dice”</a:t>
            </a:r>
          </a:p>
        </p:txBody>
      </p:sp>
    </p:spTree>
    <p:extLst>
      <p:ext uri="{BB962C8B-B14F-4D97-AF65-F5344CB8AC3E}">
        <p14:creationId xmlns:p14="http://schemas.microsoft.com/office/powerpoint/2010/main" val="2562190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214818">
            <a:off x="10376305" y="607062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8" y="0"/>
                </a:lnTo>
                <a:lnTo>
                  <a:pt x="1698738" y="787597"/>
                </a:lnTo>
                <a:lnTo>
                  <a:pt x="0" y="787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14818">
            <a:off x="115947" y="26943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9" y="0"/>
                </a:lnTo>
                <a:lnTo>
                  <a:pt x="1698739" y="787598"/>
                </a:lnTo>
                <a:lnTo>
                  <a:pt x="0" y="787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39812" y="612597"/>
            <a:ext cx="9692614" cy="5408429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229063">
            <a:off x="2793471" y="3626226"/>
            <a:ext cx="614587" cy="673477"/>
          </a:xfrm>
          <a:custGeom>
            <a:avLst/>
            <a:gdLst/>
            <a:ahLst/>
            <a:cxnLst/>
            <a:rect l="l" t="t" r="r" b="b"/>
            <a:pathLst>
              <a:path w="655559" h="718375">
                <a:moveTo>
                  <a:pt x="0" y="0"/>
                </a:moveTo>
                <a:lnTo>
                  <a:pt x="655559" y="0"/>
                </a:lnTo>
                <a:lnTo>
                  <a:pt x="655559" y="718375"/>
                </a:lnTo>
                <a:lnTo>
                  <a:pt x="0" y="7183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729" t="-38180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096000" y="220427"/>
            <a:ext cx="580239" cy="780273"/>
          </a:xfrm>
          <a:custGeom>
            <a:avLst/>
            <a:gdLst/>
            <a:ahLst/>
            <a:cxnLst/>
            <a:rect l="l" t="t" r="r" b="b"/>
            <a:pathLst>
              <a:path w="618922" h="832291">
                <a:moveTo>
                  <a:pt x="0" y="0"/>
                </a:moveTo>
                <a:lnTo>
                  <a:pt x="618922" y="0"/>
                </a:lnTo>
                <a:lnTo>
                  <a:pt x="618922" y="832291"/>
                </a:lnTo>
                <a:lnTo>
                  <a:pt x="0" y="8322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0482408" y="220427"/>
            <a:ext cx="1804038" cy="2329156"/>
          </a:xfrm>
          <a:custGeom>
            <a:avLst/>
            <a:gdLst/>
            <a:ahLst/>
            <a:cxnLst/>
            <a:rect l="l" t="t" r="r" b="b"/>
            <a:pathLst>
              <a:path w="1924307" h="2484433">
                <a:moveTo>
                  <a:pt x="1924306" y="0"/>
                </a:moveTo>
                <a:lnTo>
                  <a:pt x="0" y="0"/>
                </a:lnTo>
                <a:lnTo>
                  <a:pt x="0" y="2484433"/>
                </a:lnTo>
                <a:lnTo>
                  <a:pt x="1924306" y="2484433"/>
                </a:lnTo>
                <a:lnTo>
                  <a:pt x="192430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293644" y="4635084"/>
            <a:ext cx="1821196" cy="2182262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You Are Welcome Animated Gif">
            <a:extLst>
              <a:ext uri="{FF2B5EF4-FFF2-40B4-BE49-F238E27FC236}">
                <a16:creationId xmlns:a16="http://schemas.microsoft.com/office/drawing/2014/main" id="{ACDA0182-18C6-3349-A4AD-604A26147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66" y="1000700"/>
            <a:ext cx="8071496" cy="369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6241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DE8A7E2-AB92-972D-D820-9346375CF269}"/>
              </a:ext>
            </a:extLst>
          </p:cNvPr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3FB5196-6C3E-0B59-D59D-C451E5841758}"/>
              </a:ext>
            </a:extLst>
          </p:cNvPr>
          <p:cNvSpPr/>
          <p:nvPr/>
        </p:nvSpPr>
        <p:spPr>
          <a:xfrm>
            <a:off x="1328790" y="176762"/>
            <a:ext cx="9979289" cy="6345957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CC173C44-C92A-BB2C-75C3-9BCAF14A9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0219" y="2599773"/>
            <a:ext cx="1963082" cy="1956986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AB289E25-0D3F-DB7B-600A-9A65EAE726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240" y="4144093"/>
            <a:ext cx="1938696" cy="23288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DA90D9-033B-1DE0-A6C2-D768C46837EA}"/>
              </a:ext>
            </a:extLst>
          </p:cNvPr>
          <p:cNvSpPr txBox="1"/>
          <p:nvPr/>
        </p:nvSpPr>
        <p:spPr>
          <a:xfrm>
            <a:off x="3840480" y="0"/>
            <a:ext cx="4876800" cy="14465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111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</a:t>
            </a:r>
          </a:p>
          <a:p>
            <a:pPr marL="603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“Throw the dice”</a:t>
            </a:r>
          </a:p>
        </p:txBody>
      </p:sp>
      <p:pic>
        <p:nvPicPr>
          <p:cNvPr id="1028" name="Picture 4" descr="Details 77+ animated cake gif best - in.daotaonec">
            <a:extLst>
              <a:ext uri="{FF2B5EF4-FFF2-40B4-BE49-F238E27FC236}">
                <a16:creationId xmlns:a16="http://schemas.microsoft.com/office/drawing/2014/main" id="{170D4F0D-1535-6D1A-59BC-B2F33F78D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134" y="1719400"/>
            <a:ext cx="5987732" cy="443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3595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FE50456A-4ACD-1AEC-66F3-B78C0AA60364}"/>
              </a:ext>
            </a:extLst>
          </p:cNvPr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6BA6FCC-00B2-BF8D-8DB9-D108A7822DCC}"/>
              </a:ext>
            </a:extLst>
          </p:cNvPr>
          <p:cNvSpPr/>
          <p:nvPr/>
        </p:nvSpPr>
        <p:spPr>
          <a:xfrm>
            <a:off x="1328790" y="176762"/>
            <a:ext cx="9979289" cy="6345957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CC173C44-C92A-BB2C-75C3-9BCAF14A9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1099" y="2721693"/>
            <a:ext cx="1963082" cy="1956986"/>
          </a:xfrm>
          <a:prstGeom prst="rect">
            <a:avLst/>
          </a:prstGeom>
        </p:spPr>
      </p:pic>
      <p:pic>
        <p:nvPicPr>
          <p:cNvPr id="1026" name="Picture 2" descr="Dancing Chicken Gif Animation">
            <a:extLst>
              <a:ext uri="{FF2B5EF4-FFF2-40B4-BE49-F238E27FC236}">
                <a16:creationId xmlns:a16="http://schemas.microsoft.com/office/drawing/2014/main" id="{3E94F18A-9D84-E078-D7D7-BF3E76CB7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0" t="16778" r="15333" b="556"/>
          <a:stretch/>
        </p:blipFill>
        <p:spPr bwMode="auto">
          <a:xfrm>
            <a:off x="3393440" y="1756493"/>
            <a:ext cx="5080000" cy="455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0DB73980-971C-7EA1-C360-1B5D1D43CE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240" y="4144093"/>
            <a:ext cx="1938696" cy="23288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ECE31-7DD9-B9D3-0E2B-E06B05241C5A}"/>
              </a:ext>
            </a:extLst>
          </p:cNvPr>
          <p:cNvSpPr txBox="1"/>
          <p:nvPr/>
        </p:nvSpPr>
        <p:spPr>
          <a:xfrm>
            <a:off x="3840480" y="0"/>
            <a:ext cx="4876800" cy="14465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111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</a:t>
            </a:r>
          </a:p>
          <a:p>
            <a:pPr marL="603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“Throw the dice”</a:t>
            </a:r>
          </a:p>
        </p:txBody>
      </p:sp>
    </p:spTree>
    <p:extLst>
      <p:ext uri="{BB962C8B-B14F-4D97-AF65-F5344CB8AC3E}">
        <p14:creationId xmlns:p14="http://schemas.microsoft.com/office/powerpoint/2010/main" val="3392657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4A6A480-F3E5-9F61-2EC2-4BE940351F3C}"/>
              </a:ext>
            </a:extLst>
          </p:cNvPr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3389B24-ADF8-FB67-895F-D759CFB06C8D}"/>
              </a:ext>
            </a:extLst>
          </p:cNvPr>
          <p:cNvSpPr/>
          <p:nvPr/>
        </p:nvSpPr>
        <p:spPr>
          <a:xfrm>
            <a:off x="1328790" y="176762"/>
            <a:ext cx="9979289" cy="6345957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3D Model 3" descr="Dice 6 Sided 16mm" hidden="1">
                <a:extLst>
                  <a:ext uri="{FF2B5EF4-FFF2-40B4-BE49-F238E27FC236}">
                    <a16:creationId xmlns:a16="http://schemas.microsoft.com/office/drawing/2014/main" id="{2C38E8AD-FF01-60BB-11E9-54DD4E61D3C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598170" y="1323090"/>
              <a:ext cx="3663167" cy="366316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663167" cy="3663166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265663" d="1000000"/>
                    <am3d:preTrans dx="-34" dy="-17999946" dz="5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3567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3D Model 3" descr="Dice 6 Sided 16mm" hidden="1">
                <a:extLst>
                  <a:ext uri="{FF2B5EF4-FFF2-40B4-BE49-F238E27FC236}">
                    <a16:creationId xmlns:a16="http://schemas.microsoft.com/office/drawing/2014/main" id="{2C38E8AD-FF01-60BB-11E9-54DD4E61D3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98170" y="1323090"/>
                <a:ext cx="3663167" cy="36631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7" name="3D Model 6" descr="Dice">
                <a:extLst>
                  <a:ext uri="{FF2B5EF4-FFF2-40B4-BE49-F238E27FC236}">
                    <a16:creationId xmlns:a16="http://schemas.microsoft.com/office/drawing/2014/main" id="{BB0F935A-96FF-BE70-6BBD-D72DDAFF667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732086" y="2065086"/>
              <a:ext cx="2727829" cy="2727828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2727829" cy="2727828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39841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7" name="3D Model 6" descr="Dice">
                <a:extLst>
                  <a:ext uri="{FF2B5EF4-FFF2-40B4-BE49-F238E27FC236}">
                    <a16:creationId xmlns:a16="http://schemas.microsoft.com/office/drawing/2014/main" id="{BB0F935A-96FF-BE70-6BBD-D72DDAFF66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32086" y="2065086"/>
                <a:ext cx="2727829" cy="2727828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id="{71F4396E-F749-7DDE-57A0-0A99949800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5452" y="4286403"/>
            <a:ext cx="1938696" cy="23288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DF585A-FBE8-CADA-41C4-7221E36C48FC}"/>
              </a:ext>
            </a:extLst>
          </p:cNvPr>
          <p:cNvSpPr txBox="1"/>
          <p:nvPr/>
        </p:nvSpPr>
        <p:spPr>
          <a:xfrm>
            <a:off x="3840480" y="0"/>
            <a:ext cx="4876800" cy="14465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111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</a:t>
            </a:r>
          </a:p>
          <a:p>
            <a:pPr marL="603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“Throw the dice”</a:t>
            </a:r>
          </a:p>
        </p:txBody>
      </p:sp>
    </p:spTree>
    <p:extLst>
      <p:ext uri="{BB962C8B-B14F-4D97-AF65-F5344CB8AC3E}">
        <p14:creationId xmlns:p14="http://schemas.microsoft.com/office/powerpoint/2010/main" val="249942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5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ce-1425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045FBDC8-60C1-A332-6E4C-1B467C5B114F}"/>
              </a:ext>
            </a:extLst>
          </p:cNvPr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51A5718-1047-F822-7033-C74065E3322E}"/>
              </a:ext>
            </a:extLst>
          </p:cNvPr>
          <p:cNvSpPr/>
          <p:nvPr/>
        </p:nvSpPr>
        <p:spPr>
          <a:xfrm>
            <a:off x="1328790" y="176762"/>
            <a:ext cx="9979289" cy="6345957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3D Model 3" descr="Dice">
                <a:extLst>
                  <a:ext uri="{FF2B5EF4-FFF2-40B4-BE49-F238E27FC236}">
                    <a16:creationId xmlns:a16="http://schemas.microsoft.com/office/drawing/2014/main" id="{ACB07CE3-A936-8503-2ADC-14BA1F6DF2F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732085" y="2065081"/>
              <a:ext cx="2727831" cy="2727830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727831" cy="272783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1080000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98411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3D Model 3" descr="Dice">
                <a:extLst>
                  <a:ext uri="{FF2B5EF4-FFF2-40B4-BE49-F238E27FC236}">
                    <a16:creationId xmlns:a16="http://schemas.microsoft.com/office/drawing/2014/main" id="{ACB07CE3-A936-8503-2ADC-14BA1F6DF2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32085" y="2065081"/>
                <a:ext cx="2727831" cy="272783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Freeform 9">
            <a:hlinkClick r:id="rId9" action="ppaction://hlinksldjump"/>
            <a:extLst>
              <a:ext uri="{FF2B5EF4-FFF2-40B4-BE49-F238E27FC236}">
                <a16:creationId xmlns:a16="http://schemas.microsoft.com/office/drawing/2014/main" id="{16560EBE-2F5F-83DE-E2A5-2E31E530C78B}"/>
              </a:ext>
            </a:extLst>
          </p:cNvPr>
          <p:cNvSpPr/>
          <p:nvPr/>
        </p:nvSpPr>
        <p:spPr>
          <a:xfrm flipH="1">
            <a:off x="90235" y="4369877"/>
            <a:ext cx="1942609" cy="2327746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EEDA94-3C5B-2E3E-7A75-51A4CCC0E2BB}"/>
              </a:ext>
            </a:extLst>
          </p:cNvPr>
          <p:cNvSpPr txBox="1"/>
          <p:nvPr/>
        </p:nvSpPr>
        <p:spPr>
          <a:xfrm>
            <a:off x="3840480" y="0"/>
            <a:ext cx="4876800" cy="14465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111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</a:t>
            </a:r>
          </a:p>
          <a:p>
            <a:pPr marL="603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“Throw the dice”</a:t>
            </a:r>
          </a:p>
        </p:txBody>
      </p:sp>
    </p:spTree>
    <p:extLst>
      <p:ext uri="{BB962C8B-B14F-4D97-AF65-F5344CB8AC3E}">
        <p14:creationId xmlns:p14="http://schemas.microsoft.com/office/powerpoint/2010/main" val="65926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25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ce-1425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D29F529-CEFE-5CCC-2FEF-D9F628BA30B7}"/>
              </a:ext>
            </a:extLst>
          </p:cNvPr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7051D553-65C7-6D37-284C-05BD05FC4A19}"/>
              </a:ext>
            </a:extLst>
          </p:cNvPr>
          <p:cNvSpPr/>
          <p:nvPr/>
        </p:nvSpPr>
        <p:spPr>
          <a:xfrm>
            <a:off x="1328790" y="176762"/>
            <a:ext cx="9979289" cy="6345957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7" name="3D Model 6" descr="Dice">
                <a:extLst>
                  <a:ext uri="{FF2B5EF4-FFF2-40B4-BE49-F238E27FC236}">
                    <a16:creationId xmlns:a16="http://schemas.microsoft.com/office/drawing/2014/main" id="{E4FC62C5-F2BE-D660-0820-843AA7CCFEA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732085" y="2065081"/>
              <a:ext cx="2727830" cy="2727831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727830" cy="2727831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1620000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9841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7" name="3D Model 6" descr="Dice">
                <a:extLst>
                  <a:ext uri="{FF2B5EF4-FFF2-40B4-BE49-F238E27FC236}">
                    <a16:creationId xmlns:a16="http://schemas.microsoft.com/office/drawing/2014/main" id="{E4FC62C5-F2BE-D660-0820-843AA7CCFEA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32085" y="2065081"/>
                <a:ext cx="2727830" cy="2727831"/>
              </a:xfrm>
              <a:prstGeom prst="rect">
                <a:avLst/>
              </a:prstGeom>
            </p:spPr>
          </p:pic>
        </mc:Fallback>
      </mc:AlternateContent>
      <p:sp>
        <p:nvSpPr>
          <p:cNvPr id="8" name="Freeform 9">
            <a:hlinkClick r:id="rId9" action="ppaction://hlinksldjump"/>
            <a:extLst>
              <a:ext uri="{FF2B5EF4-FFF2-40B4-BE49-F238E27FC236}">
                <a16:creationId xmlns:a16="http://schemas.microsoft.com/office/drawing/2014/main" id="{26E04D64-4EDB-546D-3B17-3B458C407FF4}"/>
              </a:ext>
            </a:extLst>
          </p:cNvPr>
          <p:cNvSpPr/>
          <p:nvPr/>
        </p:nvSpPr>
        <p:spPr>
          <a:xfrm flipH="1">
            <a:off x="90235" y="4369877"/>
            <a:ext cx="1942609" cy="2327746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FE3962-41CE-FBD4-35E0-25EDEAC40700}"/>
              </a:ext>
            </a:extLst>
          </p:cNvPr>
          <p:cNvSpPr txBox="1"/>
          <p:nvPr/>
        </p:nvSpPr>
        <p:spPr>
          <a:xfrm>
            <a:off x="3840480" y="0"/>
            <a:ext cx="4876800" cy="14465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111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</a:t>
            </a:r>
          </a:p>
          <a:p>
            <a:pPr marL="603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“Throw the dice”</a:t>
            </a:r>
          </a:p>
        </p:txBody>
      </p:sp>
    </p:spTree>
    <p:extLst>
      <p:ext uri="{BB962C8B-B14F-4D97-AF65-F5344CB8AC3E}">
        <p14:creationId xmlns:p14="http://schemas.microsoft.com/office/powerpoint/2010/main" val="400954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ce-1425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29AEB4D4-2CAD-54FA-DA36-20DB6E888020}"/>
              </a:ext>
            </a:extLst>
          </p:cNvPr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EF7DE3A-9EC9-407B-5BC7-3E964ED7E213}"/>
              </a:ext>
            </a:extLst>
          </p:cNvPr>
          <p:cNvSpPr/>
          <p:nvPr/>
        </p:nvSpPr>
        <p:spPr>
          <a:xfrm>
            <a:off x="1328790" y="176762"/>
            <a:ext cx="9979289" cy="6345957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3D Model 3" descr="Dice">
                <a:extLst>
                  <a:ext uri="{FF2B5EF4-FFF2-40B4-BE49-F238E27FC236}">
                    <a16:creationId xmlns:a16="http://schemas.microsoft.com/office/drawing/2014/main" id="{E2D98FAC-C7B0-4683-0422-697B702B52D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732085" y="2065085"/>
              <a:ext cx="2727829" cy="2727830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727829" cy="272783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620000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98411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3D Model 3" descr="Dice">
                <a:extLst>
                  <a:ext uri="{FF2B5EF4-FFF2-40B4-BE49-F238E27FC236}">
                    <a16:creationId xmlns:a16="http://schemas.microsoft.com/office/drawing/2014/main" id="{E2D98FAC-C7B0-4683-0422-697B702B52D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32085" y="2065085"/>
                <a:ext cx="2727829" cy="272783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Freeform 9">
            <a:hlinkClick r:id="rId9" action="ppaction://hlinksldjump"/>
            <a:extLst>
              <a:ext uri="{FF2B5EF4-FFF2-40B4-BE49-F238E27FC236}">
                <a16:creationId xmlns:a16="http://schemas.microsoft.com/office/drawing/2014/main" id="{3BA2577E-42A5-069D-078D-C6A14E318412}"/>
              </a:ext>
            </a:extLst>
          </p:cNvPr>
          <p:cNvSpPr/>
          <p:nvPr/>
        </p:nvSpPr>
        <p:spPr>
          <a:xfrm flipH="1">
            <a:off x="90235" y="4369877"/>
            <a:ext cx="1942609" cy="2327746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13CA50-FF03-2D48-CD64-ABFBBABC9A0E}"/>
              </a:ext>
            </a:extLst>
          </p:cNvPr>
          <p:cNvSpPr txBox="1"/>
          <p:nvPr/>
        </p:nvSpPr>
        <p:spPr>
          <a:xfrm>
            <a:off x="3850640" y="0"/>
            <a:ext cx="4876800" cy="14465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111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</a:t>
            </a:r>
          </a:p>
          <a:p>
            <a:pPr marL="603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“Throw the dice”</a:t>
            </a:r>
          </a:p>
        </p:txBody>
      </p:sp>
    </p:spTree>
    <p:extLst>
      <p:ext uri="{BB962C8B-B14F-4D97-AF65-F5344CB8AC3E}">
        <p14:creationId xmlns:p14="http://schemas.microsoft.com/office/powerpoint/2010/main" val="428945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02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ce-1425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C71E2B6-1966-035F-D9E4-9A20D477D048}"/>
              </a:ext>
            </a:extLst>
          </p:cNvPr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B9B541F-6640-F88E-1C0F-D1B2AF7236EE}"/>
              </a:ext>
            </a:extLst>
          </p:cNvPr>
          <p:cNvSpPr/>
          <p:nvPr/>
        </p:nvSpPr>
        <p:spPr>
          <a:xfrm>
            <a:off x="1328790" y="176762"/>
            <a:ext cx="9979289" cy="6345957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3D Model 3" descr="Dice">
                <a:extLst>
                  <a:ext uri="{FF2B5EF4-FFF2-40B4-BE49-F238E27FC236}">
                    <a16:creationId xmlns:a16="http://schemas.microsoft.com/office/drawing/2014/main" id="{E2D98FAC-C7B0-4683-0422-697B702B52D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732083" y="2065080"/>
              <a:ext cx="2727830" cy="2727829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727830" cy="2727829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620000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98411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3D Model 3" descr="Dice">
                <a:extLst>
                  <a:ext uri="{FF2B5EF4-FFF2-40B4-BE49-F238E27FC236}">
                    <a16:creationId xmlns:a16="http://schemas.microsoft.com/office/drawing/2014/main" id="{E2D98FAC-C7B0-4683-0422-697B702B52D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32083" y="2065080"/>
                <a:ext cx="2727830" cy="2727829"/>
              </a:xfrm>
              <a:prstGeom prst="rect">
                <a:avLst/>
              </a:prstGeom>
            </p:spPr>
          </p:pic>
        </mc:Fallback>
      </mc:AlternateContent>
      <p:sp>
        <p:nvSpPr>
          <p:cNvPr id="3" name="Freeform 9">
            <a:hlinkClick r:id="rId9" action="ppaction://hlinksldjump"/>
            <a:extLst>
              <a:ext uri="{FF2B5EF4-FFF2-40B4-BE49-F238E27FC236}">
                <a16:creationId xmlns:a16="http://schemas.microsoft.com/office/drawing/2014/main" id="{3BA2577E-42A5-069D-078D-C6A14E318412}"/>
              </a:ext>
            </a:extLst>
          </p:cNvPr>
          <p:cNvSpPr/>
          <p:nvPr/>
        </p:nvSpPr>
        <p:spPr>
          <a:xfrm flipH="1">
            <a:off x="90235" y="4369877"/>
            <a:ext cx="1942609" cy="2327746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8EB08F-3EB9-2936-1822-7BDAC73377C5}"/>
              </a:ext>
            </a:extLst>
          </p:cNvPr>
          <p:cNvSpPr txBox="1"/>
          <p:nvPr/>
        </p:nvSpPr>
        <p:spPr>
          <a:xfrm>
            <a:off x="3840480" y="0"/>
            <a:ext cx="4876800" cy="14465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111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</a:t>
            </a:r>
          </a:p>
          <a:p>
            <a:pPr marL="603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“Throw the dice”</a:t>
            </a:r>
          </a:p>
        </p:txBody>
      </p:sp>
    </p:spTree>
    <p:extLst>
      <p:ext uri="{BB962C8B-B14F-4D97-AF65-F5344CB8AC3E}">
        <p14:creationId xmlns:p14="http://schemas.microsoft.com/office/powerpoint/2010/main" val="91933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ce-1425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5 videos | congratulations images, congratulations pictures,  congratulations quotes">
            <a:extLst>
              <a:ext uri="{FF2B5EF4-FFF2-40B4-BE49-F238E27FC236}">
                <a16:creationId xmlns:a16="http://schemas.microsoft.com/office/drawing/2014/main" id="{B4E5BD51-CFB6-687F-88F3-5142C127E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438" y="686952"/>
            <a:ext cx="7965717" cy="288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9">
            <a:hlinkClick r:id="rId4" action="ppaction://hlinksldjump"/>
            <a:extLst>
              <a:ext uri="{FF2B5EF4-FFF2-40B4-BE49-F238E27FC236}">
                <a16:creationId xmlns:a16="http://schemas.microsoft.com/office/drawing/2014/main" id="{CDBE42F8-BADB-8B27-AEC5-D3AD8A1D356A}"/>
              </a:ext>
            </a:extLst>
          </p:cNvPr>
          <p:cNvSpPr/>
          <p:nvPr/>
        </p:nvSpPr>
        <p:spPr>
          <a:xfrm flipH="1">
            <a:off x="90235" y="4369877"/>
            <a:ext cx="1942609" cy="2327746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9">
            <a:hlinkClick r:id="rId4" action="ppaction://hlinksldjump"/>
            <a:extLst>
              <a:ext uri="{FF2B5EF4-FFF2-40B4-BE49-F238E27FC236}">
                <a16:creationId xmlns:a16="http://schemas.microsoft.com/office/drawing/2014/main" id="{36F55C14-9E4A-E281-9C55-3CF8B02D667D}"/>
              </a:ext>
            </a:extLst>
          </p:cNvPr>
          <p:cNvSpPr/>
          <p:nvPr/>
        </p:nvSpPr>
        <p:spPr>
          <a:xfrm>
            <a:off x="10118155" y="4530254"/>
            <a:ext cx="1942609" cy="2327746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2561E2-42DB-38FC-2C35-19495121517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499" y="3244379"/>
            <a:ext cx="3048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2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https://www.facebook.com/tienganhglobalsuccess.vn/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  <p:transition spd="med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7F28A1-5D79-ED2D-6D9C-14D58A46D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8"/>
            <a:ext cx="12192000" cy="68535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6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68121">
            <a:off x="1029037" y="796231"/>
            <a:ext cx="7979085" cy="5237181"/>
          </a:xfrm>
          <a:custGeom>
            <a:avLst/>
            <a:gdLst/>
            <a:ahLst/>
            <a:cxnLst/>
            <a:rect l="l" t="t" r="r" b="b"/>
            <a:pathLst>
              <a:path w="11968627" h="7855771">
                <a:moveTo>
                  <a:pt x="0" y="0"/>
                </a:moveTo>
                <a:lnTo>
                  <a:pt x="11968626" y="0"/>
                </a:lnTo>
                <a:lnTo>
                  <a:pt x="11968626" y="7855771"/>
                </a:lnTo>
                <a:lnTo>
                  <a:pt x="0" y="78557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431112">
            <a:off x="12344358" y="1087603"/>
            <a:ext cx="2763225" cy="2609713"/>
          </a:xfrm>
          <a:custGeom>
            <a:avLst/>
            <a:gdLst/>
            <a:ahLst/>
            <a:cxnLst/>
            <a:rect l="l" t="t" r="r" b="b"/>
            <a:pathLst>
              <a:path w="4144837" h="3914569">
                <a:moveTo>
                  <a:pt x="0" y="0"/>
                </a:moveTo>
                <a:lnTo>
                  <a:pt x="4144837" y="0"/>
                </a:lnTo>
                <a:lnTo>
                  <a:pt x="4144837" y="3914569"/>
                </a:lnTo>
                <a:lnTo>
                  <a:pt x="0" y="39145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85742">
            <a:off x="7706261" y="1776420"/>
            <a:ext cx="4068615" cy="3554952"/>
          </a:xfrm>
          <a:custGeom>
            <a:avLst/>
            <a:gdLst/>
            <a:ahLst/>
            <a:cxnLst/>
            <a:rect l="l" t="t" r="r" b="b"/>
            <a:pathLst>
              <a:path w="6102922" h="5332428">
                <a:moveTo>
                  <a:pt x="0" y="0"/>
                </a:moveTo>
                <a:lnTo>
                  <a:pt x="6102922" y="0"/>
                </a:lnTo>
                <a:lnTo>
                  <a:pt x="6102922" y="5332428"/>
                </a:lnTo>
                <a:lnTo>
                  <a:pt x="0" y="53324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772345">
            <a:off x="618974" y="4387853"/>
            <a:ext cx="999886" cy="2105789"/>
          </a:xfrm>
          <a:custGeom>
            <a:avLst/>
            <a:gdLst/>
            <a:ahLst/>
            <a:cxnLst/>
            <a:rect l="l" t="t" r="r" b="b"/>
            <a:pathLst>
              <a:path w="1499829" h="3158683">
                <a:moveTo>
                  <a:pt x="0" y="0"/>
                </a:moveTo>
                <a:lnTo>
                  <a:pt x="1499829" y="0"/>
                </a:lnTo>
                <a:lnTo>
                  <a:pt x="1499829" y="3158683"/>
                </a:lnTo>
                <a:lnTo>
                  <a:pt x="0" y="31586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7840615">
            <a:off x="9239713" y="1010416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668789" y="5481242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611161">
            <a:off x="859838" y="505945"/>
            <a:ext cx="574822" cy="1287841"/>
          </a:xfrm>
          <a:custGeom>
            <a:avLst/>
            <a:gdLst/>
            <a:ahLst/>
            <a:cxnLst/>
            <a:rect l="l" t="t" r="r" b="b"/>
            <a:pathLst>
              <a:path w="862233" h="1931762">
                <a:moveTo>
                  <a:pt x="0" y="0"/>
                </a:moveTo>
                <a:lnTo>
                  <a:pt x="862233" y="0"/>
                </a:lnTo>
                <a:lnTo>
                  <a:pt x="862233" y="1931762"/>
                </a:lnTo>
                <a:lnTo>
                  <a:pt x="0" y="19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 rot="21517737">
            <a:off x="1742007" y="1540355"/>
            <a:ext cx="5955369" cy="3898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12667" dirty="0">
                <a:solidFill>
                  <a:srgbClr val="272626"/>
                </a:solidFill>
                <a:latin typeface="Congenial Black" panose="02000503040000020004" pitchFamily="2" charset="0"/>
              </a:rPr>
              <a:t>Class Rules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6B7F3A-49FA-2BB0-FCBA-F50D431F2D8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77431">
            <a:off x="8597368" y="2462938"/>
            <a:ext cx="2286862" cy="2184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FE7660C-6E05-DB63-6AF6-1C7DCBC83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" y="11926"/>
            <a:ext cx="12183266" cy="68676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6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953598" y="1185757"/>
            <a:ext cx="5112043" cy="4951920"/>
            <a:chOff x="0" y="0"/>
            <a:chExt cx="1744237" cy="1689603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4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4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7680534">
            <a:off x="10143204" y="1204155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 rot="-248097">
            <a:off x="1164356" y="1645660"/>
            <a:ext cx="4102351" cy="4007399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41555" r="-4986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3380424">
            <a:off x="5564703" y="4651934"/>
            <a:ext cx="777791" cy="2287622"/>
          </a:xfrm>
          <a:custGeom>
            <a:avLst/>
            <a:gdLst/>
            <a:ahLst/>
            <a:cxnLst/>
            <a:rect l="l" t="t" r="r" b="b"/>
            <a:pathLst>
              <a:path w="1166687" h="3431433">
                <a:moveTo>
                  <a:pt x="0" y="0"/>
                </a:moveTo>
                <a:lnTo>
                  <a:pt x="1166687" y="0"/>
                </a:lnTo>
                <a:lnTo>
                  <a:pt x="1166687" y="3431433"/>
                </a:lnTo>
                <a:lnTo>
                  <a:pt x="0" y="3431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508057">
            <a:off x="2154583" y="1438349"/>
            <a:ext cx="1750436" cy="448336"/>
          </a:xfrm>
          <a:custGeom>
            <a:avLst/>
            <a:gdLst/>
            <a:ahLst/>
            <a:cxnLst/>
            <a:rect l="l" t="t" r="r" b="b"/>
            <a:pathLst>
              <a:path w="2625654" h="672504">
                <a:moveTo>
                  <a:pt x="0" y="0"/>
                </a:moveTo>
                <a:lnTo>
                  <a:pt x="2625654" y="0"/>
                </a:lnTo>
                <a:lnTo>
                  <a:pt x="2625654" y="672504"/>
                </a:lnTo>
                <a:lnTo>
                  <a:pt x="0" y="6725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752723">
            <a:off x="797547" y="4383527"/>
            <a:ext cx="1381004" cy="1814492"/>
          </a:xfrm>
          <a:custGeom>
            <a:avLst/>
            <a:gdLst/>
            <a:ahLst/>
            <a:cxnLst/>
            <a:rect l="l" t="t" r="r" b="b"/>
            <a:pathLst>
              <a:path w="2071506" h="2721738">
                <a:moveTo>
                  <a:pt x="0" y="0"/>
                </a:moveTo>
                <a:lnTo>
                  <a:pt x="2071505" y="0"/>
                </a:lnTo>
                <a:lnTo>
                  <a:pt x="2071505" y="2721738"/>
                </a:lnTo>
                <a:lnTo>
                  <a:pt x="0" y="2721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925915">
            <a:off x="10381139" y="5573086"/>
            <a:ext cx="1369003" cy="1065218"/>
          </a:xfrm>
          <a:custGeom>
            <a:avLst/>
            <a:gdLst/>
            <a:ahLst/>
            <a:cxnLst/>
            <a:rect l="l" t="t" r="r" b="b"/>
            <a:pathLst>
              <a:path w="2053504" h="1597827">
                <a:moveTo>
                  <a:pt x="0" y="0"/>
                </a:moveTo>
                <a:lnTo>
                  <a:pt x="2053504" y="0"/>
                </a:lnTo>
                <a:lnTo>
                  <a:pt x="2053504" y="1597828"/>
                </a:lnTo>
                <a:lnTo>
                  <a:pt x="0" y="15978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276319" y="1785136"/>
            <a:ext cx="4318000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400" u="sng" dirty="0">
                <a:solidFill>
                  <a:srgbClr val="272626"/>
                </a:solidFill>
                <a:latin typeface="Congenial Black" panose="02000503040000020004" pitchFamily="2" charset="0"/>
              </a:rPr>
              <a:t>Rule 1</a:t>
            </a:r>
          </a:p>
          <a:p>
            <a:pPr algn="ctr" defTabSz="609630"/>
            <a:r>
              <a:rPr lang="en-US" sz="6400" dirty="0">
                <a:solidFill>
                  <a:srgbClr val="272626"/>
                </a:solidFill>
                <a:latin typeface="Abadi" panose="020B0604020104020204" pitchFamily="34" charset="0"/>
              </a:rPr>
              <a:t> </a:t>
            </a: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Listen to </a:t>
            </a:r>
          </a:p>
          <a:p>
            <a:pPr algn="ctr" defTabSz="609630"/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your friend </a:t>
            </a:r>
          </a:p>
          <a:p>
            <a:pPr algn="ctr" defTabSz="609630"/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talking in front.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06E6D2-649D-E5FE-F4DD-D7759A188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318"/>
            <a:ext cx="12192000" cy="692531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958250" y="685801"/>
            <a:ext cx="6796490" cy="5589219"/>
          </a:xfrm>
          <a:custGeom>
            <a:avLst/>
            <a:gdLst/>
            <a:ahLst/>
            <a:cxnLst/>
            <a:rect l="l" t="t" r="r" b="b"/>
            <a:pathLst>
              <a:path w="10194735" h="8383828">
                <a:moveTo>
                  <a:pt x="0" y="0"/>
                </a:moveTo>
                <a:lnTo>
                  <a:pt x="10194735" y="0"/>
                </a:lnTo>
                <a:lnTo>
                  <a:pt x="10194735" y="8383828"/>
                </a:lnTo>
                <a:lnTo>
                  <a:pt x="0" y="8383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66108" y="2079897"/>
            <a:ext cx="609485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400" u="sng" dirty="0">
                <a:solidFill>
                  <a:prstClr val="black"/>
                </a:solidFill>
                <a:latin typeface="Congenial Black" panose="02000503040000020004" pitchFamily="2" charset="0"/>
              </a:rPr>
              <a:t>Rule 2</a:t>
            </a:r>
          </a:p>
          <a:p>
            <a:pPr algn="ctr" defTabSz="609630"/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Raise your hand </a:t>
            </a:r>
          </a:p>
          <a:p>
            <a:pPr algn="ctr" defTabSz="609630"/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if you have a question.</a:t>
            </a:r>
          </a:p>
        </p:txBody>
      </p:sp>
      <p:sp>
        <p:nvSpPr>
          <p:cNvPr id="6" name="Freeform 6"/>
          <p:cNvSpPr/>
          <p:nvPr/>
        </p:nvSpPr>
        <p:spPr>
          <a:xfrm rot="-468955">
            <a:off x="495206" y="3415168"/>
            <a:ext cx="3945607" cy="2202366"/>
          </a:xfrm>
          <a:custGeom>
            <a:avLst/>
            <a:gdLst/>
            <a:ahLst/>
            <a:cxnLst/>
            <a:rect l="l" t="t" r="r" b="b"/>
            <a:pathLst>
              <a:path w="5918411" h="3303549">
                <a:moveTo>
                  <a:pt x="0" y="0"/>
                </a:moveTo>
                <a:lnTo>
                  <a:pt x="5918411" y="0"/>
                </a:lnTo>
                <a:lnTo>
                  <a:pt x="5918411" y="3303549"/>
                </a:lnTo>
                <a:lnTo>
                  <a:pt x="0" y="3303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 rot="-469889">
            <a:off x="942478" y="3587699"/>
            <a:ext cx="3175217" cy="1786037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7808" b="-1064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1115936">
            <a:off x="1178197" y="1155266"/>
            <a:ext cx="1538343" cy="1663194"/>
          </a:xfrm>
          <a:custGeom>
            <a:avLst/>
            <a:gdLst/>
            <a:ahLst/>
            <a:cxnLst/>
            <a:rect l="l" t="t" r="r" b="b"/>
            <a:pathLst>
              <a:path w="2307514" h="2494791">
                <a:moveTo>
                  <a:pt x="0" y="0"/>
                </a:moveTo>
                <a:lnTo>
                  <a:pt x="2307515" y="0"/>
                </a:lnTo>
                <a:lnTo>
                  <a:pt x="2307515" y="2494791"/>
                </a:lnTo>
                <a:lnTo>
                  <a:pt x="0" y="2494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789396">
            <a:off x="10219485" y="4353762"/>
            <a:ext cx="1483507" cy="2168432"/>
          </a:xfrm>
          <a:custGeom>
            <a:avLst/>
            <a:gdLst/>
            <a:ahLst/>
            <a:cxnLst/>
            <a:rect l="l" t="t" r="r" b="b"/>
            <a:pathLst>
              <a:path w="2225260" h="3252648">
                <a:moveTo>
                  <a:pt x="0" y="0"/>
                </a:moveTo>
                <a:lnTo>
                  <a:pt x="2225260" y="0"/>
                </a:lnTo>
                <a:lnTo>
                  <a:pt x="2225260" y="3252648"/>
                </a:lnTo>
                <a:lnTo>
                  <a:pt x="0" y="3252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697473">
            <a:off x="3527599" y="1389917"/>
            <a:ext cx="821560" cy="805129"/>
          </a:xfrm>
          <a:custGeom>
            <a:avLst/>
            <a:gdLst/>
            <a:ahLst/>
            <a:cxnLst/>
            <a:rect l="l" t="t" r="r" b="b"/>
            <a:pathLst>
              <a:path w="1232340" h="1207693">
                <a:moveTo>
                  <a:pt x="0" y="0"/>
                </a:moveTo>
                <a:lnTo>
                  <a:pt x="1232340" y="0"/>
                </a:lnTo>
                <a:lnTo>
                  <a:pt x="1232340" y="1207693"/>
                </a:lnTo>
                <a:lnTo>
                  <a:pt x="0" y="1207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04696" y="3237173"/>
            <a:ext cx="597226" cy="626187"/>
          </a:xfrm>
          <a:custGeom>
            <a:avLst/>
            <a:gdLst/>
            <a:ahLst/>
            <a:cxnLst/>
            <a:rect l="l" t="t" r="r" b="b"/>
            <a:pathLst>
              <a:path w="895839" h="939281">
                <a:moveTo>
                  <a:pt x="0" y="0"/>
                </a:moveTo>
                <a:lnTo>
                  <a:pt x="895839" y="0"/>
                </a:lnTo>
                <a:lnTo>
                  <a:pt x="895839" y="939281"/>
                </a:lnTo>
                <a:lnTo>
                  <a:pt x="0" y="9392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D66C9-17F3-3EBC-3486-5D7853F9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525768" y="685801"/>
            <a:ext cx="5979551" cy="5707753"/>
          </a:xfrm>
          <a:custGeom>
            <a:avLst/>
            <a:gdLst/>
            <a:ahLst/>
            <a:cxnLst/>
            <a:rect l="l" t="t" r="r" b="b"/>
            <a:pathLst>
              <a:path w="8969327" h="8561630">
                <a:moveTo>
                  <a:pt x="0" y="0"/>
                </a:moveTo>
                <a:lnTo>
                  <a:pt x="8969326" y="0"/>
                </a:lnTo>
                <a:lnTo>
                  <a:pt x="8969326" y="8561630"/>
                </a:lnTo>
                <a:lnTo>
                  <a:pt x="0" y="856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58262" y="1925249"/>
            <a:ext cx="4714561" cy="252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4400" u="sng" dirty="0">
                <a:solidFill>
                  <a:srgbClr val="272626"/>
                </a:solidFill>
                <a:latin typeface="Congenial Black" panose="02000503040000020004" pitchFamily="2" charset="0"/>
              </a:rPr>
              <a:t>Rule 3 </a:t>
            </a:r>
          </a:p>
          <a:p>
            <a:pPr algn="ctr" defTabSz="609630"/>
            <a:r>
              <a:rPr lang="en-US" sz="6000" dirty="0">
                <a:solidFill>
                  <a:srgbClr val="C00000"/>
                </a:solidFill>
                <a:latin typeface="Abadi" panose="020B0604020104020204" pitchFamily="34" charset="0"/>
              </a:rPr>
              <a:t>Wait for </a:t>
            </a:r>
          </a:p>
          <a:p>
            <a:pPr algn="ctr" defTabSz="609630"/>
            <a:r>
              <a:rPr lang="en-US" sz="6000" dirty="0">
                <a:solidFill>
                  <a:srgbClr val="C00000"/>
                </a:solidFill>
                <a:latin typeface="Abadi" panose="020B0604020104020204" pitchFamily="34" charset="0"/>
              </a:rPr>
              <a:t>your turn.</a:t>
            </a:r>
          </a:p>
        </p:txBody>
      </p:sp>
      <p:sp>
        <p:nvSpPr>
          <p:cNvPr id="7" name="Freeform 7"/>
          <p:cNvSpPr/>
          <p:nvPr/>
        </p:nvSpPr>
        <p:spPr>
          <a:xfrm rot="-4228685">
            <a:off x="7608884" y="1133686"/>
            <a:ext cx="4380031" cy="4189886"/>
          </a:xfrm>
          <a:custGeom>
            <a:avLst/>
            <a:gdLst/>
            <a:ahLst/>
            <a:cxnLst/>
            <a:rect l="l" t="t" r="r" b="b"/>
            <a:pathLst>
              <a:path w="5869803" h="5128740">
                <a:moveTo>
                  <a:pt x="0" y="0"/>
                </a:moveTo>
                <a:lnTo>
                  <a:pt x="5869803" y="0"/>
                </a:lnTo>
                <a:lnTo>
                  <a:pt x="5869803" y="5128740"/>
                </a:lnTo>
                <a:lnTo>
                  <a:pt x="0" y="5128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/>
          <p:cNvGrpSpPr/>
          <p:nvPr/>
        </p:nvGrpSpPr>
        <p:grpSpPr>
          <a:xfrm rot="711842">
            <a:off x="8398803" y="1774780"/>
            <a:ext cx="2907131" cy="288412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t="-26534" b="-23528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9971906" y="4988456"/>
            <a:ext cx="1736919" cy="942833"/>
          </a:xfrm>
          <a:custGeom>
            <a:avLst/>
            <a:gdLst/>
            <a:ahLst/>
            <a:cxnLst/>
            <a:rect l="l" t="t" r="r" b="b"/>
            <a:pathLst>
              <a:path w="2605378" h="1414250">
                <a:moveTo>
                  <a:pt x="0" y="0"/>
                </a:moveTo>
                <a:lnTo>
                  <a:pt x="2605378" y="0"/>
                </a:lnTo>
                <a:lnTo>
                  <a:pt x="2605378" y="1414250"/>
                </a:lnTo>
                <a:lnTo>
                  <a:pt x="0" y="1414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651484">
            <a:off x="879908" y="5045847"/>
            <a:ext cx="1827659" cy="962829"/>
          </a:xfrm>
          <a:custGeom>
            <a:avLst/>
            <a:gdLst/>
            <a:ahLst/>
            <a:cxnLst/>
            <a:rect l="l" t="t" r="r" b="b"/>
            <a:pathLst>
              <a:path w="2741489" h="1444243">
                <a:moveTo>
                  <a:pt x="0" y="0"/>
                </a:moveTo>
                <a:lnTo>
                  <a:pt x="2741489" y="0"/>
                </a:lnTo>
                <a:lnTo>
                  <a:pt x="2741489" y="1444243"/>
                </a:lnTo>
                <a:lnTo>
                  <a:pt x="0" y="1444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7143" y="1684606"/>
            <a:ext cx="1991329" cy="1744395"/>
          </a:xfrm>
          <a:custGeom>
            <a:avLst/>
            <a:gdLst/>
            <a:ahLst/>
            <a:cxnLst/>
            <a:rect l="l" t="t" r="r" b="b"/>
            <a:pathLst>
              <a:path w="2986993" h="2616592">
                <a:moveTo>
                  <a:pt x="0" y="0"/>
                </a:moveTo>
                <a:lnTo>
                  <a:pt x="2986994" y="0"/>
                </a:lnTo>
                <a:lnTo>
                  <a:pt x="2986994" y="2616592"/>
                </a:lnTo>
                <a:lnTo>
                  <a:pt x="0" y="2616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32067" y="3741549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214818">
            <a:off x="10376305" y="607062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8" y="0"/>
                </a:lnTo>
                <a:lnTo>
                  <a:pt x="1698738" y="787597"/>
                </a:lnTo>
                <a:lnTo>
                  <a:pt x="0" y="787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14818">
            <a:off x="115947" y="26943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9" y="0"/>
                </a:lnTo>
                <a:lnTo>
                  <a:pt x="1698739" y="787598"/>
                </a:lnTo>
                <a:lnTo>
                  <a:pt x="0" y="787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07288" y="721361"/>
            <a:ext cx="9534418" cy="5644682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229063">
            <a:off x="2793471" y="3626226"/>
            <a:ext cx="614587" cy="673477"/>
          </a:xfrm>
          <a:custGeom>
            <a:avLst/>
            <a:gdLst/>
            <a:ahLst/>
            <a:cxnLst/>
            <a:rect l="l" t="t" r="r" b="b"/>
            <a:pathLst>
              <a:path w="655559" h="718375">
                <a:moveTo>
                  <a:pt x="0" y="0"/>
                </a:moveTo>
                <a:lnTo>
                  <a:pt x="655559" y="0"/>
                </a:lnTo>
                <a:lnTo>
                  <a:pt x="655559" y="718375"/>
                </a:lnTo>
                <a:lnTo>
                  <a:pt x="0" y="7183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729" t="-38180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984378" y="638620"/>
            <a:ext cx="580239" cy="780273"/>
          </a:xfrm>
          <a:custGeom>
            <a:avLst/>
            <a:gdLst/>
            <a:ahLst/>
            <a:cxnLst/>
            <a:rect l="l" t="t" r="r" b="b"/>
            <a:pathLst>
              <a:path w="618922" h="832291">
                <a:moveTo>
                  <a:pt x="0" y="0"/>
                </a:moveTo>
                <a:lnTo>
                  <a:pt x="618922" y="0"/>
                </a:lnTo>
                <a:lnTo>
                  <a:pt x="618922" y="832291"/>
                </a:lnTo>
                <a:lnTo>
                  <a:pt x="0" y="8322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0186336" y="220427"/>
            <a:ext cx="1804038" cy="2329156"/>
          </a:xfrm>
          <a:custGeom>
            <a:avLst/>
            <a:gdLst/>
            <a:ahLst/>
            <a:cxnLst/>
            <a:rect l="l" t="t" r="r" b="b"/>
            <a:pathLst>
              <a:path w="1924307" h="2484433">
                <a:moveTo>
                  <a:pt x="1924306" y="0"/>
                </a:moveTo>
                <a:lnTo>
                  <a:pt x="0" y="0"/>
                </a:lnTo>
                <a:lnTo>
                  <a:pt x="0" y="2484433"/>
                </a:lnTo>
                <a:lnTo>
                  <a:pt x="1924306" y="2484433"/>
                </a:lnTo>
                <a:lnTo>
                  <a:pt x="192430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596690" y="4468812"/>
            <a:ext cx="1821196" cy="2182262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1B86A4-49E2-C513-3C6B-A2B9C000B50D}"/>
              </a:ext>
            </a:extLst>
          </p:cNvPr>
          <p:cNvSpPr txBox="1"/>
          <p:nvPr/>
        </p:nvSpPr>
        <p:spPr>
          <a:xfrm>
            <a:off x="2635701" y="978938"/>
            <a:ext cx="7501288" cy="4900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3716" marR="0" lvl="1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TABLE OF CONTENT</a:t>
            </a:r>
          </a:p>
          <a:p>
            <a:pPr marL="593716" marR="0" lvl="1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3131"/>
                </a:solidFill>
                <a:latin typeface="Comic Sans Bold"/>
              </a:rPr>
              <a:t>   1. Warm-up &amp; review</a:t>
            </a:r>
            <a:endParaRPr kumimoji="0" lang="en-US" sz="3600" b="1" i="0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593716" marR="0" lvl="1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  2. Activity 3: Listen and chant</a:t>
            </a:r>
          </a:p>
          <a:p>
            <a:pPr marL="593716" marR="0" lvl="1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  3. Activity 4: Listen and circle</a:t>
            </a:r>
          </a:p>
          <a:p>
            <a:pPr marL="593716" marR="0" lvl="1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  4. Activity 5:Look and write</a:t>
            </a:r>
          </a:p>
          <a:p>
            <a:pPr marL="593716" marR="0" lvl="1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rgbClr val="FF3131"/>
                </a:solidFill>
                <a:latin typeface="Comic Sans Bold"/>
              </a:rPr>
              <a:t>   5. Fun corner &amp; wrap-up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214818">
            <a:off x="10376305" y="607062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8" y="0"/>
                </a:lnTo>
                <a:lnTo>
                  <a:pt x="1698738" y="787597"/>
                </a:lnTo>
                <a:lnTo>
                  <a:pt x="0" y="787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14818">
            <a:off x="115947" y="26943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9" y="0"/>
                </a:lnTo>
                <a:lnTo>
                  <a:pt x="1698739" y="787598"/>
                </a:lnTo>
                <a:lnTo>
                  <a:pt x="0" y="787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07288" y="721361"/>
            <a:ext cx="9534418" cy="5644682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229063">
            <a:off x="2793471" y="3626226"/>
            <a:ext cx="614587" cy="673477"/>
          </a:xfrm>
          <a:custGeom>
            <a:avLst/>
            <a:gdLst/>
            <a:ahLst/>
            <a:cxnLst/>
            <a:rect l="l" t="t" r="r" b="b"/>
            <a:pathLst>
              <a:path w="655559" h="718375">
                <a:moveTo>
                  <a:pt x="0" y="0"/>
                </a:moveTo>
                <a:lnTo>
                  <a:pt x="655559" y="0"/>
                </a:lnTo>
                <a:lnTo>
                  <a:pt x="655559" y="718375"/>
                </a:lnTo>
                <a:lnTo>
                  <a:pt x="0" y="7183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729" t="-38180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984378" y="638620"/>
            <a:ext cx="580239" cy="780273"/>
          </a:xfrm>
          <a:custGeom>
            <a:avLst/>
            <a:gdLst/>
            <a:ahLst/>
            <a:cxnLst/>
            <a:rect l="l" t="t" r="r" b="b"/>
            <a:pathLst>
              <a:path w="618922" h="832291">
                <a:moveTo>
                  <a:pt x="0" y="0"/>
                </a:moveTo>
                <a:lnTo>
                  <a:pt x="618922" y="0"/>
                </a:lnTo>
                <a:lnTo>
                  <a:pt x="618922" y="832291"/>
                </a:lnTo>
                <a:lnTo>
                  <a:pt x="0" y="8322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0186336" y="220427"/>
            <a:ext cx="1804038" cy="2329156"/>
          </a:xfrm>
          <a:custGeom>
            <a:avLst/>
            <a:gdLst/>
            <a:ahLst/>
            <a:cxnLst/>
            <a:rect l="l" t="t" r="r" b="b"/>
            <a:pathLst>
              <a:path w="1924307" h="2484433">
                <a:moveTo>
                  <a:pt x="1924306" y="0"/>
                </a:moveTo>
                <a:lnTo>
                  <a:pt x="0" y="0"/>
                </a:lnTo>
                <a:lnTo>
                  <a:pt x="0" y="2484433"/>
                </a:lnTo>
                <a:lnTo>
                  <a:pt x="1924306" y="2484433"/>
                </a:lnTo>
                <a:lnTo>
                  <a:pt x="192430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596690" y="4468812"/>
            <a:ext cx="1821196" cy="2182262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1B86A4-49E2-C513-3C6B-A2B9C000B50D}"/>
              </a:ext>
            </a:extLst>
          </p:cNvPr>
          <p:cNvSpPr txBox="1"/>
          <p:nvPr/>
        </p:nvSpPr>
        <p:spPr>
          <a:xfrm>
            <a:off x="-8547" y="984906"/>
            <a:ext cx="11120748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3716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01</a:t>
            </a:r>
          </a:p>
          <a:p>
            <a:pPr marL="593716" marR="0" lvl="1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        Warm-up and review</a:t>
            </a:r>
          </a:p>
          <a:p>
            <a:pPr marL="593716" marR="0" lvl="1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    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Game: “Odd one out”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867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342</Words>
  <Application>Microsoft Office PowerPoint</Application>
  <PresentationFormat>Widescreen</PresentationFormat>
  <Paragraphs>101</Paragraphs>
  <Slides>38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Abadi</vt:lpstr>
      <vt:lpstr>Arial</vt:lpstr>
      <vt:lpstr>Calibri</vt:lpstr>
      <vt:lpstr>Calibri Light</vt:lpstr>
      <vt:lpstr>Comic Sans Bold</vt:lpstr>
      <vt:lpstr>Comic Sans MS</vt:lpstr>
      <vt:lpstr>Congenial Black</vt:lpstr>
      <vt:lpstr>Gill Sans MT</vt:lpstr>
      <vt:lpstr>Times New Roman</vt:lpstr>
      <vt:lpstr>Office Theme</vt:lpstr>
      <vt:lpstr>1_Office Theme</vt:lpstr>
      <vt:lpstr>2_Office Theme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Ngan-BanNgoaiNgu</cp:lastModifiedBy>
  <cp:revision>8</cp:revision>
  <dcterms:created xsi:type="dcterms:W3CDTF">2023-12-07T08:58:40Z</dcterms:created>
  <dcterms:modified xsi:type="dcterms:W3CDTF">2024-08-24T09:12:52Z</dcterms:modified>
</cp:coreProperties>
</file>